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43" r:id="rId1"/>
  </p:sldMasterIdLst>
  <p:notesMasterIdLst>
    <p:notesMasterId r:id="rId39"/>
  </p:notesMasterIdLst>
  <p:handoutMasterIdLst>
    <p:handoutMasterId r:id="rId40"/>
  </p:handoutMasterIdLst>
  <p:sldIdLst>
    <p:sldId id="280" r:id="rId2"/>
    <p:sldId id="338" r:id="rId3"/>
    <p:sldId id="327" r:id="rId4"/>
    <p:sldId id="352" r:id="rId5"/>
    <p:sldId id="289" r:id="rId6"/>
    <p:sldId id="347" r:id="rId7"/>
    <p:sldId id="317" r:id="rId8"/>
    <p:sldId id="335" r:id="rId9"/>
    <p:sldId id="336" r:id="rId10"/>
    <p:sldId id="337" r:id="rId11"/>
    <p:sldId id="334" r:id="rId12"/>
    <p:sldId id="332" r:id="rId13"/>
    <p:sldId id="328" r:id="rId14"/>
    <p:sldId id="291" r:id="rId15"/>
    <p:sldId id="350" r:id="rId16"/>
    <p:sldId id="349" r:id="rId17"/>
    <p:sldId id="293" r:id="rId18"/>
    <p:sldId id="340" r:id="rId19"/>
    <p:sldId id="320" r:id="rId20"/>
    <p:sldId id="341" r:id="rId21"/>
    <p:sldId id="348" r:id="rId22"/>
    <p:sldId id="339" r:id="rId23"/>
    <p:sldId id="342" r:id="rId24"/>
    <p:sldId id="346" r:id="rId25"/>
    <p:sldId id="322" r:id="rId26"/>
    <p:sldId id="324" r:id="rId27"/>
    <p:sldId id="330" r:id="rId28"/>
    <p:sldId id="331" r:id="rId29"/>
    <p:sldId id="315" r:id="rId30"/>
    <p:sldId id="344" r:id="rId31"/>
    <p:sldId id="345" r:id="rId32"/>
    <p:sldId id="262" r:id="rId33"/>
    <p:sldId id="329" r:id="rId34"/>
    <p:sldId id="323" r:id="rId35"/>
    <p:sldId id="319" r:id="rId36"/>
    <p:sldId id="284" r:id="rId37"/>
    <p:sldId id="283" r:id="rId38"/>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vkiYDo85zAGDztdadv5Kw==" hashData="E4/y7qg0UuQ6hUxkmzxsrl/pOrGUF8ixfaPO5yd5j6xw2Ik6v2D4Y0mX2u1T7XlGZ+RaFM7+kW4EVNnzr9t7C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AEAF0"/>
    <a:srgbClr val="0E5695"/>
    <a:srgbClr val="95C93D"/>
    <a:srgbClr val="5D5E60"/>
    <a:srgbClr val="ED2127"/>
    <a:srgbClr val="A02381"/>
    <a:srgbClr val="717171"/>
    <a:srgbClr val="115695"/>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81757" autoAdjust="0"/>
  </p:normalViewPr>
  <p:slideViewPr>
    <p:cSldViewPr snapToGrid="0">
      <p:cViewPr varScale="1">
        <p:scale>
          <a:sx n="104" d="100"/>
          <a:sy n="104" d="100"/>
        </p:scale>
        <p:origin x="3221" y="91"/>
      </p:cViewPr>
      <p:guideLst>
        <p:guide orient="horz" pos="2160"/>
        <p:guide pos="3840"/>
      </p:guideLst>
    </p:cSldViewPr>
  </p:slideViewPr>
  <p:notesTextViewPr>
    <p:cViewPr>
      <p:scale>
        <a:sx n="100" d="100"/>
        <a:sy n="100" d="100"/>
      </p:scale>
      <p:origin x="0" y="0"/>
    </p:cViewPr>
  </p:notesTextViewPr>
  <p:notesViewPr>
    <p:cSldViewPr snapToGrid="0">
      <p:cViewPr varScale="1">
        <p:scale>
          <a:sx n="95" d="100"/>
          <a:sy n="95" d="100"/>
        </p:scale>
        <p:origin x="6154"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657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027" y="0"/>
            <a:ext cx="2972421" cy="466578"/>
          </a:xfrm>
          <a:prstGeom prst="rect">
            <a:avLst/>
          </a:prstGeom>
        </p:spPr>
        <p:txBody>
          <a:bodyPr vert="horz" lIns="91440" tIns="45720" rIns="91440" bIns="45720" rtlCol="0"/>
          <a:lstStyle>
            <a:lvl1pPr algn="r">
              <a:defRPr sz="1200"/>
            </a:lvl1pPr>
          </a:lstStyle>
          <a:p>
            <a:fld id="{C05521D1-3D78-4A60-9AE4-2CE16AC81EE3}" type="datetimeFigureOut">
              <a:rPr lang="en-US" smtClean="0"/>
              <a:t>3/29/2024</a:t>
            </a:fld>
            <a:endParaRPr lang="en-US"/>
          </a:p>
        </p:txBody>
      </p:sp>
      <p:sp>
        <p:nvSpPr>
          <p:cNvPr id="4" name="Footer Placeholder 3"/>
          <p:cNvSpPr>
            <a:spLocks noGrp="1"/>
          </p:cNvSpPr>
          <p:nvPr>
            <p:ph type="ftr" sz="quarter" idx="2"/>
          </p:nvPr>
        </p:nvSpPr>
        <p:spPr>
          <a:xfrm>
            <a:off x="1" y="8829822"/>
            <a:ext cx="2972421" cy="46657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027" y="8829822"/>
            <a:ext cx="2972421" cy="466578"/>
          </a:xfrm>
          <a:prstGeom prst="rect">
            <a:avLst/>
          </a:prstGeom>
        </p:spPr>
        <p:txBody>
          <a:bodyPr vert="horz" lIns="91440" tIns="45720" rIns="91440" bIns="45720" rtlCol="0" anchor="b"/>
          <a:lstStyle>
            <a:lvl1pPr algn="r">
              <a:defRPr sz="1200"/>
            </a:lvl1pPr>
          </a:lstStyle>
          <a:p>
            <a:fld id="{27B2F29A-6816-49B7-BF5E-806B1DB41C57}" type="slidenum">
              <a:rPr lang="en-US" smtClean="0"/>
              <a:t>‹#›</a:t>
            </a:fld>
            <a:endParaRPr lang="en-US"/>
          </a:p>
        </p:txBody>
      </p:sp>
    </p:spTree>
    <p:extLst>
      <p:ext uri="{BB962C8B-B14F-4D97-AF65-F5344CB8AC3E}">
        <p14:creationId xmlns:p14="http://schemas.microsoft.com/office/powerpoint/2010/main" val="100775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5"/>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884613" y="0"/>
            <a:ext cx="2971800" cy="466435"/>
          </a:xfrm>
          <a:prstGeom prst="rect">
            <a:avLst/>
          </a:prstGeom>
        </p:spPr>
        <p:txBody>
          <a:bodyPr vert="horz" lIns="92830" tIns="46415" rIns="92830" bIns="46415" rtlCol="0"/>
          <a:lstStyle>
            <a:lvl1pPr algn="r">
              <a:defRPr sz="1200"/>
            </a:lvl1pPr>
          </a:lstStyle>
          <a:p>
            <a:fld id="{448534A2-819D-4707-BDF1-B22550749EE3}" type="datetimeFigureOut">
              <a:rPr lang="en-US" smtClean="0"/>
              <a:t>3/29/2024</a:t>
            </a:fld>
            <a:endParaRPr lang="en-US"/>
          </a:p>
        </p:txBody>
      </p:sp>
      <p:sp>
        <p:nvSpPr>
          <p:cNvPr id="4" name="Slide Image Placeholder 3"/>
          <p:cNvSpPr>
            <a:spLocks noGrp="1" noRot="1" noChangeAspect="1"/>
          </p:cNvSpPr>
          <p:nvPr>
            <p:ph type="sldImg" idx="2"/>
          </p:nvPr>
        </p:nvSpPr>
        <p:spPr>
          <a:xfrm>
            <a:off x="639763" y="1162050"/>
            <a:ext cx="5578475" cy="3138488"/>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2830" tIns="46415" rIns="92830" bIns="4641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8"/>
            <a:ext cx="2971800" cy="46643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8"/>
            <a:ext cx="2971800" cy="466434"/>
          </a:xfrm>
          <a:prstGeom prst="rect">
            <a:avLst/>
          </a:prstGeom>
        </p:spPr>
        <p:txBody>
          <a:bodyPr vert="horz" lIns="92830" tIns="46415" rIns="92830" bIns="46415" rtlCol="0" anchor="b"/>
          <a:lstStyle>
            <a:lvl1pPr algn="r">
              <a:defRPr sz="1200"/>
            </a:lvl1pPr>
          </a:lstStyle>
          <a:p>
            <a:fld id="{0ECD2651-1308-44CA-B69F-1E28ACEC915D}" type="slidenum">
              <a:rPr lang="en-US" smtClean="0"/>
              <a:t>‹#›</a:t>
            </a:fld>
            <a:endParaRPr lang="en-US"/>
          </a:p>
        </p:txBody>
      </p:sp>
    </p:spTree>
    <p:extLst>
      <p:ext uri="{BB962C8B-B14F-4D97-AF65-F5344CB8AC3E}">
        <p14:creationId xmlns:p14="http://schemas.microsoft.com/office/powerpoint/2010/main" val="1479491066"/>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FB042-6EA1-402E-977E-E79B9189AC95}"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160589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Both large vehicles and passenger vehicles need to do their part to safely share the road with each other.</a:t>
            </a:r>
          </a:p>
        </p:txBody>
      </p:sp>
      <p:sp>
        <p:nvSpPr>
          <p:cNvPr id="4" name="Slide Number Placeholder 3"/>
          <p:cNvSpPr>
            <a:spLocks noGrp="1"/>
          </p:cNvSpPr>
          <p:nvPr>
            <p:ph type="sldNum" sz="quarter" idx="5"/>
          </p:nvPr>
        </p:nvSpPr>
        <p:spPr/>
        <p:txBody>
          <a:bodyPr/>
          <a:lstStyle/>
          <a:p>
            <a:fld id="{0ECD2651-1308-44CA-B69F-1E28ACEC915D}" type="slidenum">
              <a:rPr lang="en-US" smtClean="0"/>
              <a:t>10</a:t>
            </a:fld>
            <a:endParaRPr lang="en-US"/>
          </a:p>
        </p:txBody>
      </p:sp>
    </p:spTree>
    <p:extLst>
      <p:ext uri="{BB962C8B-B14F-4D97-AF65-F5344CB8AC3E}">
        <p14:creationId xmlns:p14="http://schemas.microsoft.com/office/powerpoint/2010/main" val="2392616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CD2651-1308-44CA-B69F-1E28ACEC915D}" type="slidenum">
              <a:rPr lang="en-US" smtClean="0"/>
              <a:t>11</a:t>
            </a:fld>
            <a:endParaRPr lang="en-US"/>
          </a:p>
        </p:txBody>
      </p:sp>
    </p:spTree>
    <p:extLst>
      <p:ext uri="{BB962C8B-B14F-4D97-AF65-F5344CB8AC3E}">
        <p14:creationId xmlns:p14="http://schemas.microsoft.com/office/powerpoint/2010/main" val="2875000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Think of it like this: when you first turn on your garden house, the water doesn’t immediately come out the nozzle. You have to wait for the water to travel the length of the hose before it comes out the end. This is the same concept as air brakes. When the truck driver hits the brake, air builds up, begins reaching everywhere on the truck, and </a:t>
            </a:r>
            <a:r>
              <a:rPr lang="en-US" u="sng" dirty="0">
                <a:solidFill>
                  <a:schemeClr val="bg1"/>
                </a:solidFill>
              </a:rPr>
              <a:t>THEN</a:t>
            </a:r>
            <a:r>
              <a:rPr lang="en-US" dirty="0">
                <a:solidFill>
                  <a:schemeClr val="bg1"/>
                </a:solidFill>
              </a:rPr>
              <a:t> the brakes are applied. </a:t>
            </a:r>
            <a:endParaRPr lang="en-US" sz="10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0ECD2651-1308-44CA-B69F-1E28ACEC915D}" type="slidenum">
              <a:rPr lang="en-US" smtClean="0"/>
              <a:t>12</a:t>
            </a:fld>
            <a:endParaRPr lang="en-US"/>
          </a:p>
        </p:txBody>
      </p:sp>
    </p:spTree>
    <p:extLst>
      <p:ext uri="{BB962C8B-B14F-4D97-AF65-F5344CB8AC3E}">
        <p14:creationId xmlns:p14="http://schemas.microsoft.com/office/powerpoint/2010/main" val="2316691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sz="1200" b="0" i="0" dirty="0">
                <a:solidFill>
                  <a:srgbClr val="333333"/>
                </a:solidFill>
                <a:effectLst/>
              </a:rPr>
              <a:t>Potential energy is stored in an object based on its position.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333333"/>
                </a:solidFill>
                <a:effectLst/>
              </a:rPr>
              <a:t>Kinetic energy is the energy of motion.</a:t>
            </a:r>
          </a:p>
          <a:p>
            <a:pPr algn="l">
              <a:buFont typeface="Arial" panose="020B0604020202020204" pitchFamily="34" charset="0"/>
              <a:buChar char="•"/>
            </a:pPr>
            <a:r>
              <a:rPr lang="en-US" sz="1200" b="0" i="0" dirty="0">
                <a:solidFill>
                  <a:srgbClr val="333333"/>
                </a:solidFill>
                <a:effectLst/>
              </a:rPr>
              <a:t>Energy can change between potential and kinetic based on an object's motion.</a:t>
            </a:r>
          </a:p>
          <a:p>
            <a:endParaRPr lang="en-US" dirty="0"/>
          </a:p>
        </p:txBody>
      </p:sp>
      <p:sp>
        <p:nvSpPr>
          <p:cNvPr id="4" name="Slide Number Placeholder 3"/>
          <p:cNvSpPr>
            <a:spLocks noGrp="1"/>
          </p:cNvSpPr>
          <p:nvPr>
            <p:ph type="sldNum" sz="quarter" idx="5"/>
          </p:nvPr>
        </p:nvSpPr>
        <p:spPr/>
        <p:txBody>
          <a:bodyPr/>
          <a:lstStyle/>
          <a:p>
            <a:fld id="{0ECD2651-1308-44CA-B69F-1E28ACEC915D}" type="slidenum">
              <a:rPr lang="en-US" smtClean="0"/>
              <a:t>13</a:t>
            </a:fld>
            <a:endParaRPr lang="en-US"/>
          </a:p>
        </p:txBody>
      </p:sp>
    </p:spTree>
    <p:extLst>
      <p:ext uri="{BB962C8B-B14F-4D97-AF65-F5344CB8AC3E}">
        <p14:creationId xmlns:p14="http://schemas.microsoft.com/office/powerpoint/2010/main" val="3988942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B6FB042-6EA1-402E-977E-E79B9189AC95}" type="slidenum">
              <a:rPr lang="en-US" smtClean="0"/>
              <a:t>14</a:t>
            </a:fld>
            <a:endParaRPr lang="en-US"/>
          </a:p>
        </p:txBody>
      </p:sp>
    </p:spTree>
    <p:extLst>
      <p:ext uri="{BB962C8B-B14F-4D97-AF65-F5344CB8AC3E}">
        <p14:creationId xmlns:p14="http://schemas.microsoft.com/office/powerpoint/2010/main" val="2442247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mn-lt"/>
              </a:rPr>
              <a:t>When in doubt about the speed of an oncoming truck, do not turn left in its path or drive toward it in an attempt to pass another vehicle. The truck may be going faster than you think.</a:t>
            </a:r>
          </a:p>
          <a:p>
            <a:pPr algn="l"/>
            <a:endParaRPr lang="en-US" sz="1800" b="0" i="0" u="none" strike="noStrike" baseline="0" dirty="0">
              <a:solidFill>
                <a:schemeClr val="bg1"/>
              </a:solidFill>
              <a:latin typeface="+mn-lt"/>
            </a:endParaRPr>
          </a:p>
          <a:p>
            <a:pPr algn="l"/>
            <a:r>
              <a:rPr lang="en-US" sz="1200" dirty="0">
                <a:solidFill>
                  <a:schemeClr val="bg1"/>
                </a:solidFill>
                <a:latin typeface="+mn-lt"/>
              </a:rPr>
              <a:t>Air brakes take longer to engage, adding to the stopping distance. Do not cut off a large vehicle in traffic or on the highway. The few seconds that might be saved are not worth a life.</a:t>
            </a:r>
          </a:p>
          <a:p>
            <a:endParaRPr lang="en-US" dirty="0">
              <a:latin typeface="+mn-lt"/>
            </a:endParaRPr>
          </a:p>
        </p:txBody>
      </p:sp>
      <p:sp>
        <p:nvSpPr>
          <p:cNvPr id="4" name="Slide Number Placeholder 3"/>
          <p:cNvSpPr>
            <a:spLocks noGrp="1"/>
          </p:cNvSpPr>
          <p:nvPr>
            <p:ph type="sldNum" sz="quarter" idx="5"/>
          </p:nvPr>
        </p:nvSpPr>
        <p:spPr/>
        <p:txBody>
          <a:bodyPr/>
          <a:lstStyle/>
          <a:p>
            <a:fld id="{0ECD2651-1308-44CA-B69F-1E28ACEC915D}" type="slidenum">
              <a:rPr lang="en-US" smtClean="0"/>
              <a:t>15</a:t>
            </a:fld>
            <a:endParaRPr lang="en-US"/>
          </a:p>
        </p:txBody>
      </p:sp>
    </p:spTree>
    <p:extLst>
      <p:ext uri="{BB962C8B-B14F-4D97-AF65-F5344CB8AC3E}">
        <p14:creationId xmlns:p14="http://schemas.microsoft.com/office/powerpoint/2010/main" val="683045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50" b="0" i="0" u="none" strike="noStrike" baseline="0" dirty="0"/>
              <a:t>One of the biggest problems resulting from tailgating a large vehicle is sight distance. If you follows too closely, the truck’s size will almost prevent you from viewing the road ahead. You will be forced to depend on the truck’s brake lights for a signal that something is going on in the front.</a:t>
            </a:r>
          </a:p>
          <a:p>
            <a:pPr algn="l"/>
            <a:endParaRPr lang="en-US" sz="1050" b="0" i="0" u="none" strike="noStrike" baseline="0" dirty="0"/>
          </a:p>
          <a:p>
            <a:pPr marL="285750" indent="-285750" algn="l">
              <a:buFont typeface="Arial" panose="020B0604020202020204" pitchFamily="34" charset="0"/>
              <a:buChar char="•"/>
            </a:pPr>
            <a:r>
              <a:rPr lang="en-US" sz="1050" b="0" i="0" u="none" strike="noStrike" baseline="0" dirty="0"/>
              <a:t>Avoid following too closely</a:t>
            </a:r>
            <a:r>
              <a:rPr lang="en-US" sz="1050" dirty="0"/>
              <a:t> </a:t>
            </a:r>
            <a:r>
              <a:rPr lang="en-US" sz="1050" b="0" i="0" u="none" strike="noStrike" baseline="0" dirty="0"/>
              <a:t>and position the vehicle so the truck driver can see the car in his or her side mirrors.</a:t>
            </a:r>
          </a:p>
          <a:p>
            <a:pPr marL="285750" indent="-285750" algn="l">
              <a:buFont typeface="Arial" panose="020B0604020202020204" pitchFamily="34" charset="0"/>
              <a:buChar char="•"/>
            </a:pPr>
            <a:r>
              <a:rPr lang="en-US" sz="1050" b="0" i="0" u="none" strike="noStrike" baseline="0" dirty="0"/>
              <a:t>When coming to a stop behind a truck, always leave plenty of room between your vehicle and the truck. Also, move your vehicle to the left of your lane so that the driver can see you in his/her left side mirror. Being too close to the rear of a large vehicle when it is stopped can contribute to a rollback collision. This type of collision generally occurs when a truck driver is forced to stop on an upgrade. As the driver takes his/her foot off the brake and engages the clutch, the truck may roll backwards a few feet striking the vehicle to the rear.</a:t>
            </a:r>
          </a:p>
          <a:p>
            <a:pPr marL="285750" indent="-285750" algn="l">
              <a:buFont typeface="Arial" panose="020B0604020202020204" pitchFamily="34" charset="0"/>
              <a:buChar char="•"/>
            </a:pPr>
            <a:r>
              <a:rPr lang="en-US" sz="1050" b="0" i="0" u="none" strike="noStrike" baseline="0" dirty="0"/>
              <a:t>Another extreme hazard for passenger car drivers is striking the back of a large truck. This type of collision is known as an “</a:t>
            </a:r>
            <a:r>
              <a:rPr lang="en-US" sz="1050" b="1" i="0" u="none" strike="noStrike" baseline="0" dirty="0"/>
              <a:t>underride</a:t>
            </a:r>
            <a:r>
              <a:rPr lang="en-US" sz="1050" b="0" i="0" u="none" strike="noStrike" baseline="0" dirty="0"/>
              <a:t>.” Underride is generally defined as a type of collision in which a portion of a passenger vehicle slides under another vehicle. Underrides can occur between two passenger vehicles but are more common and more dangerous between a large truck and a passenger vehicle. Following large vehicles too closely can place a motorist in danger if debris should fall from the truck. Tires can blowout. Cargo, large pieces of metal, spare tires, etc., can all fall off a large truck causing considerable damage to any vehicle following too close. In some cases, debris falling from large vehicles has caused some drivers to the rear to become seriously injured or killed. </a:t>
            </a:r>
          </a:p>
          <a:p>
            <a:pPr marL="285750" indent="-285750" algn="l">
              <a:buFont typeface="Arial" panose="020B0604020202020204" pitchFamily="34" charset="0"/>
              <a:buChar char="•"/>
            </a:pPr>
            <a:r>
              <a:rPr lang="en-US" sz="1050" b="0" i="0" u="none" strike="noStrike" baseline="0" dirty="0"/>
              <a:t>The road clearance of large vehicles is high enough to straddle road debris (blown tires, wood, dead animals) and unfortunately most of today’s vehicles will not have the ability to avoid this debris if they are following too closely.</a:t>
            </a:r>
            <a:endParaRPr lang="en-US" sz="1050" dirty="0"/>
          </a:p>
        </p:txBody>
      </p:sp>
      <p:sp>
        <p:nvSpPr>
          <p:cNvPr id="4" name="Slide Number Placeholder 3"/>
          <p:cNvSpPr>
            <a:spLocks noGrp="1"/>
          </p:cNvSpPr>
          <p:nvPr>
            <p:ph type="sldNum" sz="quarter" idx="5"/>
          </p:nvPr>
        </p:nvSpPr>
        <p:spPr/>
        <p:txBody>
          <a:bodyPr/>
          <a:lstStyle/>
          <a:p>
            <a:fld id="{0ECD2651-1308-44CA-B69F-1E28ACEC915D}" type="slidenum">
              <a:rPr lang="en-US" smtClean="0"/>
              <a:t>16</a:t>
            </a:fld>
            <a:endParaRPr lang="en-US"/>
          </a:p>
        </p:txBody>
      </p:sp>
    </p:spTree>
    <p:extLst>
      <p:ext uri="{BB962C8B-B14F-4D97-AF65-F5344CB8AC3E}">
        <p14:creationId xmlns:p14="http://schemas.microsoft.com/office/powerpoint/2010/main" val="789116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cs typeface="Arial" panose="020B0604020202020204" pitchFamily="34" charset="0"/>
              </a:rPr>
              <a:t>Present students with (a) scenario(s) that led to the creation of the Move Over Slow Down law and have them discuss solutions in pairs/small groups how they would propose solving the issue. (Instructors could easily sub this scenario with tow truck drivers or other emergency/utility workers.) Allow students 3-5 minutes to brainstorm what steps should be taken to protect officers, emergency personnel, roadside workers. Challenge them to be specific with what speed and/or distance feels reasonable to them. Listen to their discussions and use them to segue into the actual parameters of the law.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p:txBody>
      </p:sp>
      <p:sp>
        <p:nvSpPr>
          <p:cNvPr id="4" name="Slide Number Placeholder 3"/>
          <p:cNvSpPr>
            <a:spLocks noGrp="1"/>
          </p:cNvSpPr>
          <p:nvPr>
            <p:ph type="sldNum" sz="quarter" idx="5"/>
          </p:nvPr>
        </p:nvSpPr>
        <p:spPr/>
        <p:txBody>
          <a:bodyPr/>
          <a:lstStyle/>
          <a:p>
            <a:fld id="{EB6FB042-6EA1-402E-977E-E79B9189AC95}" type="slidenum">
              <a:rPr lang="en-US" smtClean="0"/>
              <a:t>17</a:t>
            </a:fld>
            <a:endParaRPr lang="en-US"/>
          </a:p>
        </p:txBody>
      </p:sp>
    </p:spTree>
    <p:extLst>
      <p:ext uri="{BB962C8B-B14F-4D97-AF65-F5344CB8AC3E}">
        <p14:creationId xmlns:p14="http://schemas.microsoft.com/office/powerpoint/2010/main" val="3374989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cs typeface="Times New Roman" panose="02020603050405020304" pitchFamily="18" charset="0"/>
              </a:rPr>
              <a:t>Creating safe roads is every driver’s job. Large vehicle drivers rely on you to follow the law (speed limits, turn signal usage, lane use, passing). YOU can help THEM predict what drivers are going to do and adjust accordingly.</a:t>
            </a:r>
          </a:p>
        </p:txBody>
      </p:sp>
      <p:sp>
        <p:nvSpPr>
          <p:cNvPr id="4" name="Slide Number Placeholder 3"/>
          <p:cNvSpPr>
            <a:spLocks noGrp="1"/>
          </p:cNvSpPr>
          <p:nvPr>
            <p:ph type="sldNum" sz="quarter" idx="5"/>
          </p:nvPr>
        </p:nvSpPr>
        <p:spPr/>
        <p:txBody>
          <a:bodyPr/>
          <a:lstStyle/>
          <a:p>
            <a:fld id="{0ECD2651-1308-44CA-B69F-1E28ACEC915D}" type="slidenum">
              <a:rPr lang="en-US" smtClean="0"/>
              <a:t>18</a:t>
            </a:fld>
            <a:endParaRPr lang="en-US"/>
          </a:p>
        </p:txBody>
      </p:sp>
    </p:spTree>
    <p:extLst>
      <p:ext uri="{BB962C8B-B14F-4D97-AF65-F5344CB8AC3E}">
        <p14:creationId xmlns:p14="http://schemas.microsoft.com/office/powerpoint/2010/main" val="3989917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CD2651-1308-44CA-B69F-1E28ACEC915D}" type="slidenum">
              <a:rPr lang="en-US" smtClean="0"/>
              <a:t>19</a:t>
            </a:fld>
            <a:endParaRPr lang="en-US"/>
          </a:p>
        </p:txBody>
      </p:sp>
    </p:spTree>
    <p:extLst>
      <p:ext uri="{BB962C8B-B14F-4D97-AF65-F5344CB8AC3E}">
        <p14:creationId xmlns:p14="http://schemas.microsoft.com/office/powerpoint/2010/main" val="2545968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CD2651-1308-44CA-B69F-1E28ACEC915D}" type="slidenum">
              <a:rPr lang="en-US" smtClean="0"/>
              <a:t>2</a:t>
            </a:fld>
            <a:endParaRPr lang="en-US"/>
          </a:p>
        </p:txBody>
      </p:sp>
    </p:spTree>
    <p:extLst>
      <p:ext uri="{BB962C8B-B14F-4D97-AF65-F5344CB8AC3E}">
        <p14:creationId xmlns:p14="http://schemas.microsoft.com/office/powerpoint/2010/main" val="1160228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CD2651-1308-44CA-B69F-1E28ACEC915D}" type="slidenum">
              <a:rPr lang="en-US" smtClean="0"/>
              <a:t>20</a:t>
            </a:fld>
            <a:endParaRPr lang="en-US"/>
          </a:p>
        </p:txBody>
      </p:sp>
    </p:spTree>
    <p:extLst>
      <p:ext uri="{BB962C8B-B14F-4D97-AF65-F5344CB8AC3E}">
        <p14:creationId xmlns:p14="http://schemas.microsoft.com/office/powerpoint/2010/main" val="2027493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CD2651-1308-44CA-B69F-1E28ACEC915D}" type="slidenum">
              <a:rPr lang="en-US" smtClean="0"/>
              <a:t>21</a:t>
            </a:fld>
            <a:endParaRPr lang="en-US"/>
          </a:p>
        </p:txBody>
      </p:sp>
    </p:spTree>
    <p:extLst>
      <p:ext uri="{BB962C8B-B14F-4D97-AF65-F5344CB8AC3E}">
        <p14:creationId xmlns:p14="http://schemas.microsoft.com/office/powerpoint/2010/main" val="4118520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CD2651-1308-44CA-B69F-1E28ACEC915D}" type="slidenum">
              <a:rPr lang="en-US" smtClean="0"/>
              <a:t>22</a:t>
            </a:fld>
            <a:endParaRPr lang="en-US"/>
          </a:p>
        </p:txBody>
      </p:sp>
    </p:spTree>
    <p:extLst>
      <p:ext uri="{BB962C8B-B14F-4D97-AF65-F5344CB8AC3E}">
        <p14:creationId xmlns:p14="http://schemas.microsoft.com/office/powerpoint/2010/main" val="1146711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Both of these lanes are right-turn only. That means the bus and the (POV) driver will be making a right turn at the light. Ask students what they should consider in this scenario. Ask them what they would do.</a:t>
            </a:r>
          </a:p>
        </p:txBody>
      </p:sp>
      <p:sp>
        <p:nvSpPr>
          <p:cNvPr id="4" name="Slide Number Placeholder 3"/>
          <p:cNvSpPr>
            <a:spLocks noGrp="1"/>
          </p:cNvSpPr>
          <p:nvPr>
            <p:ph type="sldNum" sz="quarter" idx="5"/>
          </p:nvPr>
        </p:nvSpPr>
        <p:spPr/>
        <p:txBody>
          <a:bodyPr/>
          <a:lstStyle/>
          <a:p>
            <a:fld id="{0ECD2651-1308-44CA-B69F-1E28ACEC915D}" type="slidenum">
              <a:rPr lang="en-US" smtClean="0"/>
              <a:t>23</a:t>
            </a:fld>
            <a:endParaRPr lang="en-US"/>
          </a:p>
        </p:txBody>
      </p:sp>
    </p:spTree>
    <p:extLst>
      <p:ext uri="{BB962C8B-B14F-4D97-AF65-F5344CB8AC3E}">
        <p14:creationId xmlns:p14="http://schemas.microsoft.com/office/powerpoint/2010/main" val="2152806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B6FB042-6EA1-402E-977E-E79B9189AC95}" type="slidenum">
              <a:rPr lang="en-US" smtClean="0"/>
              <a:t>24</a:t>
            </a:fld>
            <a:endParaRPr lang="en-US"/>
          </a:p>
        </p:txBody>
      </p:sp>
    </p:spTree>
    <p:extLst>
      <p:ext uri="{BB962C8B-B14F-4D97-AF65-F5344CB8AC3E}">
        <p14:creationId xmlns:p14="http://schemas.microsoft.com/office/powerpoint/2010/main" val="352425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2"/>
            <a:ext cx="5486400" cy="4258627"/>
          </a:xfrm>
        </p:spPr>
        <p:txBody>
          <a:bodyPr/>
          <a:lstStyle/>
          <a:p>
            <a:pPr algn="l"/>
            <a:r>
              <a:rPr lang="en-US" sz="1200" dirty="0"/>
              <a:t>Use all the arrows to point out all the ways vehicles around a semi-truck or bus might have to adjust for a turn. </a:t>
            </a:r>
            <a:r>
              <a:rPr lang="en-US" sz="1200" b="0" i="0" u="none" strike="noStrike" baseline="0" dirty="0"/>
              <a:t>Left-turning drivers will first swing wide to the right, and right-turning drivers will first swing wide to the left, to enter a cross street. The sharper the turn, the narrower the intersection, and the longer the truck, the wider the driver must go. Off-tracking can force a truck’s trailer to cut off or “squeeze” roadway users to the sides. Many drivers following a tractor semi-trailer assume that if the truck moves to the left it is preparing to make a left turn. However, drivers of large trucks usually swing out to the left as the first step in making a right turn.</a:t>
            </a:r>
          </a:p>
          <a:p>
            <a:pPr algn="l"/>
            <a:endParaRPr lang="en-US" sz="1200" b="0" i="0" u="none" strike="noStrike" baseline="0" dirty="0"/>
          </a:p>
          <a:p>
            <a:pPr algn="l"/>
            <a:r>
              <a:rPr lang="en-US" sz="1200" b="0" i="0" u="none" strike="noStrike" baseline="0" dirty="0"/>
              <a:t>If a truck is stopped at or approaching an intersection, never attempt to “cut in” along the right side of the roadway as the driver first maneuvers left, or you will find yourself sandwiched between the turning truck and the curb.</a:t>
            </a:r>
          </a:p>
          <a:p>
            <a:pPr algn="l"/>
            <a:endParaRPr lang="en-US" sz="1200" b="0" i="0" u="none" strike="noStrike" baseline="0" dirty="0"/>
          </a:p>
          <a:p>
            <a:pPr algn="l"/>
            <a:r>
              <a:rPr lang="en-US" sz="1200" b="0" i="0" u="none" strike="noStrike" baseline="0" dirty="0"/>
              <a:t>Trying to pass a right-turning truck driver on the left can also present dangers. If the truck swings wide enough, it can force you to stray into oncoming traffic or the median of the cross street.</a:t>
            </a:r>
          </a:p>
          <a:p>
            <a:pPr algn="l"/>
            <a:endParaRPr lang="en-US" sz="1200" b="0" i="0" u="none" strike="noStrike" baseline="0" dirty="0"/>
          </a:p>
          <a:p>
            <a:pPr algn="l"/>
            <a:r>
              <a:rPr lang="en-US" sz="1200" b="0" i="0" u="none" strike="noStrike" baseline="0" dirty="0"/>
              <a:t>Always give a truck driver sufficient clearance and time to complete a turn safely. Many intersections are marked with stop-lines indicating where a driver must come to a complete stop. Stop-lines are designed to set motorists farther back at an intersection in order to give larger vehicles more turning space. These are called staggered stops.</a:t>
            </a:r>
            <a:endParaRPr lang="en-US" sz="1200" dirty="0"/>
          </a:p>
        </p:txBody>
      </p:sp>
      <p:sp>
        <p:nvSpPr>
          <p:cNvPr id="4" name="Slide Number Placeholder 3"/>
          <p:cNvSpPr>
            <a:spLocks noGrp="1"/>
          </p:cNvSpPr>
          <p:nvPr>
            <p:ph type="sldNum" sz="quarter" idx="5"/>
          </p:nvPr>
        </p:nvSpPr>
        <p:spPr/>
        <p:txBody>
          <a:bodyPr/>
          <a:lstStyle/>
          <a:p>
            <a:fld id="{0ECD2651-1308-44CA-B69F-1E28ACEC915D}" type="slidenum">
              <a:rPr lang="en-US" smtClean="0"/>
              <a:t>25</a:t>
            </a:fld>
            <a:endParaRPr lang="en-US"/>
          </a:p>
        </p:txBody>
      </p:sp>
    </p:spTree>
    <p:extLst>
      <p:ext uri="{BB962C8B-B14F-4D97-AF65-F5344CB8AC3E}">
        <p14:creationId xmlns:p14="http://schemas.microsoft.com/office/powerpoint/2010/main" val="3430369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B6FB042-6EA1-402E-977E-E79B9189AC95}" type="slidenum">
              <a:rPr lang="en-US" smtClean="0"/>
              <a:t>26</a:t>
            </a:fld>
            <a:endParaRPr lang="en-US"/>
          </a:p>
        </p:txBody>
      </p:sp>
    </p:spTree>
    <p:extLst>
      <p:ext uri="{BB962C8B-B14F-4D97-AF65-F5344CB8AC3E}">
        <p14:creationId xmlns:p14="http://schemas.microsoft.com/office/powerpoint/2010/main" val="3899734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B6FB042-6EA1-402E-977E-E79B9189AC95}" type="slidenum">
              <a:rPr lang="en-US" smtClean="0"/>
              <a:t>27</a:t>
            </a:fld>
            <a:endParaRPr lang="en-US"/>
          </a:p>
        </p:txBody>
      </p:sp>
    </p:spTree>
    <p:extLst>
      <p:ext uri="{BB962C8B-B14F-4D97-AF65-F5344CB8AC3E}">
        <p14:creationId xmlns:p14="http://schemas.microsoft.com/office/powerpoint/2010/main" val="1234928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EB6FB042-6EA1-402E-977E-E79B9189AC95}" type="slidenum">
              <a:rPr lang="en-US" smtClean="0"/>
              <a:pPr/>
              <a:t>28</a:t>
            </a:fld>
            <a:endParaRPr lang="en-US" dirty="0"/>
          </a:p>
        </p:txBody>
      </p:sp>
      <p:sp>
        <p:nvSpPr>
          <p:cNvPr id="3" name="Notes Placeholder 2">
            <a:extLst>
              <a:ext uri="{FF2B5EF4-FFF2-40B4-BE49-F238E27FC236}">
                <a16:creationId xmlns:a16="http://schemas.microsoft.com/office/drawing/2014/main" id="{30DF8930-6092-AC82-6738-F6AA5C4DB4CC}"/>
              </a:ext>
            </a:extLst>
          </p:cNvPr>
          <p:cNvSpPr>
            <a:spLocks noGrp="1"/>
          </p:cNvSpPr>
          <p:nvPr>
            <p:ph type="body" idx="1"/>
          </p:nvPr>
        </p:nvSpPr>
        <p:spPr/>
        <p:txBody>
          <a:bodyPr/>
          <a:lstStyle/>
          <a:p>
            <a:r>
              <a:rPr lang="en-US" sz="1200" dirty="0"/>
              <a:t>School bus infographic for comparison purposes only. A separate lesson should be given on school bus/school zone safety specifically.</a:t>
            </a:r>
          </a:p>
          <a:p>
            <a:endParaRPr lang="en-US" dirty="0"/>
          </a:p>
        </p:txBody>
      </p:sp>
    </p:spTree>
    <p:extLst>
      <p:ext uri="{BB962C8B-B14F-4D97-AF65-F5344CB8AC3E}">
        <p14:creationId xmlns:p14="http://schemas.microsoft.com/office/powerpoint/2010/main" val="1058998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EB6FB042-6EA1-402E-977E-E79B9189AC95}" type="slidenum">
              <a:rPr lang="en-US" smtClean="0"/>
              <a:pPr/>
              <a:t>29</a:t>
            </a:fld>
            <a:endParaRPr lang="en-US" dirty="0"/>
          </a:p>
        </p:txBody>
      </p:sp>
      <p:sp>
        <p:nvSpPr>
          <p:cNvPr id="3" name="Notes Placeholder 2">
            <a:extLst>
              <a:ext uri="{FF2B5EF4-FFF2-40B4-BE49-F238E27FC236}">
                <a16:creationId xmlns:a16="http://schemas.microsoft.com/office/drawing/2014/main" id="{30DF8930-6092-AC82-6738-F6AA5C4DB4CC}"/>
              </a:ext>
            </a:extLst>
          </p:cNvPr>
          <p:cNvSpPr>
            <a:spLocks noGrp="1"/>
          </p:cNvSpPr>
          <p:nvPr>
            <p:ph type="body" idx="1"/>
          </p:nvPr>
        </p:nvSpPr>
        <p:spPr/>
        <p:txBody>
          <a:bodyPr/>
          <a:lstStyle/>
          <a:p>
            <a:r>
              <a:rPr lang="en-US" sz="1200" dirty="0"/>
              <a:t>On the left: merge onto the free AT THE SPEED LIMIT. Do not merge in front of a semi truck going 40mph if the cards on the road are going 60.</a:t>
            </a:r>
          </a:p>
          <a:p>
            <a:endParaRPr lang="en-US" sz="1200" dirty="0"/>
          </a:p>
          <a:p>
            <a:r>
              <a:rPr lang="en-US" sz="1200" dirty="0"/>
              <a:t>On the right: slow down and let the truck pass. Ideally you saw this potential situation soon enough that you began slowing down well before entering the freeway.</a:t>
            </a:r>
          </a:p>
        </p:txBody>
      </p:sp>
    </p:spTree>
    <p:extLst>
      <p:ext uri="{BB962C8B-B14F-4D97-AF65-F5344CB8AC3E}">
        <p14:creationId xmlns:p14="http://schemas.microsoft.com/office/powerpoint/2010/main" val="2511012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Here are a variety of large vehicles you may encounter on the road. The vehicles on the left are often seen on Washington roadways.</a:t>
            </a:r>
          </a:p>
        </p:txBody>
      </p:sp>
      <p:sp>
        <p:nvSpPr>
          <p:cNvPr id="4" name="Slide Number Placeholder 3"/>
          <p:cNvSpPr>
            <a:spLocks noGrp="1"/>
          </p:cNvSpPr>
          <p:nvPr>
            <p:ph type="sldNum" sz="quarter" idx="5"/>
          </p:nvPr>
        </p:nvSpPr>
        <p:spPr/>
        <p:txBody>
          <a:bodyPr/>
          <a:lstStyle/>
          <a:p>
            <a:fld id="{0ECD2651-1308-44CA-B69F-1E28ACEC915D}" type="slidenum">
              <a:rPr lang="en-US" smtClean="0"/>
              <a:t>3</a:t>
            </a:fld>
            <a:endParaRPr lang="en-US"/>
          </a:p>
        </p:txBody>
      </p:sp>
    </p:spTree>
    <p:extLst>
      <p:ext uri="{BB962C8B-B14F-4D97-AF65-F5344CB8AC3E}">
        <p14:creationId xmlns:p14="http://schemas.microsoft.com/office/powerpoint/2010/main" val="3490686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CD2651-1308-44CA-B69F-1E28ACEC915D}" type="slidenum">
              <a:rPr lang="en-US" smtClean="0"/>
              <a:t>30</a:t>
            </a:fld>
            <a:endParaRPr lang="en-US"/>
          </a:p>
        </p:txBody>
      </p:sp>
    </p:spTree>
    <p:extLst>
      <p:ext uri="{BB962C8B-B14F-4D97-AF65-F5344CB8AC3E}">
        <p14:creationId xmlns:p14="http://schemas.microsoft.com/office/powerpoint/2010/main" val="2265437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Severe wind conditions can have a dramatic effect on large vehicles/trucks and trailers. Be aware and execute extra care in these situations. </a:t>
            </a:r>
          </a:p>
        </p:txBody>
      </p:sp>
      <p:sp>
        <p:nvSpPr>
          <p:cNvPr id="4" name="Slide Number Placeholder 3"/>
          <p:cNvSpPr>
            <a:spLocks noGrp="1"/>
          </p:cNvSpPr>
          <p:nvPr>
            <p:ph type="sldNum" sz="quarter" idx="5"/>
          </p:nvPr>
        </p:nvSpPr>
        <p:spPr/>
        <p:txBody>
          <a:bodyPr/>
          <a:lstStyle/>
          <a:p>
            <a:fld id="{0ECD2651-1308-44CA-B69F-1E28ACEC915D}" type="slidenum">
              <a:rPr lang="en-US" smtClean="0"/>
              <a:t>31</a:t>
            </a:fld>
            <a:endParaRPr lang="en-US"/>
          </a:p>
        </p:txBody>
      </p:sp>
    </p:spTree>
    <p:extLst>
      <p:ext uri="{BB962C8B-B14F-4D97-AF65-F5344CB8AC3E}">
        <p14:creationId xmlns:p14="http://schemas.microsoft.com/office/powerpoint/2010/main" val="277485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mn-lt"/>
                <a:cs typeface="Arial" panose="020B0604020202020204" pitchFamily="34" charset="0"/>
              </a:rPr>
              <a:t>Considerations for large vehicles in adverse weather: transit bus in rain, snow plow at work, semi truck in freezing temp and sunshine, de-icing machines/sanding trucks in snow.</a:t>
            </a:r>
          </a:p>
        </p:txBody>
      </p:sp>
      <p:sp>
        <p:nvSpPr>
          <p:cNvPr id="4" name="Slide Number Placeholder 3"/>
          <p:cNvSpPr>
            <a:spLocks noGrp="1"/>
          </p:cNvSpPr>
          <p:nvPr>
            <p:ph type="sldNum" sz="quarter" idx="5"/>
          </p:nvPr>
        </p:nvSpPr>
        <p:spPr/>
        <p:txBody>
          <a:bodyPr/>
          <a:lstStyle/>
          <a:p>
            <a:fld id="{EB6FB042-6EA1-402E-977E-E79B9189AC95}" type="slidenum">
              <a:rPr lang="en-US" smtClean="0"/>
              <a:t>32</a:t>
            </a:fld>
            <a:endParaRPr lang="en-US"/>
          </a:p>
        </p:txBody>
      </p:sp>
    </p:spTree>
    <p:extLst>
      <p:ext uri="{BB962C8B-B14F-4D97-AF65-F5344CB8AC3E}">
        <p14:creationId xmlns:p14="http://schemas.microsoft.com/office/powerpoint/2010/main" val="4059070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FB042-6EA1-402E-977E-E79B9189AC95}" type="slidenum">
              <a:rPr lang="en-US" smtClean="0"/>
              <a:t>33</a:t>
            </a:fld>
            <a:endParaRPr lang="en-US"/>
          </a:p>
        </p:txBody>
      </p:sp>
    </p:spTree>
    <p:extLst>
      <p:ext uri="{BB962C8B-B14F-4D97-AF65-F5344CB8AC3E}">
        <p14:creationId xmlns:p14="http://schemas.microsoft.com/office/powerpoint/2010/main" val="3921634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CD2651-1308-44CA-B69F-1E28ACEC915D}" type="slidenum">
              <a:rPr lang="en-US" smtClean="0"/>
              <a:t>34</a:t>
            </a:fld>
            <a:endParaRPr lang="en-US"/>
          </a:p>
        </p:txBody>
      </p:sp>
    </p:spTree>
    <p:extLst>
      <p:ext uri="{BB962C8B-B14F-4D97-AF65-F5344CB8AC3E}">
        <p14:creationId xmlns:p14="http://schemas.microsoft.com/office/powerpoint/2010/main" val="3425037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Either go in order or ask students to identify what the issue was/could be in each image. </a:t>
            </a:r>
          </a:p>
          <a:p>
            <a:pPr marL="228600" indent="-228600">
              <a:buAutoNum type="arabicPeriod"/>
            </a:pPr>
            <a:r>
              <a:rPr lang="en-US" sz="1200" dirty="0"/>
              <a:t>Tailgating/Speed</a:t>
            </a:r>
          </a:p>
          <a:p>
            <a:pPr marL="228600" indent="-228600">
              <a:buAutoNum type="arabicPeriod"/>
            </a:pPr>
            <a:r>
              <a:rPr lang="en-US" sz="1200" dirty="0"/>
              <a:t>In truck’s blind zone</a:t>
            </a:r>
          </a:p>
          <a:p>
            <a:pPr marL="228600" indent="-228600">
              <a:buAutoNum type="arabicPeriod"/>
            </a:pPr>
            <a:r>
              <a:rPr lang="en-US" sz="1200" dirty="0"/>
              <a:t>Trying to pass the truck in a turn</a:t>
            </a:r>
          </a:p>
          <a:p>
            <a:pPr marL="228600" indent="-228600">
              <a:buAutoNum type="arabicPeriod"/>
            </a:pPr>
            <a:r>
              <a:rPr lang="en-US" sz="1200" dirty="0"/>
              <a:t>Tailgating a bus/Speed</a:t>
            </a:r>
          </a:p>
          <a:p>
            <a:pPr marL="228600" indent="-228600">
              <a:buAutoNum type="arabicPeriod"/>
            </a:pPr>
            <a:r>
              <a:rPr lang="en-US" sz="1200" dirty="0"/>
              <a:t>“shooting the gap”</a:t>
            </a:r>
          </a:p>
          <a:p>
            <a:pPr marL="228600" indent="-228600">
              <a:buAutoNum type="arabicPeriod"/>
            </a:pPr>
            <a:r>
              <a:rPr lang="en-US" sz="1200" dirty="0"/>
              <a:t>Trying to pass/shoot the gap</a:t>
            </a:r>
          </a:p>
          <a:p>
            <a:pPr marL="228600" indent="-228600">
              <a:buAutoNum type="arabicPeriod"/>
            </a:pPr>
            <a:r>
              <a:rPr lang="en-US" sz="1200" dirty="0"/>
              <a:t>Driving in a blind zone</a:t>
            </a:r>
          </a:p>
        </p:txBody>
      </p:sp>
      <p:sp>
        <p:nvSpPr>
          <p:cNvPr id="4" name="Slide Number Placeholder 3"/>
          <p:cNvSpPr>
            <a:spLocks noGrp="1"/>
          </p:cNvSpPr>
          <p:nvPr>
            <p:ph type="sldNum" sz="quarter" idx="5"/>
          </p:nvPr>
        </p:nvSpPr>
        <p:spPr/>
        <p:txBody>
          <a:bodyPr/>
          <a:lstStyle/>
          <a:p>
            <a:fld id="{0ECD2651-1308-44CA-B69F-1E28ACEC915D}" type="slidenum">
              <a:rPr lang="en-US" smtClean="0"/>
              <a:t>35</a:t>
            </a:fld>
            <a:endParaRPr lang="en-US"/>
          </a:p>
        </p:txBody>
      </p:sp>
    </p:spTree>
    <p:extLst>
      <p:ext uri="{BB962C8B-B14F-4D97-AF65-F5344CB8AC3E}">
        <p14:creationId xmlns:p14="http://schemas.microsoft.com/office/powerpoint/2010/main" val="6213341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B6FB042-6EA1-402E-977E-E79B9189AC95}" type="slidenum">
              <a:rPr lang="en-US" smtClean="0"/>
              <a:t>36</a:t>
            </a:fld>
            <a:endParaRPr lang="en-US"/>
          </a:p>
        </p:txBody>
      </p:sp>
      <p:sp>
        <p:nvSpPr>
          <p:cNvPr id="3" name="Notes Placeholder 2">
            <a:extLst>
              <a:ext uri="{FF2B5EF4-FFF2-40B4-BE49-F238E27FC236}">
                <a16:creationId xmlns:a16="http://schemas.microsoft.com/office/drawing/2014/main" id="{CDCBA4B5-4EA5-E10C-E3A3-00697CBCA39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01563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Once projected, click the spacebar to circle answers.</a:t>
            </a:r>
          </a:p>
        </p:txBody>
      </p:sp>
      <p:sp>
        <p:nvSpPr>
          <p:cNvPr id="4" name="Slide Number Placeholder 3"/>
          <p:cNvSpPr>
            <a:spLocks noGrp="1"/>
          </p:cNvSpPr>
          <p:nvPr>
            <p:ph type="sldNum" sz="quarter" idx="5"/>
          </p:nvPr>
        </p:nvSpPr>
        <p:spPr/>
        <p:txBody>
          <a:bodyPr/>
          <a:lstStyle/>
          <a:p>
            <a:fld id="{EB6FB042-6EA1-402E-977E-E79B9189AC95}" type="slidenum">
              <a:rPr lang="en-US" smtClean="0"/>
              <a:t>37</a:t>
            </a:fld>
            <a:endParaRPr lang="en-US"/>
          </a:p>
        </p:txBody>
      </p:sp>
    </p:spTree>
    <p:extLst>
      <p:ext uri="{BB962C8B-B14F-4D97-AF65-F5344CB8AC3E}">
        <p14:creationId xmlns:p14="http://schemas.microsoft.com/office/powerpoint/2010/main" val="768911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B6FB042-6EA1-402E-977E-E79B9189AC95}" type="slidenum">
              <a:rPr lang="en-US" smtClean="0"/>
              <a:t>4</a:t>
            </a:fld>
            <a:endParaRPr lang="en-US"/>
          </a:p>
        </p:txBody>
      </p:sp>
      <p:sp>
        <p:nvSpPr>
          <p:cNvPr id="3" name="Notes Placeholder 2">
            <a:extLst>
              <a:ext uri="{FF2B5EF4-FFF2-40B4-BE49-F238E27FC236}">
                <a16:creationId xmlns:a16="http://schemas.microsoft.com/office/drawing/2014/main" id="{C4A8CAEF-5EBE-DE5D-076F-73CC1884A76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563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Please find section *4.40 in your driver guide to follow along throughout the lesson. You are encouraged to take notes in the margins. Write down anything that will help you remember how to share the road with large vehicles.</a:t>
            </a:r>
          </a:p>
        </p:txBody>
      </p:sp>
      <p:sp>
        <p:nvSpPr>
          <p:cNvPr id="4" name="Slide Number Placeholder 3"/>
          <p:cNvSpPr>
            <a:spLocks noGrp="1"/>
          </p:cNvSpPr>
          <p:nvPr>
            <p:ph type="sldNum" sz="quarter" idx="5"/>
          </p:nvPr>
        </p:nvSpPr>
        <p:spPr/>
        <p:txBody>
          <a:bodyPr/>
          <a:lstStyle/>
          <a:p>
            <a:fld id="{EB6FB042-6EA1-402E-977E-E79B9189AC95}" type="slidenum">
              <a:rPr lang="en-US" smtClean="0"/>
              <a:t>5</a:t>
            </a:fld>
            <a:endParaRPr lang="en-US"/>
          </a:p>
        </p:txBody>
      </p:sp>
    </p:spTree>
    <p:extLst>
      <p:ext uri="{BB962C8B-B14F-4D97-AF65-F5344CB8AC3E}">
        <p14:creationId xmlns:p14="http://schemas.microsoft.com/office/powerpoint/2010/main" val="1007894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50" b="0" i="0" u="none" strike="noStrike" baseline="0" dirty="0"/>
              <a:t>While traffic and road signs are for all drivers, there are specific signs that are more applicable to large vehicles. Some of these signs include:</a:t>
            </a:r>
          </a:p>
          <a:p>
            <a:pPr algn="l"/>
            <a:r>
              <a:rPr lang="en-US" sz="1050" b="1" i="0" u="none" strike="noStrike" baseline="0" dirty="0"/>
              <a:t>Steep Grade </a:t>
            </a:r>
            <a:r>
              <a:rPr lang="en-US" sz="1050" b="0" i="0" u="none" strike="noStrike" baseline="0" dirty="0"/>
              <a:t>– take precautions and be prepared for the effects of this grade on the truck; braking and possibly gearing down to slow the engine</a:t>
            </a:r>
          </a:p>
          <a:p>
            <a:pPr algn="l"/>
            <a:r>
              <a:rPr lang="en-US" sz="1050" b="0" i="0" u="none" strike="noStrike" baseline="0" dirty="0"/>
              <a:t>Rollover Potential – highway design or condition may make the potential for a shift in stability of the vehicle resulting in a rollover</a:t>
            </a:r>
          </a:p>
          <a:p>
            <a:pPr algn="l"/>
            <a:r>
              <a:rPr lang="en-US" sz="1050" b="1" i="0" u="none" strike="noStrike" baseline="0" dirty="0"/>
              <a:t>Low Ground Clearance </a:t>
            </a:r>
            <a:r>
              <a:rPr lang="en-US" sz="1050" b="0" i="0" u="none" strike="noStrike" baseline="0" dirty="0"/>
              <a:t>– know the truck’s dimensions above as well as below the truck. Slow down when crossing this area.</a:t>
            </a:r>
          </a:p>
          <a:p>
            <a:pPr algn="l"/>
            <a:r>
              <a:rPr lang="en-US" sz="1050" b="0" i="0" u="none" strike="noStrike" baseline="0" dirty="0"/>
              <a:t>Maximum Height Warning – know the truck’s dimensions and know the route. The driver may need to determine an alternate route</a:t>
            </a:r>
          </a:p>
          <a:p>
            <a:pPr algn="l"/>
            <a:r>
              <a:rPr lang="en-US" sz="1050" b="1" i="0" u="none" strike="noStrike" baseline="0" dirty="0"/>
              <a:t>Truck Route </a:t>
            </a:r>
            <a:r>
              <a:rPr lang="en-US" sz="1050" b="0" i="0" u="none" strike="noStrike" baseline="0" dirty="0"/>
              <a:t>– the route, while used by others is designed for trucks because of highway design, traffic patterns, and construction specifically done to handle truck weights and high volume. Other highway users need to be prepared to drive with large trucks and know their handling.</a:t>
            </a:r>
          </a:p>
          <a:p>
            <a:pPr algn="l"/>
            <a:r>
              <a:rPr lang="en-US" sz="1050" b="1" i="0" u="none" strike="noStrike" baseline="0" dirty="0"/>
              <a:t>Trucks Use Right Lane </a:t>
            </a:r>
            <a:r>
              <a:rPr lang="en-US" sz="1050" b="0" i="0" u="none" strike="noStrike" baseline="0" dirty="0"/>
              <a:t>– trucks on this roadway are to use the right lane because of highway design or grade, etc. Multiple trucks in this lane may slow traffic. Drivers should use caution when passing and returning to the lane shared with trucks. A truck may still come into the left lane.</a:t>
            </a:r>
          </a:p>
          <a:p>
            <a:pPr algn="l"/>
            <a:r>
              <a:rPr lang="en-US" sz="1050" b="1" i="0" u="none" strike="noStrike" baseline="0" dirty="0"/>
              <a:t>Runaway Truck Ramp (Distance 1 mile) </a:t>
            </a:r>
            <a:r>
              <a:rPr lang="en-US" sz="1050" b="0" i="0" u="none" strike="noStrike" baseline="0" dirty="0"/>
              <a:t>– in some areas where steep grades have the potential to result in a truck speeding out of control or having brake failure, designated areas have been placed so trucks may use them in case of an emergency. These ramps may be used by cars in the event of brake failure or speeding out of control.</a:t>
            </a:r>
          </a:p>
          <a:p>
            <a:pPr algn="l"/>
            <a:r>
              <a:rPr lang="en-US" sz="1050" b="1" i="0" u="none" strike="noStrike" baseline="0" dirty="0"/>
              <a:t>Use Low Gear – </a:t>
            </a:r>
            <a:r>
              <a:rPr lang="en-US" sz="1050" b="0" i="0" u="none" strike="noStrike" baseline="0" dirty="0"/>
              <a:t>lower gears are needed on steep or winding roads. This sign alerts drivers to the need for lower gears on this roadway. It is a warning to all drivers of the potential to create an emergency.</a:t>
            </a:r>
          </a:p>
          <a:p>
            <a:pPr algn="l"/>
            <a:r>
              <a:rPr lang="en-US" sz="1050" b="1" i="0" u="none" strike="noStrike" baseline="0" dirty="0"/>
              <a:t>Reduced Speed Limit for Trucks </a:t>
            </a:r>
            <a:r>
              <a:rPr lang="en-US" sz="1050" b="0" i="0" u="none" strike="noStrike" baseline="0" dirty="0"/>
              <a:t>– in some areas, trucks need to drive slower than other vehicles. This sign warns truck drivers to slow down to posted truck speed.</a:t>
            </a:r>
            <a:endParaRPr lang="en-US" sz="1050" b="0" dirty="0"/>
          </a:p>
          <a:p>
            <a:pPr algn="l"/>
            <a:endParaRPr lang="en-US" sz="1050" dirty="0"/>
          </a:p>
        </p:txBody>
      </p:sp>
      <p:sp>
        <p:nvSpPr>
          <p:cNvPr id="4" name="Slide Number Placeholder 3"/>
          <p:cNvSpPr>
            <a:spLocks noGrp="1"/>
          </p:cNvSpPr>
          <p:nvPr>
            <p:ph type="sldNum" sz="quarter" idx="5"/>
          </p:nvPr>
        </p:nvSpPr>
        <p:spPr/>
        <p:txBody>
          <a:bodyPr/>
          <a:lstStyle/>
          <a:p>
            <a:fld id="{0ECD2651-1308-44CA-B69F-1E28ACEC915D}" type="slidenum">
              <a:rPr lang="en-US" smtClean="0"/>
              <a:t>6</a:t>
            </a:fld>
            <a:endParaRPr lang="en-US"/>
          </a:p>
        </p:txBody>
      </p:sp>
    </p:spTree>
    <p:extLst>
      <p:ext uri="{BB962C8B-B14F-4D97-AF65-F5344CB8AC3E}">
        <p14:creationId xmlns:p14="http://schemas.microsoft.com/office/powerpoint/2010/main" val="1107801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Pretend you’re sitting in the driver’s seat of this CMV. Looking ahead and into the side mirrors, there doesn’t seem to be much traffic. There is a car to the driver’s right, and a few others traveling away from the CMV. How many vehicles do you see?</a:t>
            </a:r>
            <a:endParaRPr lang="en-US" sz="10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0ECD2651-1308-44CA-B69F-1E28ACEC915D}" type="slidenum">
              <a:rPr lang="en-US" smtClean="0"/>
              <a:t>7</a:t>
            </a:fld>
            <a:endParaRPr lang="en-US"/>
          </a:p>
        </p:txBody>
      </p:sp>
    </p:spTree>
    <p:extLst>
      <p:ext uri="{BB962C8B-B14F-4D97-AF65-F5344CB8AC3E}">
        <p14:creationId xmlns:p14="http://schemas.microsoft.com/office/powerpoint/2010/main" val="2278812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actually SEVEN vehicles around the CMV. The driver cannot see any of them because they are in the truck’s blind zones. </a:t>
            </a:r>
          </a:p>
          <a:p>
            <a:endParaRPr lang="en-US" dirty="0"/>
          </a:p>
          <a:p>
            <a:r>
              <a:rPr lang="en-US" dirty="0"/>
              <a:t>Show linked video: https://www.whas11.com/video/news/nation-world/how-to-know-if-your-in-a-semi-trucks-blind-spot/417-33499d86-25de-4e89-a36c-c140379fdc47 -Start at 1:17</a:t>
            </a:r>
          </a:p>
        </p:txBody>
      </p:sp>
      <p:sp>
        <p:nvSpPr>
          <p:cNvPr id="4" name="Slide Number Placeholder 3"/>
          <p:cNvSpPr>
            <a:spLocks noGrp="1"/>
          </p:cNvSpPr>
          <p:nvPr>
            <p:ph type="sldNum" sz="quarter" idx="5"/>
          </p:nvPr>
        </p:nvSpPr>
        <p:spPr/>
        <p:txBody>
          <a:bodyPr/>
          <a:lstStyle/>
          <a:p>
            <a:fld id="{0ECD2651-1308-44CA-B69F-1E28ACEC915D}" type="slidenum">
              <a:rPr lang="en-US" smtClean="0"/>
              <a:t>8</a:t>
            </a:fld>
            <a:endParaRPr lang="en-US"/>
          </a:p>
        </p:txBody>
      </p:sp>
    </p:spTree>
    <p:extLst>
      <p:ext uri="{BB962C8B-B14F-4D97-AF65-F5344CB8AC3E}">
        <p14:creationId xmlns:p14="http://schemas.microsoft.com/office/powerpoint/2010/main" val="94014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mn-lt"/>
              </a:rPr>
              <a:t>Use post it notes to mark where you think it is SAFE to travel alongside large vehicles. After I hit the space bar, compare your post-it note placement to the red blind zones around the truck. Why did you place your post-it notes where you did? Why would you or would you not need to adjust them?</a:t>
            </a:r>
          </a:p>
          <a:p>
            <a:endParaRPr lang="en-US" sz="1000" dirty="0">
              <a:latin typeface="+mn-lt"/>
            </a:endParaRPr>
          </a:p>
          <a:p>
            <a:pPr algn="l"/>
            <a:r>
              <a:rPr lang="en-US" sz="1000" b="0" i="0" u="none" strike="noStrike" baseline="0" dirty="0">
                <a:latin typeface="+mn-lt"/>
              </a:rPr>
              <a:t>Many people think that because truck drivers ride much higher than other drivers that they can see better. Because of their large size, however, truck drivers have larger blind spots, called </a:t>
            </a:r>
            <a:r>
              <a:rPr lang="en-US" sz="1000" b="1" i="0" u="none" strike="noStrike" baseline="0" dirty="0">
                <a:latin typeface="+mn-lt"/>
              </a:rPr>
              <a:t>“no zones,” </a:t>
            </a:r>
            <a:r>
              <a:rPr lang="en-US" sz="1000" b="0" i="0" u="none" strike="noStrike" baseline="0" dirty="0">
                <a:latin typeface="+mn-lt"/>
              </a:rPr>
              <a:t>than do passenger car drivers. The no-zone represents danger areas around trucks where crashes are most likely to occur.</a:t>
            </a:r>
          </a:p>
          <a:p>
            <a:pPr algn="l"/>
            <a:endParaRPr lang="en-US" sz="1000" b="1" i="0" u="none" strike="noStrike" baseline="0" dirty="0">
              <a:latin typeface="+mn-lt"/>
            </a:endParaRPr>
          </a:p>
          <a:p>
            <a:pPr algn="l"/>
            <a:r>
              <a:rPr lang="en-US" sz="1000" b="1" i="0" u="none" strike="noStrike" baseline="0" dirty="0">
                <a:latin typeface="+mn-lt"/>
              </a:rPr>
              <a:t>Side no-zones</a:t>
            </a:r>
          </a:p>
          <a:p>
            <a:pPr algn="l"/>
            <a:r>
              <a:rPr lang="en-US" sz="1000" b="0" i="0" u="none" strike="noStrike" baseline="0" dirty="0">
                <a:latin typeface="+mn-lt"/>
              </a:rPr>
              <a:t>Large vehicles have no-zones on both sides. Trucks have larger blind spots on their right side starting behind the cab and extending up to the length of the truck. If you cannot see the driver’s face in the side view mirror, s/he cannot see you. Avoid driving alongside a large vehicle for any longer than required. If the large vehicle needs to swerve or change lanes, the chances of a collision are greatly increased.</a:t>
            </a:r>
          </a:p>
          <a:p>
            <a:pPr algn="l"/>
            <a:endParaRPr lang="en-US" sz="1000" b="1" i="0" u="none" strike="noStrike" baseline="0" dirty="0">
              <a:latin typeface="+mn-lt"/>
            </a:endParaRPr>
          </a:p>
          <a:p>
            <a:pPr algn="l"/>
            <a:r>
              <a:rPr lang="en-US" sz="1000" b="1" i="0" u="none" strike="noStrike" baseline="0" dirty="0">
                <a:latin typeface="+mn-lt"/>
              </a:rPr>
              <a:t>Front no-zones</a:t>
            </a:r>
          </a:p>
          <a:p>
            <a:pPr algn="l"/>
            <a:r>
              <a:rPr lang="en-US" sz="1000" b="0" i="0" u="none" strike="noStrike" baseline="0" dirty="0">
                <a:latin typeface="+mn-lt"/>
              </a:rPr>
              <a:t>Drivers in truck cabs with long hoods cannot see up to 20 feet in front of their bumper. This is enough room for a car to slip into a position of danger and be completely unnoticed by the driver. Even truck cabs with no hood, called cab-overs, can have a front blind spot up to 10 feet long. Large vehicles take longer to stop than cars; therefore, it is essential not to enter a roadway in front of a large vehicle or change lanes in front of a large vehicle.</a:t>
            </a:r>
          </a:p>
          <a:p>
            <a:pPr algn="l"/>
            <a:endParaRPr lang="en-US" sz="1000" b="1" i="0" u="none" strike="noStrike" baseline="0" dirty="0">
              <a:latin typeface="+mn-lt"/>
            </a:endParaRPr>
          </a:p>
          <a:p>
            <a:pPr algn="l"/>
            <a:r>
              <a:rPr lang="en-US" sz="1000" b="1" i="0" u="none" strike="noStrike" baseline="0" dirty="0">
                <a:latin typeface="+mn-lt"/>
              </a:rPr>
              <a:t>Rear no-zones</a:t>
            </a:r>
          </a:p>
          <a:p>
            <a:pPr algn="l"/>
            <a:r>
              <a:rPr lang="en-US" sz="1000" b="0" i="0" u="none" strike="noStrike" baseline="0" dirty="0">
                <a:latin typeface="+mn-lt"/>
              </a:rPr>
              <a:t>Unlike cars, large vehicles have a huge blind spot directly behind them that extends up to 200 feet. If you are too close, the large vehicle cannot see your car, and you cannot see what is ahead of you. Avoid following the vehicle too closely and position your vehicle so the driver can see it in his/her side mirrors.</a:t>
            </a:r>
            <a:endParaRPr lang="en-US" sz="1000" dirty="0">
              <a:latin typeface="+mn-lt"/>
            </a:endParaRPr>
          </a:p>
        </p:txBody>
      </p:sp>
      <p:sp>
        <p:nvSpPr>
          <p:cNvPr id="4" name="Slide Number Placeholder 3"/>
          <p:cNvSpPr>
            <a:spLocks noGrp="1"/>
          </p:cNvSpPr>
          <p:nvPr>
            <p:ph type="sldNum" sz="quarter" idx="5"/>
          </p:nvPr>
        </p:nvSpPr>
        <p:spPr/>
        <p:txBody>
          <a:bodyPr/>
          <a:lstStyle/>
          <a:p>
            <a:fld id="{0ECD2651-1308-44CA-B69F-1E28ACEC915D}" type="slidenum">
              <a:rPr lang="en-US" smtClean="0"/>
              <a:t>9</a:t>
            </a:fld>
            <a:endParaRPr lang="en-US"/>
          </a:p>
        </p:txBody>
      </p:sp>
    </p:spTree>
    <p:extLst>
      <p:ext uri="{BB962C8B-B14F-4D97-AF65-F5344CB8AC3E}">
        <p14:creationId xmlns:p14="http://schemas.microsoft.com/office/powerpoint/2010/main" val="293857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riving Center Company Profile by Slidesgo" type="title">
  <p:cSld name="Driving Center Company Profile by Slidesgo">
    <p:spTree>
      <p:nvGrpSpPr>
        <p:cNvPr id="1" name="Shape 8"/>
        <p:cNvGrpSpPr/>
        <p:nvPr/>
      </p:nvGrpSpPr>
      <p:grpSpPr>
        <a:xfrm>
          <a:off x="0" y="0"/>
          <a:ext cx="0" cy="0"/>
          <a:chOff x="0" y="0"/>
          <a:chExt cx="0" cy="0"/>
        </a:xfrm>
      </p:grpSpPr>
      <p:sp>
        <p:nvSpPr>
          <p:cNvPr id="9" name="Google Shape;9;p2"/>
          <p:cNvSpPr/>
          <p:nvPr/>
        </p:nvSpPr>
        <p:spPr>
          <a:xfrm rot="10800000">
            <a:off x="9768400" y="0"/>
            <a:ext cx="2423600" cy="1617200"/>
          </a:xfrm>
          <a:prstGeom prst="rtTriangle">
            <a:avLst/>
          </a:prstGeom>
          <a:solidFill>
            <a:srgbClr val="336574">
              <a:alpha val="32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033" y="-183600"/>
            <a:ext cx="9252000" cy="7063200"/>
          </a:xfrm>
          <a:prstGeom prst="rtTriangl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5819133" y="1090600"/>
            <a:ext cx="4020000" cy="27368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6933">
                <a:latin typeface="Arial Black" panose="020B0A04020102020204" pitchFamily="34" charset="0"/>
                <a:ea typeface="Arial Black" panose="020B0A04020102020204" pitchFamily="34" charset="0"/>
                <a:cs typeface="Arial Black" panose="020B0A04020102020204" pitchFamily="34" charset="0"/>
                <a:sym typeface="Krona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dirty="0"/>
          </a:p>
        </p:txBody>
      </p:sp>
      <p:sp>
        <p:nvSpPr>
          <p:cNvPr id="12" name="Google Shape;12;p2"/>
          <p:cNvSpPr txBox="1">
            <a:spLocks noGrp="1"/>
          </p:cNvSpPr>
          <p:nvPr>
            <p:ph type="subTitle" idx="1"/>
          </p:nvPr>
        </p:nvSpPr>
        <p:spPr>
          <a:xfrm>
            <a:off x="7431533" y="3947200"/>
            <a:ext cx="2407600" cy="83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sz="1867">
                <a:solidFill>
                  <a:srgbClr val="FFFFFF"/>
                </a:solidFill>
                <a:latin typeface="Open Sans" panose="020B0606030504020204" pitchFamily="34" charset="0"/>
                <a:ea typeface="Open Sans" panose="020B0606030504020204" pitchFamily="34" charset="0"/>
                <a:cs typeface="Open Sans" panose="020B0606030504020204" pitchFamily="34" charset="0"/>
                <a:sym typeface="Ubuntu"/>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dirty="0"/>
          </a:p>
        </p:txBody>
      </p:sp>
      <p:sp>
        <p:nvSpPr>
          <p:cNvPr id="13" name="Google Shape;13;p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4" name="Google Shape;14;p2"/>
          <p:cNvGrpSpPr/>
          <p:nvPr/>
        </p:nvGrpSpPr>
        <p:grpSpPr>
          <a:xfrm flipH="1">
            <a:off x="11941778" y="2407"/>
            <a:ext cx="328036" cy="6990029"/>
            <a:chOff x="-66750" y="-99025"/>
            <a:chExt cx="246027" cy="5242522"/>
          </a:xfrm>
        </p:grpSpPr>
        <p:sp>
          <p:nvSpPr>
            <p:cNvPr id="15" name="Google Shape;15;p2"/>
            <p:cNvSpPr/>
            <p:nvPr/>
          </p:nvSpPr>
          <p:spPr>
            <a:xfrm>
              <a:off x="-66750" y="-99025"/>
              <a:ext cx="246026" cy="5242522"/>
            </a:xfrm>
            <a:custGeom>
              <a:avLst/>
              <a:gdLst/>
              <a:ahLst/>
              <a:cxnLst/>
              <a:rect l="l" t="t" r="r" b="b"/>
              <a:pathLst>
                <a:path w="1281" h="24919" extrusionOk="0">
                  <a:moveTo>
                    <a:pt x="69" y="0"/>
                  </a:moveTo>
                  <a:cubicBezTo>
                    <a:pt x="31" y="0"/>
                    <a:pt x="0" y="34"/>
                    <a:pt x="0" y="72"/>
                  </a:cubicBezTo>
                  <a:lnTo>
                    <a:pt x="0" y="24918"/>
                  </a:lnTo>
                  <a:lnTo>
                    <a:pt x="1280" y="24918"/>
                  </a:lnTo>
                  <a:lnTo>
                    <a:pt x="1280" y="72"/>
                  </a:lnTo>
                  <a:cubicBezTo>
                    <a:pt x="1280" y="34"/>
                    <a:pt x="1249" y="0"/>
                    <a:pt x="1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5775" y="-99025"/>
              <a:ext cx="103502" cy="5242522"/>
            </a:xfrm>
            <a:custGeom>
              <a:avLst/>
              <a:gdLst/>
              <a:ahLst/>
              <a:cxnLst/>
              <a:rect l="l" t="t" r="r" b="b"/>
              <a:pathLst>
                <a:path w="1281" h="24919" extrusionOk="0">
                  <a:moveTo>
                    <a:pt x="69" y="0"/>
                  </a:moveTo>
                  <a:cubicBezTo>
                    <a:pt x="31" y="0"/>
                    <a:pt x="0" y="34"/>
                    <a:pt x="0" y="72"/>
                  </a:cubicBezTo>
                  <a:lnTo>
                    <a:pt x="0" y="24918"/>
                  </a:lnTo>
                  <a:lnTo>
                    <a:pt x="1280" y="24918"/>
                  </a:lnTo>
                  <a:lnTo>
                    <a:pt x="1280" y="72"/>
                  </a:lnTo>
                  <a:cubicBezTo>
                    <a:pt x="1280" y="34"/>
                    <a:pt x="1249" y="0"/>
                    <a:pt x="121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p:nvPr/>
        </p:nvSpPr>
        <p:spPr>
          <a:xfrm flipH="1">
            <a:off x="10182778" y="846114"/>
            <a:ext cx="2707613" cy="1020399"/>
          </a:xfrm>
          <a:custGeom>
            <a:avLst/>
            <a:gdLst/>
            <a:ahLst/>
            <a:cxnLst/>
            <a:rect l="l" t="t" r="r" b="b"/>
            <a:pathLst>
              <a:path w="10574" h="3985" extrusionOk="0">
                <a:moveTo>
                  <a:pt x="197" y="1"/>
                </a:moveTo>
                <a:cubicBezTo>
                  <a:pt x="77" y="1"/>
                  <a:pt x="1" y="132"/>
                  <a:pt x="60" y="238"/>
                </a:cubicBezTo>
                <a:lnTo>
                  <a:pt x="1002" y="1914"/>
                </a:lnTo>
                <a:cubicBezTo>
                  <a:pt x="1030" y="1962"/>
                  <a:pt x="1030" y="2020"/>
                  <a:pt x="1002" y="2068"/>
                </a:cubicBezTo>
                <a:lnTo>
                  <a:pt x="60" y="3747"/>
                </a:lnTo>
                <a:cubicBezTo>
                  <a:pt x="1" y="3854"/>
                  <a:pt x="77" y="3984"/>
                  <a:pt x="197" y="3984"/>
                </a:cubicBezTo>
                <a:lnTo>
                  <a:pt x="9376" y="3984"/>
                </a:lnTo>
                <a:cubicBezTo>
                  <a:pt x="9434" y="3984"/>
                  <a:pt x="9490" y="3954"/>
                  <a:pt x="9517" y="3902"/>
                </a:cubicBezTo>
                <a:lnTo>
                  <a:pt x="10546" y="2068"/>
                </a:lnTo>
                <a:cubicBezTo>
                  <a:pt x="10574" y="2020"/>
                  <a:pt x="10574" y="1962"/>
                  <a:pt x="10546" y="1914"/>
                </a:cubicBezTo>
                <a:lnTo>
                  <a:pt x="9517" y="80"/>
                </a:lnTo>
                <a:cubicBezTo>
                  <a:pt x="9490" y="32"/>
                  <a:pt x="9434" y="1"/>
                  <a:pt x="937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flipH="1">
            <a:off x="10871383" y="2310266"/>
            <a:ext cx="2708381" cy="1020399"/>
          </a:xfrm>
          <a:custGeom>
            <a:avLst/>
            <a:gdLst/>
            <a:ahLst/>
            <a:cxnLst/>
            <a:rect l="l" t="t" r="r" b="b"/>
            <a:pathLst>
              <a:path w="10577" h="3985" extrusionOk="0">
                <a:moveTo>
                  <a:pt x="1198" y="0"/>
                </a:moveTo>
                <a:cubicBezTo>
                  <a:pt x="1139" y="0"/>
                  <a:pt x="1087" y="32"/>
                  <a:pt x="1057" y="80"/>
                </a:cubicBezTo>
                <a:lnTo>
                  <a:pt x="28" y="1913"/>
                </a:lnTo>
                <a:cubicBezTo>
                  <a:pt x="1" y="1961"/>
                  <a:pt x="1" y="2020"/>
                  <a:pt x="28" y="2068"/>
                </a:cubicBezTo>
                <a:lnTo>
                  <a:pt x="1057" y="3902"/>
                </a:lnTo>
                <a:cubicBezTo>
                  <a:pt x="1087" y="3954"/>
                  <a:pt x="1139" y="3984"/>
                  <a:pt x="1198" y="3984"/>
                </a:cubicBezTo>
                <a:lnTo>
                  <a:pt x="10376" y="3984"/>
                </a:lnTo>
                <a:cubicBezTo>
                  <a:pt x="10497" y="3984"/>
                  <a:pt x="10576" y="3854"/>
                  <a:pt x="10514" y="3747"/>
                </a:cubicBezTo>
                <a:lnTo>
                  <a:pt x="9571" y="2068"/>
                </a:lnTo>
                <a:cubicBezTo>
                  <a:pt x="9544" y="2020"/>
                  <a:pt x="9544" y="1961"/>
                  <a:pt x="9571" y="1913"/>
                </a:cubicBezTo>
                <a:lnTo>
                  <a:pt x="10514" y="238"/>
                </a:lnTo>
                <a:cubicBezTo>
                  <a:pt x="10576" y="132"/>
                  <a:pt x="10497" y="0"/>
                  <a:pt x="1037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rot="10800000" flipH="1">
            <a:off x="10412480" y="3774417"/>
            <a:ext cx="2708125" cy="1020399"/>
          </a:xfrm>
          <a:custGeom>
            <a:avLst/>
            <a:gdLst/>
            <a:ahLst/>
            <a:cxnLst/>
            <a:rect l="l" t="t" r="r" b="b"/>
            <a:pathLst>
              <a:path w="10576" h="3985" extrusionOk="0">
                <a:moveTo>
                  <a:pt x="1198" y="0"/>
                </a:moveTo>
                <a:cubicBezTo>
                  <a:pt x="1139" y="0"/>
                  <a:pt x="1088" y="32"/>
                  <a:pt x="1060" y="79"/>
                </a:cubicBezTo>
                <a:lnTo>
                  <a:pt x="28" y="1913"/>
                </a:lnTo>
                <a:cubicBezTo>
                  <a:pt x="0" y="1961"/>
                  <a:pt x="0" y="2020"/>
                  <a:pt x="28" y="2068"/>
                </a:cubicBezTo>
                <a:lnTo>
                  <a:pt x="1060" y="3901"/>
                </a:lnTo>
                <a:cubicBezTo>
                  <a:pt x="1088" y="3953"/>
                  <a:pt x="1139" y="3984"/>
                  <a:pt x="1198" y="3984"/>
                </a:cubicBezTo>
                <a:lnTo>
                  <a:pt x="10377" y="3984"/>
                </a:lnTo>
                <a:cubicBezTo>
                  <a:pt x="10500" y="3984"/>
                  <a:pt x="10576" y="3850"/>
                  <a:pt x="10518" y="3747"/>
                </a:cubicBezTo>
                <a:lnTo>
                  <a:pt x="9571" y="2068"/>
                </a:lnTo>
                <a:cubicBezTo>
                  <a:pt x="9548" y="2020"/>
                  <a:pt x="9548" y="1961"/>
                  <a:pt x="9571" y="1913"/>
                </a:cubicBezTo>
                <a:lnTo>
                  <a:pt x="10518" y="238"/>
                </a:lnTo>
                <a:cubicBezTo>
                  <a:pt x="10576" y="131"/>
                  <a:pt x="10500" y="0"/>
                  <a:pt x="1037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10800000">
            <a:off x="10188168" y="1345702"/>
            <a:ext cx="2693795" cy="520837"/>
          </a:xfrm>
          <a:custGeom>
            <a:avLst/>
            <a:gdLst/>
            <a:ahLst/>
            <a:cxnLst/>
            <a:rect l="l" t="t" r="r" b="b"/>
            <a:pathLst>
              <a:path w="50170" h="9483" extrusionOk="0">
                <a:moveTo>
                  <a:pt x="4721" y="9059"/>
                </a:moveTo>
                <a:cubicBezTo>
                  <a:pt x="4777" y="9186"/>
                  <a:pt x="4834" y="9356"/>
                  <a:pt x="4834" y="9483"/>
                </a:cubicBezTo>
                <a:lnTo>
                  <a:pt x="50169" y="9483"/>
                </a:lnTo>
                <a:cubicBezTo>
                  <a:pt x="50169" y="9356"/>
                  <a:pt x="50113" y="9186"/>
                  <a:pt x="50056" y="9059"/>
                </a:cubicBezTo>
                <a:lnTo>
                  <a:pt x="45166" y="410"/>
                </a:lnTo>
                <a:cubicBezTo>
                  <a:pt x="45053" y="170"/>
                  <a:pt x="44757" y="0"/>
                  <a:pt x="44516" y="0"/>
                </a:cubicBezTo>
                <a:lnTo>
                  <a:pt x="891" y="0"/>
                </a:lnTo>
                <a:cubicBezTo>
                  <a:pt x="354" y="0"/>
                  <a:pt x="0" y="650"/>
                  <a:pt x="241" y="1117"/>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rot="10800000">
            <a:off x="10419652" y="4273968"/>
            <a:ext cx="2693795" cy="520837"/>
          </a:xfrm>
          <a:custGeom>
            <a:avLst/>
            <a:gdLst/>
            <a:ahLst/>
            <a:cxnLst/>
            <a:rect l="l" t="t" r="r" b="b"/>
            <a:pathLst>
              <a:path w="50170" h="9483" extrusionOk="0">
                <a:moveTo>
                  <a:pt x="4721" y="9059"/>
                </a:moveTo>
                <a:cubicBezTo>
                  <a:pt x="4777" y="9186"/>
                  <a:pt x="4834" y="9356"/>
                  <a:pt x="4834" y="9483"/>
                </a:cubicBezTo>
                <a:lnTo>
                  <a:pt x="50169" y="9483"/>
                </a:lnTo>
                <a:cubicBezTo>
                  <a:pt x="50169" y="9356"/>
                  <a:pt x="50113" y="9186"/>
                  <a:pt x="50056" y="9059"/>
                </a:cubicBezTo>
                <a:lnTo>
                  <a:pt x="45166" y="410"/>
                </a:lnTo>
                <a:cubicBezTo>
                  <a:pt x="45053" y="170"/>
                  <a:pt x="44757" y="0"/>
                  <a:pt x="44516" y="0"/>
                </a:cubicBezTo>
                <a:lnTo>
                  <a:pt x="891" y="0"/>
                </a:lnTo>
                <a:cubicBezTo>
                  <a:pt x="354" y="0"/>
                  <a:pt x="0" y="650"/>
                  <a:pt x="241" y="1117"/>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10800000" flipH="1">
            <a:off x="10878685" y="2809835"/>
            <a:ext cx="2693795" cy="520837"/>
          </a:xfrm>
          <a:custGeom>
            <a:avLst/>
            <a:gdLst/>
            <a:ahLst/>
            <a:cxnLst/>
            <a:rect l="l" t="t" r="r" b="b"/>
            <a:pathLst>
              <a:path w="50170" h="9483" extrusionOk="0">
                <a:moveTo>
                  <a:pt x="4721" y="9059"/>
                </a:moveTo>
                <a:cubicBezTo>
                  <a:pt x="4777" y="9186"/>
                  <a:pt x="4834" y="9356"/>
                  <a:pt x="4834" y="9483"/>
                </a:cubicBezTo>
                <a:lnTo>
                  <a:pt x="50169" y="9483"/>
                </a:lnTo>
                <a:cubicBezTo>
                  <a:pt x="50169" y="9356"/>
                  <a:pt x="50113" y="9186"/>
                  <a:pt x="50056" y="9059"/>
                </a:cubicBezTo>
                <a:lnTo>
                  <a:pt x="45166" y="410"/>
                </a:lnTo>
                <a:cubicBezTo>
                  <a:pt x="45053" y="170"/>
                  <a:pt x="44757" y="0"/>
                  <a:pt x="44516" y="0"/>
                </a:cubicBezTo>
                <a:lnTo>
                  <a:pt x="891" y="0"/>
                </a:lnTo>
                <a:cubicBezTo>
                  <a:pt x="354" y="0"/>
                  <a:pt x="0" y="650"/>
                  <a:pt x="241" y="1117"/>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2"/>
          <p:cNvGrpSpPr/>
          <p:nvPr/>
        </p:nvGrpSpPr>
        <p:grpSpPr>
          <a:xfrm rot="420230" flipH="1">
            <a:off x="-334143" y="5252866"/>
            <a:ext cx="2709829" cy="1748876"/>
            <a:chOff x="7244709" y="3730234"/>
            <a:chExt cx="2912093" cy="1879413"/>
          </a:xfrm>
        </p:grpSpPr>
        <p:sp>
          <p:nvSpPr>
            <p:cNvPr id="24" name="Google Shape;24;p2"/>
            <p:cNvSpPr/>
            <p:nvPr/>
          </p:nvSpPr>
          <p:spPr>
            <a:xfrm rot="-1799542">
              <a:off x="7243199" y="4921743"/>
              <a:ext cx="1386920" cy="36570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1799716">
              <a:off x="8810156" y="4042080"/>
              <a:ext cx="1345393" cy="36570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08134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20"/>
        <p:cNvGrpSpPr/>
        <p:nvPr/>
      </p:nvGrpSpPr>
      <p:grpSpPr>
        <a:xfrm>
          <a:off x="0" y="0"/>
          <a:ext cx="0" cy="0"/>
          <a:chOff x="0" y="0"/>
          <a:chExt cx="0" cy="0"/>
        </a:xfrm>
      </p:grpSpPr>
    </p:spTree>
    <p:extLst>
      <p:ext uri="{BB962C8B-B14F-4D97-AF65-F5344CB8AC3E}">
        <p14:creationId xmlns:p14="http://schemas.microsoft.com/office/powerpoint/2010/main" val="3241228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950976" y="518948"/>
            <a:ext cx="10290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atin typeface="Arial Black" panose="020B0A04020102020204" pitchFamily="34" charset="0"/>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dirty="0"/>
          </a:p>
        </p:txBody>
      </p:sp>
      <p:sp>
        <p:nvSpPr>
          <p:cNvPr id="41" name="Google Shape;41;p5"/>
          <p:cNvSpPr txBox="1">
            <a:spLocks noGrp="1"/>
          </p:cNvSpPr>
          <p:nvPr>
            <p:ph type="subTitle" idx="1"/>
          </p:nvPr>
        </p:nvSpPr>
        <p:spPr>
          <a:xfrm>
            <a:off x="2588764" y="2473933"/>
            <a:ext cx="3310400" cy="43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a:solidFill>
                  <a:srgbClr val="000000"/>
                </a:solidFill>
                <a:latin typeface="Open Sans" panose="020B0606030504020204" pitchFamily="34" charset="0"/>
                <a:ea typeface="Open Sans" panose="020B0606030504020204" pitchFamily="34" charset="0"/>
                <a:cs typeface="Open Sans" panose="020B0606030504020204" pitchFamily="34" charset="0"/>
                <a:sym typeface="Krona One"/>
              </a:defRPr>
            </a:lvl1pPr>
            <a:lvl2pPr lvl="1">
              <a:lnSpc>
                <a:spcPct val="100000"/>
              </a:lnSpc>
              <a:spcBef>
                <a:spcPts val="0"/>
              </a:spcBef>
              <a:spcAft>
                <a:spcPts val="0"/>
              </a:spcAft>
              <a:buNone/>
              <a:defRPr>
                <a:solidFill>
                  <a:srgbClr val="000000"/>
                </a:solidFill>
                <a:latin typeface="Krona One"/>
                <a:ea typeface="Krona One"/>
                <a:cs typeface="Krona One"/>
                <a:sym typeface="Krona One"/>
              </a:defRPr>
            </a:lvl2pPr>
            <a:lvl3pPr lvl="2">
              <a:lnSpc>
                <a:spcPct val="100000"/>
              </a:lnSpc>
              <a:spcBef>
                <a:spcPts val="0"/>
              </a:spcBef>
              <a:spcAft>
                <a:spcPts val="0"/>
              </a:spcAft>
              <a:buNone/>
              <a:defRPr>
                <a:solidFill>
                  <a:srgbClr val="000000"/>
                </a:solidFill>
                <a:latin typeface="Krona One"/>
                <a:ea typeface="Krona One"/>
                <a:cs typeface="Krona One"/>
                <a:sym typeface="Krona One"/>
              </a:defRPr>
            </a:lvl3pPr>
            <a:lvl4pPr lvl="3">
              <a:lnSpc>
                <a:spcPct val="100000"/>
              </a:lnSpc>
              <a:spcBef>
                <a:spcPts val="0"/>
              </a:spcBef>
              <a:spcAft>
                <a:spcPts val="0"/>
              </a:spcAft>
              <a:buNone/>
              <a:defRPr>
                <a:solidFill>
                  <a:srgbClr val="000000"/>
                </a:solidFill>
                <a:latin typeface="Krona One"/>
                <a:ea typeface="Krona One"/>
                <a:cs typeface="Krona One"/>
                <a:sym typeface="Krona One"/>
              </a:defRPr>
            </a:lvl4pPr>
            <a:lvl5pPr lvl="4">
              <a:lnSpc>
                <a:spcPct val="100000"/>
              </a:lnSpc>
              <a:spcBef>
                <a:spcPts val="0"/>
              </a:spcBef>
              <a:spcAft>
                <a:spcPts val="0"/>
              </a:spcAft>
              <a:buNone/>
              <a:defRPr>
                <a:solidFill>
                  <a:srgbClr val="000000"/>
                </a:solidFill>
                <a:latin typeface="Krona One"/>
                <a:ea typeface="Krona One"/>
                <a:cs typeface="Krona One"/>
                <a:sym typeface="Krona One"/>
              </a:defRPr>
            </a:lvl5pPr>
            <a:lvl6pPr lvl="5">
              <a:lnSpc>
                <a:spcPct val="100000"/>
              </a:lnSpc>
              <a:spcBef>
                <a:spcPts val="0"/>
              </a:spcBef>
              <a:spcAft>
                <a:spcPts val="0"/>
              </a:spcAft>
              <a:buNone/>
              <a:defRPr>
                <a:solidFill>
                  <a:srgbClr val="000000"/>
                </a:solidFill>
                <a:latin typeface="Krona One"/>
                <a:ea typeface="Krona One"/>
                <a:cs typeface="Krona One"/>
                <a:sym typeface="Krona One"/>
              </a:defRPr>
            </a:lvl6pPr>
            <a:lvl7pPr lvl="6">
              <a:lnSpc>
                <a:spcPct val="100000"/>
              </a:lnSpc>
              <a:spcBef>
                <a:spcPts val="0"/>
              </a:spcBef>
              <a:spcAft>
                <a:spcPts val="0"/>
              </a:spcAft>
              <a:buNone/>
              <a:defRPr>
                <a:solidFill>
                  <a:srgbClr val="000000"/>
                </a:solidFill>
                <a:latin typeface="Krona One"/>
                <a:ea typeface="Krona One"/>
                <a:cs typeface="Krona One"/>
                <a:sym typeface="Krona One"/>
              </a:defRPr>
            </a:lvl7pPr>
            <a:lvl8pPr lvl="7">
              <a:lnSpc>
                <a:spcPct val="100000"/>
              </a:lnSpc>
              <a:spcBef>
                <a:spcPts val="0"/>
              </a:spcBef>
              <a:spcAft>
                <a:spcPts val="0"/>
              </a:spcAft>
              <a:buNone/>
              <a:defRPr>
                <a:solidFill>
                  <a:srgbClr val="000000"/>
                </a:solidFill>
                <a:latin typeface="Krona One"/>
                <a:ea typeface="Krona One"/>
                <a:cs typeface="Krona One"/>
                <a:sym typeface="Krona One"/>
              </a:defRPr>
            </a:lvl8pPr>
            <a:lvl9pPr lvl="8">
              <a:lnSpc>
                <a:spcPct val="100000"/>
              </a:lnSpc>
              <a:spcBef>
                <a:spcPts val="0"/>
              </a:spcBef>
              <a:spcAft>
                <a:spcPts val="0"/>
              </a:spcAft>
              <a:buNone/>
              <a:defRPr>
                <a:solidFill>
                  <a:srgbClr val="000000"/>
                </a:solidFill>
                <a:latin typeface="Krona One"/>
                <a:ea typeface="Krona One"/>
                <a:cs typeface="Krona One"/>
                <a:sym typeface="Krona One"/>
              </a:defRPr>
            </a:lvl9pPr>
          </a:lstStyle>
          <a:p>
            <a:endParaRPr dirty="0"/>
          </a:p>
        </p:txBody>
      </p:sp>
      <p:sp>
        <p:nvSpPr>
          <p:cNvPr id="42" name="Google Shape;42;p5"/>
          <p:cNvSpPr txBox="1">
            <a:spLocks noGrp="1"/>
          </p:cNvSpPr>
          <p:nvPr>
            <p:ph type="subTitle" idx="2"/>
          </p:nvPr>
        </p:nvSpPr>
        <p:spPr>
          <a:xfrm>
            <a:off x="2578367" y="3327400"/>
            <a:ext cx="3148800" cy="12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vl2pPr lvl="1" rtl="0">
              <a:lnSpc>
                <a:spcPct val="100000"/>
              </a:lnSpc>
              <a:spcBef>
                <a:spcPts val="0"/>
              </a:spcBef>
              <a:spcAft>
                <a:spcPts val="0"/>
              </a:spcAft>
              <a:buNone/>
              <a:defRPr sz="1600">
                <a:solidFill>
                  <a:schemeClr val="accent4"/>
                </a:solidFill>
              </a:defRPr>
            </a:lvl2pPr>
            <a:lvl3pPr lvl="2" rtl="0">
              <a:lnSpc>
                <a:spcPct val="100000"/>
              </a:lnSpc>
              <a:spcBef>
                <a:spcPts val="0"/>
              </a:spcBef>
              <a:spcAft>
                <a:spcPts val="0"/>
              </a:spcAft>
              <a:buNone/>
              <a:defRPr sz="1600">
                <a:solidFill>
                  <a:schemeClr val="accent4"/>
                </a:solidFill>
              </a:defRPr>
            </a:lvl3pPr>
            <a:lvl4pPr lvl="3" rtl="0">
              <a:lnSpc>
                <a:spcPct val="100000"/>
              </a:lnSpc>
              <a:spcBef>
                <a:spcPts val="0"/>
              </a:spcBef>
              <a:spcAft>
                <a:spcPts val="0"/>
              </a:spcAft>
              <a:buNone/>
              <a:defRPr sz="1600">
                <a:solidFill>
                  <a:schemeClr val="accent4"/>
                </a:solidFill>
              </a:defRPr>
            </a:lvl4pPr>
            <a:lvl5pPr lvl="4" rtl="0">
              <a:lnSpc>
                <a:spcPct val="100000"/>
              </a:lnSpc>
              <a:spcBef>
                <a:spcPts val="0"/>
              </a:spcBef>
              <a:spcAft>
                <a:spcPts val="0"/>
              </a:spcAft>
              <a:buNone/>
              <a:defRPr sz="1600">
                <a:solidFill>
                  <a:schemeClr val="accent4"/>
                </a:solidFill>
              </a:defRPr>
            </a:lvl5pPr>
            <a:lvl6pPr lvl="5" rtl="0">
              <a:lnSpc>
                <a:spcPct val="100000"/>
              </a:lnSpc>
              <a:spcBef>
                <a:spcPts val="0"/>
              </a:spcBef>
              <a:spcAft>
                <a:spcPts val="0"/>
              </a:spcAft>
              <a:buNone/>
              <a:defRPr sz="1600">
                <a:solidFill>
                  <a:schemeClr val="accent4"/>
                </a:solidFill>
              </a:defRPr>
            </a:lvl6pPr>
            <a:lvl7pPr lvl="6" rtl="0">
              <a:lnSpc>
                <a:spcPct val="100000"/>
              </a:lnSpc>
              <a:spcBef>
                <a:spcPts val="0"/>
              </a:spcBef>
              <a:spcAft>
                <a:spcPts val="0"/>
              </a:spcAft>
              <a:buNone/>
              <a:defRPr sz="1600">
                <a:solidFill>
                  <a:schemeClr val="accent4"/>
                </a:solidFill>
              </a:defRPr>
            </a:lvl7pPr>
            <a:lvl8pPr lvl="7" rtl="0">
              <a:lnSpc>
                <a:spcPct val="100000"/>
              </a:lnSpc>
              <a:spcBef>
                <a:spcPts val="0"/>
              </a:spcBef>
              <a:spcAft>
                <a:spcPts val="0"/>
              </a:spcAft>
              <a:buNone/>
              <a:defRPr sz="1600">
                <a:solidFill>
                  <a:schemeClr val="accent4"/>
                </a:solidFill>
              </a:defRPr>
            </a:lvl8pPr>
            <a:lvl9pPr lvl="8" rtl="0">
              <a:lnSpc>
                <a:spcPct val="100000"/>
              </a:lnSpc>
              <a:spcBef>
                <a:spcPts val="0"/>
              </a:spcBef>
              <a:spcAft>
                <a:spcPts val="0"/>
              </a:spcAft>
              <a:buNone/>
              <a:defRPr sz="1600">
                <a:solidFill>
                  <a:schemeClr val="accent4"/>
                </a:solidFill>
              </a:defRPr>
            </a:lvl9pPr>
          </a:lstStyle>
          <a:p>
            <a:endParaRPr dirty="0"/>
          </a:p>
        </p:txBody>
      </p:sp>
      <p:sp>
        <p:nvSpPr>
          <p:cNvPr id="43" name="Google Shape;43;p5"/>
          <p:cNvSpPr txBox="1">
            <a:spLocks noGrp="1"/>
          </p:cNvSpPr>
          <p:nvPr>
            <p:ph type="subTitle" idx="3"/>
          </p:nvPr>
        </p:nvSpPr>
        <p:spPr>
          <a:xfrm>
            <a:off x="7830355" y="2470912"/>
            <a:ext cx="3316400" cy="4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latin typeface="Open Sans" panose="020B0606030504020204" pitchFamily="34" charset="0"/>
                <a:ea typeface="Open Sans" panose="020B0606030504020204" pitchFamily="34" charset="0"/>
                <a:cs typeface="Open Sans" panose="020B0606030504020204" pitchFamily="34" charset="0"/>
                <a:sym typeface="Krona One"/>
              </a:defRPr>
            </a:lvl1pPr>
            <a:lvl2pPr lvl="1" rtl="0">
              <a:lnSpc>
                <a:spcPct val="100000"/>
              </a:lnSpc>
              <a:spcBef>
                <a:spcPts val="0"/>
              </a:spcBef>
              <a:spcAft>
                <a:spcPts val="0"/>
              </a:spcAft>
              <a:buNone/>
              <a:defRPr>
                <a:solidFill>
                  <a:schemeClr val="dk1"/>
                </a:solidFill>
                <a:latin typeface="Krona One"/>
                <a:ea typeface="Krona One"/>
                <a:cs typeface="Krona One"/>
                <a:sym typeface="Krona One"/>
              </a:defRPr>
            </a:lvl2pPr>
            <a:lvl3pPr lvl="2" rtl="0">
              <a:lnSpc>
                <a:spcPct val="100000"/>
              </a:lnSpc>
              <a:spcBef>
                <a:spcPts val="0"/>
              </a:spcBef>
              <a:spcAft>
                <a:spcPts val="0"/>
              </a:spcAft>
              <a:buNone/>
              <a:defRPr>
                <a:solidFill>
                  <a:schemeClr val="dk1"/>
                </a:solidFill>
                <a:latin typeface="Krona One"/>
                <a:ea typeface="Krona One"/>
                <a:cs typeface="Krona One"/>
                <a:sym typeface="Krona One"/>
              </a:defRPr>
            </a:lvl3pPr>
            <a:lvl4pPr lvl="3" rtl="0">
              <a:lnSpc>
                <a:spcPct val="100000"/>
              </a:lnSpc>
              <a:spcBef>
                <a:spcPts val="0"/>
              </a:spcBef>
              <a:spcAft>
                <a:spcPts val="0"/>
              </a:spcAft>
              <a:buNone/>
              <a:defRPr>
                <a:solidFill>
                  <a:schemeClr val="dk1"/>
                </a:solidFill>
                <a:latin typeface="Krona One"/>
                <a:ea typeface="Krona One"/>
                <a:cs typeface="Krona One"/>
                <a:sym typeface="Krona One"/>
              </a:defRPr>
            </a:lvl4pPr>
            <a:lvl5pPr lvl="4" rtl="0">
              <a:lnSpc>
                <a:spcPct val="100000"/>
              </a:lnSpc>
              <a:spcBef>
                <a:spcPts val="0"/>
              </a:spcBef>
              <a:spcAft>
                <a:spcPts val="0"/>
              </a:spcAft>
              <a:buNone/>
              <a:defRPr>
                <a:solidFill>
                  <a:schemeClr val="dk1"/>
                </a:solidFill>
                <a:latin typeface="Krona One"/>
                <a:ea typeface="Krona One"/>
                <a:cs typeface="Krona One"/>
                <a:sym typeface="Krona One"/>
              </a:defRPr>
            </a:lvl5pPr>
            <a:lvl6pPr lvl="5" rtl="0">
              <a:lnSpc>
                <a:spcPct val="100000"/>
              </a:lnSpc>
              <a:spcBef>
                <a:spcPts val="0"/>
              </a:spcBef>
              <a:spcAft>
                <a:spcPts val="0"/>
              </a:spcAft>
              <a:buNone/>
              <a:defRPr>
                <a:solidFill>
                  <a:schemeClr val="dk1"/>
                </a:solidFill>
                <a:latin typeface="Krona One"/>
                <a:ea typeface="Krona One"/>
                <a:cs typeface="Krona One"/>
                <a:sym typeface="Krona One"/>
              </a:defRPr>
            </a:lvl6pPr>
            <a:lvl7pPr lvl="6" rtl="0">
              <a:lnSpc>
                <a:spcPct val="100000"/>
              </a:lnSpc>
              <a:spcBef>
                <a:spcPts val="0"/>
              </a:spcBef>
              <a:spcAft>
                <a:spcPts val="0"/>
              </a:spcAft>
              <a:buNone/>
              <a:defRPr>
                <a:solidFill>
                  <a:schemeClr val="dk1"/>
                </a:solidFill>
                <a:latin typeface="Krona One"/>
                <a:ea typeface="Krona One"/>
                <a:cs typeface="Krona One"/>
                <a:sym typeface="Krona One"/>
              </a:defRPr>
            </a:lvl7pPr>
            <a:lvl8pPr lvl="7" rtl="0">
              <a:lnSpc>
                <a:spcPct val="100000"/>
              </a:lnSpc>
              <a:spcBef>
                <a:spcPts val="0"/>
              </a:spcBef>
              <a:spcAft>
                <a:spcPts val="0"/>
              </a:spcAft>
              <a:buNone/>
              <a:defRPr>
                <a:solidFill>
                  <a:schemeClr val="dk1"/>
                </a:solidFill>
                <a:latin typeface="Krona One"/>
                <a:ea typeface="Krona One"/>
                <a:cs typeface="Krona One"/>
                <a:sym typeface="Krona One"/>
              </a:defRPr>
            </a:lvl8pPr>
            <a:lvl9pPr lvl="8" rtl="0">
              <a:lnSpc>
                <a:spcPct val="100000"/>
              </a:lnSpc>
              <a:spcBef>
                <a:spcPts val="0"/>
              </a:spcBef>
              <a:spcAft>
                <a:spcPts val="0"/>
              </a:spcAft>
              <a:buNone/>
              <a:defRPr>
                <a:solidFill>
                  <a:schemeClr val="dk1"/>
                </a:solidFill>
                <a:latin typeface="Krona One"/>
                <a:ea typeface="Krona One"/>
                <a:cs typeface="Krona One"/>
                <a:sym typeface="Krona One"/>
              </a:defRPr>
            </a:lvl9pPr>
          </a:lstStyle>
          <a:p>
            <a:endParaRPr dirty="0"/>
          </a:p>
        </p:txBody>
      </p:sp>
      <p:sp>
        <p:nvSpPr>
          <p:cNvPr id="44" name="Google Shape;44;p5"/>
          <p:cNvSpPr txBox="1">
            <a:spLocks noGrp="1"/>
          </p:cNvSpPr>
          <p:nvPr>
            <p:ph type="subTitle" idx="4"/>
          </p:nvPr>
        </p:nvSpPr>
        <p:spPr>
          <a:xfrm>
            <a:off x="7830367" y="3323867"/>
            <a:ext cx="3148800" cy="129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vl2pPr lvl="1" rtl="0">
              <a:lnSpc>
                <a:spcPct val="100000"/>
              </a:lnSpc>
              <a:spcBef>
                <a:spcPts val="0"/>
              </a:spcBef>
              <a:spcAft>
                <a:spcPts val="0"/>
              </a:spcAft>
              <a:buNone/>
              <a:defRPr sz="1600">
                <a:solidFill>
                  <a:schemeClr val="accent4"/>
                </a:solidFill>
              </a:defRPr>
            </a:lvl2pPr>
            <a:lvl3pPr lvl="2" rtl="0">
              <a:lnSpc>
                <a:spcPct val="100000"/>
              </a:lnSpc>
              <a:spcBef>
                <a:spcPts val="0"/>
              </a:spcBef>
              <a:spcAft>
                <a:spcPts val="0"/>
              </a:spcAft>
              <a:buNone/>
              <a:defRPr sz="1600">
                <a:solidFill>
                  <a:schemeClr val="accent4"/>
                </a:solidFill>
              </a:defRPr>
            </a:lvl3pPr>
            <a:lvl4pPr lvl="3" rtl="0">
              <a:lnSpc>
                <a:spcPct val="100000"/>
              </a:lnSpc>
              <a:spcBef>
                <a:spcPts val="0"/>
              </a:spcBef>
              <a:spcAft>
                <a:spcPts val="0"/>
              </a:spcAft>
              <a:buNone/>
              <a:defRPr sz="1600">
                <a:solidFill>
                  <a:schemeClr val="accent4"/>
                </a:solidFill>
              </a:defRPr>
            </a:lvl4pPr>
            <a:lvl5pPr lvl="4" rtl="0">
              <a:lnSpc>
                <a:spcPct val="100000"/>
              </a:lnSpc>
              <a:spcBef>
                <a:spcPts val="0"/>
              </a:spcBef>
              <a:spcAft>
                <a:spcPts val="0"/>
              </a:spcAft>
              <a:buNone/>
              <a:defRPr sz="1600">
                <a:solidFill>
                  <a:schemeClr val="accent4"/>
                </a:solidFill>
              </a:defRPr>
            </a:lvl5pPr>
            <a:lvl6pPr lvl="5" rtl="0">
              <a:lnSpc>
                <a:spcPct val="100000"/>
              </a:lnSpc>
              <a:spcBef>
                <a:spcPts val="0"/>
              </a:spcBef>
              <a:spcAft>
                <a:spcPts val="0"/>
              </a:spcAft>
              <a:buNone/>
              <a:defRPr sz="1600">
                <a:solidFill>
                  <a:schemeClr val="accent4"/>
                </a:solidFill>
              </a:defRPr>
            </a:lvl6pPr>
            <a:lvl7pPr lvl="6" rtl="0">
              <a:lnSpc>
                <a:spcPct val="100000"/>
              </a:lnSpc>
              <a:spcBef>
                <a:spcPts val="0"/>
              </a:spcBef>
              <a:spcAft>
                <a:spcPts val="0"/>
              </a:spcAft>
              <a:buNone/>
              <a:defRPr sz="1600">
                <a:solidFill>
                  <a:schemeClr val="accent4"/>
                </a:solidFill>
              </a:defRPr>
            </a:lvl7pPr>
            <a:lvl8pPr lvl="7" rtl="0">
              <a:lnSpc>
                <a:spcPct val="100000"/>
              </a:lnSpc>
              <a:spcBef>
                <a:spcPts val="0"/>
              </a:spcBef>
              <a:spcAft>
                <a:spcPts val="0"/>
              </a:spcAft>
              <a:buNone/>
              <a:defRPr sz="1600">
                <a:solidFill>
                  <a:schemeClr val="accent4"/>
                </a:solidFill>
              </a:defRPr>
            </a:lvl8pPr>
            <a:lvl9pPr lvl="8" rtl="0">
              <a:lnSpc>
                <a:spcPct val="100000"/>
              </a:lnSpc>
              <a:spcBef>
                <a:spcPts val="0"/>
              </a:spcBef>
              <a:spcAft>
                <a:spcPts val="0"/>
              </a:spcAft>
              <a:buNone/>
              <a:defRPr sz="1600">
                <a:solidFill>
                  <a:schemeClr val="accent4"/>
                </a:solidFill>
              </a:defRPr>
            </a:lvl9pPr>
          </a:lstStyle>
          <a:p>
            <a:endParaRPr/>
          </a:p>
        </p:txBody>
      </p:sp>
      <p:sp>
        <p:nvSpPr>
          <p:cNvPr id="45" name="Google Shape;45;p5"/>
          <p:cNvSpPr/>
          <p:nvPr/>
        </p:nvSpPr>
        <p:spPr>
          <a:xfrm rot="10800000">
            <a:off x="7994400" y="0"/>
            <a:ext cx="4197600" cy="1617200"/>
          </a:xfrm>
          <a:prstGeom prst="rtTriangle">
            <a:avLst/>
          </a:prstGeom>
          <a:solidFill>
            <a:srgbClr val="336574">
              <a:alpha val="32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5"/>
          <p:cNvSpPr/>
          <p:nvPr/>
        </p:nvSpPr>
        <p:spPr>
          <a:xfrm flipH="1">
            <a:off x="-928812" y="2831033"/>
            <a:ext cx="13198207" cy="3386608"/>
          </a:xfrm>
          <a:custGeom>
            <a:avLst/>
            <a:gdLst/>
            <a:ahLst/>
            <a:cxnLst/>
            <a:rect l="l" t="t" r="r" b="b"/>
            <a:pathLst>
              <a:path w="255268" h="56544" extrusionOk="0">
                <a:moveTo>
                  <a:pt x="182194" y="0"/>
                </a:moveTo>
                <a:cubicBezTo>
                  <a:pt x="148857" y="0"/>
                  <a:pt x="131413" y="9664"/>
                  <a:pt x="123189" y="16564"/>
                </a:cubicBezTo>
                <a:cubicBezTo>
                  <a:pt x="112292" y="25742"/>
                  <a:pt x="109040" y="32980"/>
                  <a:pt x="89149" y="32980"/>
                </a:cubicBezTo>
                <a:cubicBezTo>
                  <a:pt x="85825" y="32980"/>
                  <a:pt x="82037" y="32778"/>
                  <a:pt x="77670" y="32349"/>
                </a:cubicBezTo>
                <a:cubicBezTo>
                  <a:pt x="77260" y="32278"/>
                  <a:pt x="76851" y="32278"/>
                  <a:pt x="76370" y="32278"/>
                </a:cubicBezTo>
                <a:cubicBezTo>
                  <a:pt x="72626" y="32085"/>
                  <a:pt x="68929" y="31997"/>
                  <a:pt x="65301" y="31997"/>
                </a:cubicBezTo>
                <a:cubicBezTo>
                  <a:pt x="29217" y="31997"/>
                  <a:pt x="0" y="40701"/>
                  <a:pt x="0" y="40701"/>
                </a:cubicBezTo>
                <a:lnTo>
                  <a:pt x="410" y="54777"/>
                </a:lnTo>
                <a:lnTo>
                  <a:pt x="236656" y="56543"/>
                </a:lnTo>
                <a:cubicBezTo>
                  <a:pt x="236656" y="56543"/>
                  <a:pt x="255268" y="4141"/>
                  <a:pt x="193793" y="368"/>
                </a:cubicBezTo>
                <a:cubicBezTo>
                  <a:pt x="189728" y="117"/>
                  <a:pt x="185865" y="0"/>
                  <a:pt x="182194" y="0"/>
                </a:cubicBezTo>
                <a:close/>
              </a:path>
            </a:pathLst>
          </a:custGeom>
          <a:solidFill>
            <a:srgbClr val="336574">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0" y="5801200"/>
            <a:ext cx="12192000" cy="1056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237167" y="5796639"/>
            <a:ext cx="516800" cy="262000"/>
          </a:xfrm>
          <a:prstGeom prst="parallelogram">
            <a:avLst>
              <a:gd name="adj" fmla="val 91488"/>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 name="Google Shape;49;p5"/>
          <p:cNvGrpSpPr/>
          <p:nvPr/>
        </p:nvGrpSpPr>
        <p:grpSpPr>
          <a:xfrm>
            <a:off x="4519659" y="6346040"/>
            <a:ext cx="751725" cy="520825"/>
            <a:chOff x="3394506" y="4742861"/>
            <a:chExt cx="563794" cy="390619"/>
          </a:xfrm>
        </p:grpSpPr>
        <p:sp>
          <p:nvSpPr>
            <p:cNvPr id="50" name="Google Shape;50;p5"/>
            <p:cNvSpPr/>
            <p:nvPr/>
          </p:nvSpPr>
          <p:spPr>
            <a:xfrm>
              <a:off x="3570700" y="4742861"/>
              <a:ext cx="387600" cy="196500"/>
            </a:xfrm>
            <a:prstGeom prst="parallelogram">
              <a:avLst>
                <a:gd name="adj" fmla="val 91488"/>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3394506" y="4936979"/>
              <a:ext cx="387600" cy="196500"/>
            </a:xfrm>
            <a:prstGeom prst="parallelogram">
              <a:avLst>
                <a:gd name="adj" fmla="val 91488"/>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176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
          <p:cNvSpPr/>
          <p:nvPr/>
        </p:nvSpPr>
        <p:spPr>
          <a:xfrm>
            <a:off x="6096000" y="-167"/>
            <a:ext cx="60960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txBox="1">
            <a:spLocks noGrp="1"/>
          </p:cNvSpPr>
          <p:nvPr>
            <p:ph type="subTitle" idx="1"/>
          </p:nvPr>
        </p:nvSpPr>
        <p:spPr>
          <a:xfrm>
            <a:off x="1169167" y="2046051"/>
            <a:ext cx="4052000" cy="14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4000">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Krona 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 name="Google Shape;29;p3"/>
          <p:cNvSpPr/>
          <p:nvPr/>
        </p:nvSpPr>
        <p:spPr>
          <a:xfrm>
            <a:off x="6085384" y="0"/>
            <a:ext cx="1081200" cy="68580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txBox="1">
            <a:spLocks noGrp="1"/>
          </p:cNvSpPr>
          <p:nvPr>
            <p:ph type="title" hasCustomPrompt="1"/>
          </p:nvPr>
        </p:nvSpPr>
        <p:spPr>
          <a:xfrm>
            <a:off x="2411600" y="795752"/>
            <a:ext cx="1592800" cy="9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dirty="0"/>
              <a:t>xx%</a:t>
            </a:r>
          </a:p>
        </p:txBody>
      </p:sp>
      <p:sp>
        <p:nvSpPr>
          <p:cNvPr id="31" name="Google Shape;31;p3"/>
          <p:cNvSpPr/>
          <p:nvPr/>
        </p:nvSpPr>
        <p:spPr>
          <a:xfrm>
            <a:off x="175999" y="5539000"/>
            <a:ext cx="6064000" cy="2961600"/>
          </a:xfrm>
          <a:prstGeom prst="ellipse">
            <a:avLst/>
          </a:prstGeom>
          <a:solidFill>
            <a:srgbClr val="336574">
              <a:alpha val="22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2672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
        <p:cNvGrpSpPr/>
        <p:nvPr/>
      </p:nvGrpSpPr>
      <p:grpSpPr>
        <a:xfrm>
          <a:off x="0" y="0"/>
          <a:ext cx="0" cy="0"/>
          <a:chOff x="0" y="0"/>
          <a:chExt cx="0" cy="0"/>
        </a:xfrm>
      </p:grpSpPr>
      <p:sp>
        <p:nvSpPr>
          <p:cNvPr id="33" name="Google Shape;33;p4"/>
          <p:cNvSpPr/>
          <p:nvPr/>
        </p:nvSpPr>
        <p:spPr>
          <a:xfrm flipH="1">
            <a:off x="-910500" y="2831033"/>
            <a:ext cx="13198207" cy="3386608"/>
          </a:xfrm>
          <a:custGeom>
            <a:avLst/>
            <a:gdLst/>
            <a:ahLst/>
            <a:cxnLst/>
            <a:rect l="l" t="t" r="r" b="b"/>
            <a:pathLst>
              <a:path w="255268" h="56544" extrusionOk="0">
                <a:moveTo>
                  <a:pt x="182194" y="0"/>
                </a:moveTo>
                <a:cubicBezTo>
                  <a:pt x="148857" y="0"/>
                  <a:pt x="131413" y="9664"/>
                  <a:pt x="123189" y="16564"/>
                </a:cubicBezTo>
                <a:cubicBezTo>
                  <a:pt x="112292" y="25742"/>
                  <a:pt x="109040" y="32980"/>
                  <a:pt x="89149" y="32980"/>
                </a:cubicBezTo>
                <a:cubicBezTo>
                  <a:pt x="85825" y="32980"/>
                  <a:pt x="82037" y="32778"/>
                  <a:pt x="77670" y="32349"/>
                </a:cubicBezTo>
                <a:cubicBezTo>
                  <a:pt x="77260" y="32278"/>
                  <a:pt x="76851" y="32278"/>
                  <a:pt x="76370" y="32278"/>
                </a:cubicBezTo>
                <a:cubicBezTo>
                  <a:pt x="72626" y="32085"/>
                  <a:pt x="68929" y="31997"/>
                  <a:pt x="65301" y="31997"/>
                </a:cubicBezTo>
                <a:cubicBezTo>
                  <a:pt x="29217" y="31997"/>
                  <a:pt x="0" y="40701"/>
                  <a:pt x="0" y="40701"/>
                </a:cubicBezTo>
                <a:lnTo>
                  <a:pt x="410" y="54777"/>
                </a:lnTo>
                <a:lnTo>
                  <a:pt x="236656" y="56543"/>
                </a:lnTo>
                <a:cubicBezTo>
                  <a:pt x="236656" y="56543"/>
                  <a:pt x="255268" y="4141"/>
                  <a:pt x="193793" y="368"/>
                </a:cubicBezTo>
                <a:cubicBezTo>
                  <a:pt x="189728" y="117"/>
                  <a:pt x="185865" y="0"/>
                  <a:pt x="182194" y="0"/>
                </a:cubicBezTo>
                <a:close/>
              </a:path>
            </a:pathLst>
          </a:custGeom>
          <a:solidFill>
            <a:srgbClr val="336574">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txBox="1">
            <a:spLocks noGrp="1"/>
          </p:cNvSpPr>
          <p:nvPr>
            <p:ph type="title"/>
          </p:nvPr>
        </p:nvSpPr>
        <p:spPr>
          <a:xfrm>
            <a:off x="950967" y="518903"/>
            <a:ext cx="10290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267">
                <a:latin typeface="Arial Black" panose="020B0A04020102020204" pitchFamily="34" charset="0"/>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dirty="0"/>
          </a:p>
        </p:txBody>
      </p:sp>
      <p:sp>
        <p:nvSpPr>
          <p:cNvPr id="35" name="Google Shape;35;p4"/>
          <p:cNvSpPr txBox="1">
            <a:spLocks noGrp="1"/>
          </p:cNvSpPr>
          <p:nvPr>
            <p:ph type="body" idx="1"/>
          </p:nvPr>
        </p:nvSpPr>
        <p:spPr>
          <a:xfrm>
            <a:off x="950967" y="1536633"/>
            <a:ext cx="10290000" cy="3833600"/>
          </a:xfrm>
          <a:prstGeom prst="rect">
            <a:avLst/>
          </a:prstGeom>
        </p:spPr>
        <p:txBody>
          <a:bodyPr spcFirstLastPara="1" wrap="square" lIns="91425" tIns="91425" rIns="91425" bIns="91425" anchor="t" anchorCtr="0">
            <a:noAutofit/>
          </a:bodyPr>
          <a:lstStyle>
            <a:lvl1pPr marL="609585" lvl="0" indent="-397923">
              <a:spcBef>
                <a:spcPts val="0"/>
              </a:spcBef>
              <a:spcAft>
                <a:spcPts val="0"/>
              </a:spcAft>
              <a:buClr>
                <a:schemeClr val="lt1"/>
              </a:buClr>
              <a:buSzPts val="1100"/>
              <a:buFont typeface="Lato"/>
              <a:buAutoNum type="arabicPeriod"/>
              <a:defRPr sz="160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2133"/>
              </a:spcBef>
              <a:spcAft>
                <a:spcPts val="0"/>
              </a:spcAft>
              <a:buClr>
                <a:schemeClr val="lt1"/>
              </a:buClr>
              <a:buSzPts val="1100"/>
              <a:buFont typeface="Muli"/>
              <a:buAutoNum type="alphaLcPeriod"/>
              <a:defRPr/>
            </a:lvl2pPr>
            <a:lvl3pPr marL="1828754" lvl="2" indent="-397923">
              <a:spcBef>
                <a:spcPts val="2133"/>
              </a:spcBef>
              <a:spcAft>
                <a:spcPts val="0"/>
              </a:spcAft>
              <a:buClr>
                <a:schemeClr val="lt1"/>
              </a:buClr>
              <a:buSzPts val="1100"/>
              <a:buFont typeface="Muli"/>
              <a:buAutoNum type="romanLcPeriod"/>
              <a:defRPr/>
            </a:lvl3pPr>
            <a:lvl4pPr marL="2438339" lvl="3" indent="-397923">
              <a:spcBef>
                <a:spcPts val="2133"/>
              </a:spcBef>
              <a:spcAft>
                <a:spcPts val="0"/>
              </a:spcAft>
              <a:buClr>
                <a:schemeClr val="lt1"/>
              </a:buClr>
              <a:buSzPts val="1100"/>
              <a:buFont typeface="Muli"/>
              <a:buAutoNum type="arabicPeriod"/>
              <a:defRPr/>
            </a:lvl4pPr>
            <a:lvl5pPr marL="3047924" lvl="4" indent="-397923">
              <a:spcBef>
                <a:spcPts val="2133"/>
              </a:spcBef>
              <a:spcAft>
                <a:spcPts val="0"/>
              </a:spcAft>
              <a:buClr>
                <a:schemeClr val="lt1"/>
              </a:buClr>
              <a:buSzPts val="1100"/>
              <a:buFont typeface="Muli"/>
              <a:buAutoNum type="alphaLcPeriod"/>
              <a:defRPr/>
            </a:lvl5pPr>
            <a:lvl6pPr marL="3657509" lvl="5" indent="-397923">
              <a:spcBef>
                <a:spcPts val="2133"/>
              </a:spcBef>
              <a:spcAft>
                <a:spcPts val="0"/>
              </a:spcAft>
              <a:buClr>
                <a:schemeClr val="lt1"/>
              </a:buClr>
              <a:buSzPts val="1100"/>
              <a:buFont typeface="Muli"/>
              <a:buAutoNum type="romanLcPeriod"/>
              <a:defRPr/>
            </a:lvl6pPr>
            <a:lvl7pPr marL="4267093" lvl="6" indent="-397923">
              <a:spcBef>
                <a:spcPts val="2133"/>
              </a:spcBef>
              <a:spcAft>
                <a:spcPts val="0"/>
              </a:spcAft>
              <a:buClr>
                <a:schemeClr val="lt1"/>
              </a:buClr>
              <a:buSzPts val="1100"/>
              <a:buFont typeface="Muli"/>
              <a:buAutoNum type="arabicPeriod"/>
              <a:defRPr/>
            </a:lvl7pPr>
            <a:lvl8pPr marL="4876678" lvl="7" indent="-397923">
              <a:spcBef>
                <a:spcPts val="2133"/>
              </a:spcBef>
              <a:spcAft>
                <a:spcPts val="0"/>
              </a:spcAft>
              <a:buClr>
                <a:schemeClr val="lt1"/>
              </a:buClr>
              <a:buSzPts val="1100"/>
              <a:buFont typeface="Muli"/>
              <a:buAutoNum type="alphaLcPeriod"/>
              <a:defRPr/>
            </a:lvl8pPr>
            <a:lvl9pPr marL="5486263" lvl="8" indent="-397923">
              <a:spcBef>
                <a:spcPts val="2133"/>
              </a:spcBef>
              <a:spcAft>
                <a:spcPts val="2133"/>
              </a:spcAft>
              <a:buClr>
                <a:schemeClr val="lt1"/>
              </a:buClr>
              <a:buSzPts val="1100"/>
              <a:buFont typeface="Muli"/>
              <a:buAutoNum type="romanLcPeriod"/>
              <a:defRPr/>
            </a:lvl9pPr>
          </a:lstStyle>
          <a:p>
            <a:endParaRPr dirty="0"/>
          </a:p>
        </p:txBody>
      </p:sp>
      <p:sp>
        <p:nvSpPr>
          <p:cNvPr id="36" name="Google Shape;36;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7" name="Google Shape;37;p4"/>
          <p:cNvSpPr/>
          <p:nvPr/>
        </p:nvSpPr>
        <p:spPr>
          <a:xfrm rot="10800000">
            <a:off x="7994400" y="0"/>
            <a:ext cx="4197600" cy="1617200"/>
          </a:xfrm>
          <a:prstGeom prst="rtTriangle">
            <a:avLst/>
          </a:prstGeom>
          <a:solidFill>
            <a:srgbClr val="336574">
              <a:alpha val="32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3667" y="6132565"/>
            <a:ext cx="12192000" cy="719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52865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6"/>
          <p:cNvSpPr txBox="1">
            <a:spLocks noGrp="1"/>
          </p:cNvSpPr>
          <p:nvPr>
            <p:ph type="title" hasCustomPrompt="1"/>
          </p:nvPr>
        </p:nvSpPr>
        <p:spPr>
          <a:xfrm>
            <a:off x="950976" y="53761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533"/>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dirty="0"/>
              <a:t> </a:t>
            </a:r>
            <a:endParaRPr dirty="0"/>
          </a:p>
        </p:txBody>
      </p:sp>
      <p:sp>
        <p:nvSpPr>
          <p:cNvPr id="54" name="Google Shape;54;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17390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5"/>
        <p:cNvGrpSpPr/>
        <p:nvPr/>
      </p:nvGrpSpPr>
      <p:grpSpPr>
        <a:xfrm>
          <a:off x="0" y="0"/>
          <a:ext cx="0" cy="0"/>
          <a:chOff x="0" y="0"/>
          <a:chExt cx="0" cy="0"/>
        </a:xfrm>
      </p:grpSpPr>
      <p:sp>
        <p:nvSpPr>
          <p:cNvPr id="56" name="Google Shape;56;p7"/>
          <p:cNvSpPr txBox="1">
            <a:spLocks noGrp="1"/>
          </p:cNvSpPr>
          <p:nvPr>
            <p:ph type="title"/>
          </p:nvPr>
        </p:nvSpPr>
        <p:spPr>
          <a:xfrm>
            <a:off x="1097900" y="1563833"/>
            <a:ext cx="4471200" cy="7680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200">
                <a:latin typeface="Arial Black" panose="020B0A04020102020204" pitchFamily="34" charset="0"/>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dirty="0"/>
          </a:p>
        </p:txBody>
      </p:sp>
      <p:sp>
        <p:nvSpPr>
          <p:cNvPr id="57" name="Google Shape;57;p7"/>
          <p:cNvSpPr txBox="1">
            <a:spLocks noGrp="1"/>
          </p:cNvSpPr>
          <p:nvPr>
            <p:ph type="body" idx="1"/>
          </p:nvPr>
        </p:nvSpPr>
        <p:spPr>
          <a:xfrm>
            <a:off x="1097900" y="3073767"/>
            <a:ext cx="4094400" cy="2220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58" name="Google Shape;58;p7"/>
          <p:cNvSpPr/>
          <p:nvPr/>
        </p:nvSpPr>
        <p:spPr>
          <a:xfrm rot="10800000" flipH="1">
            <a:off x="0" y="-100"/>
            <a:ext cx="4197600" cy="1617200"/>
          </a:xfrm>
          <a:prstGeom prst="rtTriangle">
            <a:avLst/>
          </a:prstGeom>
          <a:solidFill>
            <a:srgbClr val="336574">
              <a:alpha val="32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7"/>
          <p:cNvSpPr txBox="1">
            <a:spLocks noGrp="1"/>
          </p:cNvSpPr>
          <p:nvPr>
            <p:ph type="title" idx="2"/>
          </p:nvPr>
        </p:nvSpPr>
        <p:spPr>
          <a:xfrm>
            <a:off x="1097900" y="2680633"/>
            <a:ext cx="4094400" cy="429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400"/>
              <a:buNone/>
              <a:defRPr sz="1600">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dirty="0"/>
          </a:p>
        </p:txBody>
      </p:sp>
    </p:spTree>
    <p:extLst>
      <p:ext uri="{BB962C8B-B14F-4D97-AF65-F5344CB8AC3E}">
        <p14:creationId xmlns:p14="http://schemas.microsoft.com/office/powerpoint/2010/main" val="2135772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0"/>
        <p:cNvGrpSpPr/>
        <p:nvPr/>
      </p:nvGrpSpPr>
      <p:grpSpPr>
        <a:xfrm>
          <a:off x="0" y="0"/>
          <a:ext cx="0" cy="0"/>
          <a:chOff x="0" y="0"/>
          <a:chExt cx="0" cy="0"/>
        </a:xfrm>
      </p:grpSpPr>
      <p:sp>
        <p:nvSpPr>
          <p:cNvPr id="61" name="Google Shape;61;p8"/>
          <p:cNvSpPr/>
          <p:nvPr/>
        </p:nvSpPr>
        <p:spPr>
          <a:xfrm flipH="1">
            <a:off x="0" y="-104"/>
            <a:ext cx="12192000" cy="6852000"/>
          </a:xfrm>
          <a:prstGeom prst="rtTriangle">
            <a:avLst/>
          </a:prstGeom>
          <a:solidFill>
            <a:srgbClr val="336574">
              <a:alpha val="32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2" name="Google Shape;62;p8"/>
          <p:cNvGrpSpPr/>
          <p:nvPr/>
        </p:nvGrpSpPr>
        <p:grpSpPr>
          <a:xfrm rot="-748857">
            <a:off x="9851833" y="5453129"/>
            <a:ext cx="3214743" cy="2120352"/>
            <a:chOff x="7513054" y="3864348"/>
            <a:chExt cx="2411225" cy="1590375"/>
          </a:xfrm>
        </p:grpSpPr>
        <p:sp>
          <p:nvSpPr>
            <p:cNvPr id="63" name="Google Shape;63;p8"/>
            <p:cNvSpPr/>
            <p:nvPr/>
          </p:nvSpPr>
          <p:spPr>
            <a:xfrm rot="-1800015">
              <a:off x="7532258" y="4844220"/>
              <a:ext cx="1076992" cy="365707"/>
            </a:xfrm>
            <a:prstGeom prst="rect">
              <a:avLst/>
            </a:prstGeom>
            <a:solidFill>
              <a:srgbClr val="FFFFFF">
                <a:alpha val="55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8"/>
            <p:cNvSpPr/>
            <p:nvPr/>
          </p:nvSpPr>
          <p:spPr>
            <a:xfrm rot="-1800015">
              <a:off x="8828083" y="4109145"/>
              <a:ext cx="1076992" cy="365707"/>
            </a:xfrm>
            <a:prstGeom prst="rect">
              <a:avLst/>
            </a:prstGeom>
            <a:solidFill>
              <a:srgbClr val="FFFFFF">
                <a:alpha val="55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 name="Google Shape;65;p8"/>
          <p:cNvSpPr/>
          <p:nvPr/>
        </p:nvSpPr>
        <p:spPr>
          <a:xfrm rot="-2046914">
            <a:off x="-10145403" y="-5474647"/>
            <a:ext cx="13799545" cy="10949305"/>
          </a:xfrm>
          <a:prstGeom prst="ellipse">
            <a:avLst/>
          </a:prstGeom>
          <a:solidFill>
            <a:srgbClr val="336574">
              <a:alpha val="122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 name="Google Shape;66;p8"/>
          <p:cNvGrpSpPr/>
          <p:nvPr/>
        </p:nvGrpSpPr>
        <p:grpSpPr>
          <a:xfrm>
            <a:off x="950961" y="735133"/>
            <a:ext cx="10289944" cy="5392400"/>
            <a:chOff x="713225" y="551350"/>
            <a:chExt cx="7980000" cy="4044300"/>
          </a:xfrm>
        </p:grpSpPr>
        <p:sp>
          <p:nvSpPr>
            <p:cNvPr id="67" name="Google Shape;67;p8"/>
            <p:cNvSpPr/>
            <p:nvPr/>
          </p:nvSpPr>
          <p:spPr>
            <a:xfrm>
              <a:off x="713225" y="551350"/>
              <a:ext cx="7980000" cy="4044300"/>
            </a:xfrm>
            <a:prstGeom prst="roundRect">
              <a:avLst>
                <a:gd name="adj" fmla="val 10795"/>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8"/>
            <p:cNvSpPr/>
            <p:nvPr/>
          </p:nvSpPr>
          <p:spPr>
            <a:xfrm>
              <a:off x="1722702" y="551350"/>
              <a:ext cx="6970500" cy="4044300"/>
            </a:xfrm>
            <a:prstGeom prst="roundRect">
              <a:avLst>
                <a:gd name="adj" fmla="val 10795"/>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8"/>
            <p:cNvSpPr/>
            <p:nvPr/>
          </p:nvSpPr>
          <p:spPr>
            <a:xfrm>
              <a:off x="982850" y="769675"/>
              <a:ext cx="7447932" cy="3567146"/>
            </a:xfrm>
            <a:custGeom>
              <a:avLst/>
              <a:gdLst/>
              <a:ahLst/>
              <a:cxnLst/>
              <a:rect l="l" t="t" r="r" b="b"/>
              <a:pathLst>
                <a:path w="16614" h="8515" extrusionOk="0">
                  <a:moveTo>
                    <a:pt x="572" y="1"/>
                  </a:moveTo>
                  <a:cubicBezTo>
                    <a:pt x="257" y="1"/>
                    <a:pt x="0" y="259"/>
                    <a:pt x="0" y="574"/>
                  </a:cubicBezTo>
                  <a:lnTo>
                    <a:pt x="0" y="7946"/>
                  </a:lnTo>
                  <a:cubicBezTo>
                    <a:pt x="0" y="8261"/>
                    <a:pt x="257" y="8514"/>
                    <a:pt x="572" y="8514"/>
                  </a:cubicBezTo>
                  <a:lnTo>
                    <a:pt x="16040" y="8514"/>
                  </a:lnTo>
                  <a:cubicBezTo>
                    <a:pt x="16355" y="8514"/>
                    <a:pt x="16613" y="8261"/>
                    <a:pt x="16613" y="7946"/>
                  </a:cubicBezTo>
                  <a:lnTo>
                    <a:pt x="16613" y="574"/>
                  </a:lnTo>
                  <a:cubicBezTo>
                    <a:pt x="16613" y="259"/>
                    <a:pt x="16355" y="1"/>
                    <a:pt x="16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8"/>
            <p:cNvSpPr/>
            <p:nvPr/>
          </p:nvSpPr>
          <p:spPr>
            <a:xfrm>
              <a:off x="982850" y="769675"/>
              <a:ext cx="7447932" cy="861310"/>
            </a:xfrm>
            <a:custGeom>
              <a:avLst/>
              <a:gdLst/>
              <a:ahLst/>
              <a:cxnLst/>
              <a:rect l="l" t="t" r="r" b="b"/>
              <a:pathLst>
                <a:path w="16614" h="2056" extrusionOk="0">
                  <a:moveTo>
                    <a:pt x="572" y="1"/>
                  </a:moveTo>
                  <a:cubicBezTo>
                    <a:pt x="257" y="1"/>
                    <a:pt x="0" y="259"/>
                    <a:pt x="0" y="574"/>
                  </a:cubicBezTo>
                  <a:lnTo>
                    <a:pt x="0" y="2056"/>
                  </a:lnTo>
                  <a:lnTo>
                    <a:pt x="16613" y="2056"/>
                  </a:lnTo>
                  <a:lnTo>
                    <a:pt x="16613" y="574"/>
                  </a:lnTo>
                  <a:cubicBezTo>
                    <a:pt x="16613" y="259"/>
                    <a:pt x="16355" y="1"/>
                    <a:pt x="16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8"/>
            <p:cNvSpPr/>
            <p:nvPr/>
          </p:nvSpPr>
          <p:spPr>
            <a:xfrm>
              <a:off x="982850" y="3477191"/>
              <a:ext cx="7447932" cy="859634"/>
            </a:xfrm>
            <a:custGeom>
              <a:avLst/>
              <a:gdLst/>
              <a:ahLst/>
              <a:cxnLst/>
              <a:rect l="l" t="t" r="r" b="b"/>
              <a:pathLst>
                <a:path w="16614" h="2052" extrusionOk="0">
                  <a:moveTo>
                    <a:pt x="0" y="1"/>
                  </a:moveTo>
                  <a:lnTo>
                    <a:pt x="0" y="1483"/>
                  </a:lnTo>
                  <a:cubicBezTo>
                    <a:pt x="0" y="1798"/>
                    <a:pt x="257" y="2051"/>
                    <a:pt x="572" y="2051"/>
                  </a:cubicBezTo>
                  <a:lnTo>
                    <a:pt x="16040" y="2051"/>
                  </a:lnTo>
                  <a:cubicBezTo>
                    <a:pt x="16355" y="2051"/>
                    <a:pt x="16613" y="1798"/>
                    <a:pt x="16613" y="1483"/>
                  </a:cubicBezTo>
                  <a:lnTo>
                    <a:pt x="166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8"/>
            <p:cNvSpPr/>
            <p:nvPr/>
          </p:nvSpPr>
          <p:spPr>
            <a:xfrm>
              <a:off x="2398974" y="1041634"/>
              <a:ext cx="276372" cy="241431"/>
            </a:xfrm>
            <a:custGeom>
              <a:avLst/>
              <a:gdLst/>
              <a:ahLst/>
              <a:cxnLst/>
              <a:rect l="l" t="t" r="r" b="b"/>
              <a:pathLst>
                <a:path w="675" h="680" extrusionOk="0">
                  <a:moveTo>
                    <a:pt x="337" y="0"/>
                  </a:moveTo>
                  <a:cubicBezTo>
                    <a:pt x="151" y="0"/>
                    <a:pt x="0" y="152"/>
                    <a:pt x="0" y="338"/>
                  </a:cubicBezTo>
                  <a:cubicBezTo>
                    <a:pt x="0" y="524"/>
                    <a:pt x="151" y="680"/>
                    <a:pt x="337" y="680"/>
                  </a:cubicBezTo>
                  <a:cubicBezTo>
                    <a:pt x="523" y="680"/>
                    <a:pt x="675" y="524"/>
                    <a:pt x="675" y="338"/>
                  </a:cubicBezTo>
                  <a:cubicBezTo>
                    <a:pt x="675" y="152"/>
                    <a:pt x="523" y="0"/>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8"/>
            <p:cNvSpPr/>
            <p:nvPr/>
          </p:nvSpPr>
          <p:spPr>
            <a:xfrm>
              <a:off x="2398974" y="3791714"/>
              <a:ext cx="276372" cy="240010"/>
            </a:xfrm>
            <a:custGeom>
              <a:avLst/>
              <a:gdLst/>
              <a:ahLst/>
              <a:cxnLst/>
              <a:rect l="l" t="t" r="r" b="b"/>
              <a:pathLst>
                <a:path w="675" h="676" extrusionOk="0">
                  <a:moveTo>
                    <a:pt x="337" y="1"/>
                  </a:moveTo>
                  <a:cubicBezTo>
                    <a:pt x="151" y="1"/>
                    <a:pt x="0" y="151"/>
                    <a:pt x="0" y="337"/>
                  </a:cubicBezTo>
                  <a:cubicBezTo>
                    <a:pt x="0" y="524"/>
                    <a:pt x="151" y="675"/>
                    <a:pt x="337" y="675"/>
                  </a:cubicBezTo>
                  <a:cubicBezTo>
                    <a:pt x="523" y="675"/>
                    <a:pt x="675" y="524"/>
                    <a:pt x="675" y="337"/>
                  </a:cubicBezTo>
                  <a:cubicBezTo>
                    <a:pt x="675" y="151"/>
                    <a:pt x="523" y="1"/>
                    <a:pt x="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8"/>
            <p:cNvSpPr/>
            <p:nvPr/>
          </p:nvSpPr>
          <p:spPr>
            <a:xfrm>
              <a:off x="6483973" y="1041634"/>
              <a:ext cx="276781" cy="241431"/>
            </a:xfrm>
            <a:custGeom>
              <a:avLst/>
              <a:gdLst/>
              <a:ahLst/>
              <a:cxnLst/>
              <a:rect l="l" t="t" r="r" b="b"/>
              <a:pathLst>
                <a:path w="676" h="680" extrusionOk="0">
                  <a:moveTo>
                    <a:pt x="338" y="0"/>
                  </a:moveTo>
                  <a:cubicBezTo>
                    <a:pt x="151" y="0"/>
                    <a:pt x="0" y="152"/>
                    <a:pt x="0" y="338"/>
                  </a:cubicBezTo>
                  <a:cubicBezTo>
                    <a:pt x="0" y="524"/>
                    <a:pt x="151" y="680"/>
                    <a:pt x="338" y="680"/>
                  </a:cubicBezTo>
                  <a:cubicBezTo>
                    <a:pt x="524" y="680"/>
                    <a:pt x="675" y="524"/>
                    <a:pt x="675" y="338"/>
                  </a:cubicBezTo>
                  <a:cubicBezTo>
                    <a:pt x="675" y="152"/>
                    <a:pt x="524" y="0"/>
                    <a:pt x="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8"/>
            <p:cNvSpPr/>
            <p:nvPr/>
          </p:nvSpPr>
          <p:spPr>
            <a:xfrm>
              <a:off x="6483973" y="3791714"/>
              <a:ext cx="276781" cy="240010"/>
            </a:xfrm>
            <a:custGeom>
              <a:avLst/>
              <a:gdLst/>
              <a:ahLst/>
              <a:cxnLst/>
              <a:rect l="l" t="t" r="r" b="b"/>
              <a:pathLst>
                <a:path w="676" h="676" extrusionOk="0">
                  <a:moveTo>
                    <a:pt x="338" y="1"/>
                  </a:moveTo>
                  <a:cubicBezTo>
                    <a:pt x="151" y="1"/>
                    <a:pt x="0" y="151"/>
                    <a:pt x="0" y="337"/>
                  </a:cubicBezTo>
                  <a:cubicBezTo>
                    <a:pt x="0" y="524"/>
                    <a:pt x="151" y="675"/>
                    <a:pt x="338" y="675"/>
                  </a:cubicBezTo>
                  <a:cubicBezTo>
                    <a:pt x="524" y="675"/>
                    <a:pt x="675" y="524"/>
                    <a:pt x="675" y="337"/>
                  </a:cubicBezTo>
                  <a:cubicBezTo>
                    <a:pt x="675" y="151"/>
                    <a:pt x="524"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8"/>
            <p:cNvSpPr/>
            <p:nvPr/>
          </p:nvSpPr>
          <p:spPr>
            <a:xfrm>
              <a:off x="982859" y="1630567"/>
              <a:ext cx="739849" cy="1847040"/>
            </a:xfrm>
            <a:custGeom>
              <a:avLst/>
              <a:gdLst/>
              <a:ahLst/>
              <a:cxnLst/>
              <a:rect l="l" t="t" r="r" b="b"/>
              <a:pathLst>
                <a:path w="1807" h="4409" extrusionOk="0">
                  <a:moveTo>
                    <a:pt x="0" y="1"/>
                  </a:moveTo>
                  <a:lnTo>
                    <a:pt x="0" y="4409"/>
                  </a:lnTo>
                  <a:lnTo>
                    <a:pt x="1807" y="4409"/>
                  </a:lnTo>
                  <a:lnTo>
                    <a:pt x="1807" y="1"/>
                  </a:lnTo>
                  <a:close/>
                </a:path>
              </a:pathLst>
            </a:custGeom>
            <a:solidFill>
              <a:srgbClr val="DFD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8"/>
            <p:cNvSpPr/>
            <p:nvPr/>
          </p:nvSpPr>
          <p:spPr>
            <a:xfrm>
              <a:off x="982859" y="3477190"/>
              <a:ext cx="774242" cy="859634"/>
            </a:xfrm>
            <a:custGeom>
              <a:avLst/>
              <a:gdLst/>
              <a:ahLst/>
              <a:cxnLst/>
              <a:rect l="l" t="t" r="r" b="b"/>
              <a:pathLst>
                <a:path w="1891" h="2052" extrusionOk="0">
                  <a:moveTo>
                    <a:pt x="0" y="1"/>
                  </a:moveTo>
                  <a:lnTo>
                    <a:pt x="0" y="1483"/>
                  </a:lnTo>
                  <a:cubicBezTo>
                    <a:pt x="0" y="1785"/>
                    <a:pt x="240" y="2033"/>
                    <a:pt x="537" y="2051"/>
                  </a:cubicBezTo>
                  <a:lnTo>
                    <a:pt x="1891" y="2051"/>
                  </a:lnTo>
                  <a:cubicBezTo>
                    <a:pt x="1838" y="1873"/>
                    <a:pt x="1807" y="1678"/>
                    <a:pt x="1807" y="1483"/>
                  </a:cubicBezTo>
                  <a:lnTo>
                    <a:pt x="180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a:off x="982859" y="769675"/>
              <a:ext cx="774242" cy="861310"/>
            </a:xfrm>
            <a:custGeom>
              <a:avLst/>
              <a:gdLst/>
              <a:ahLst/>
              <a:cxnLst/>
              <a:rect l="l" t="t" r="r" b="b"/>
              <a:pathLst>
                <a:path w="1891" h="2056" extrusionOk="0">
                  <a:moveTo>
                    <a:pt x="572" y="1"/>
                  </a:moveTo>
                  <a:cubicBezTo>
                    <a:pt x="257" y="1"/>
                    <a:pt x="0" y="259"/>
                    <a:pt x="0" y="574"/>
                  </a:cubicBezTo>
                  <a:lnTo>
                    <a:pt x="0" y="2056"/>
                  </a:lnTo>
                  <a:lnTo>
                    <a:pt x="1807" y="2056"/>
                  </a:lnTo>
                  <a:lnTo>
                    <a:pt x="1807" y="574"/>
                  </a:lnTo>
                  <a:cubicBezTo>
                    <a:pt x="1807" y="374"/>
                    <a:pt x="1838" y="183"/>
                    <a:pt x="18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8"/>
          <p:cNvSpPr txBox="1">
            <a:spLocks noGrp="1"/>
          </p:cNvSpPr>
          <p:nvPr>
            <p:ph type="title"/>
          </p:nvPr>
        </p:nvSpPr>
        <p:spPr>
          <a:xfrm>
            <a:off x="951000" y="729688"/>
            <a:ext cx="10290000" cy="539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chemeClr val="dk1"/>
              </a:buClr>
              <a:buSzPts val="4800"/>
              <a:buNone/>
              <a:defRPr sz="8400" b="1">
                <a:solidFill>
                  <a:schemeClr val="dk1"/>
                </a:solidFill>
                <a:latin typeface="Arial Black" panose="020B0A04020102020204" pitchFamily="34" charset="0"/>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dirty="0"/>
          </a:p>
        </p:txBody>
      </p:sp>
    </p:spTree>
    <p:extLst>
      <p:ext uri="{BB962C8B-B14F-4D97-AF65-F5344CB8AC3E}">
        <p14:creationId xmlns:p14="http://schemas.microsoft.com/office/powerpoint/2010/main" val="2076295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
        <p:cNvGrpSpPr/>
        <p:nvPr/>
      </p:nvGrpSpPr>
      <p:grpSpPr>
        <a:xfrm>
          <a:off x="0" y="0"/>
          <a:ext cx="0" cy="0"/>
          <a:chOff x="0" y="0"/>
          <a:chExt cx="0" cy="0"/>
        </a:xfrm>
      </p:grpSpPr>
      <p:sp>
        <p:nvSpPr>
          <p:cNvPr id="81" name="Google Shape;81;p9"/>
          <p:cNvSpPr/>
          <p:nvPr/>
        </p:nvSpPr>
        <p:spPr>
          <a:xfrm rot="10800000" flipH="1">
            <a:off x="0" y="-100"/>
            <a:ext cx="4197600" cy="1617200"/>
          </a:xfrm>
          <a:prstGeom prst="rtTriangle">
            <a:avLst/>
          </a:prstGeom>
          <a:solidFill>
            <a:srgbClr val="336574">
              <a:alpha val="32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9"/>
          <p:cNvSpPr/>
          <p:nvPr/>
        </p:nvSpPr>
        <p:spPr>
          <a:xfrm rot="-3327516">
            <a:off x="5232610" y="1549731"/>
            <a:ext cx="11633125" cy="5211757"/>
          </a:xfrm>
          <a:prstGeom prst="ellipse">
            <a:avLst/>
          </a:prstGeom>
          <a:solidFill>
            <a:srgbClr val="336574">
              <a:alpha val="22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9"/>
          <p:cNvSpPr txBox="1">
            <a:spLocks noGrp="1"/>
          </p:cNvSpPr>
          <p:nvPr>
            <p:ph type="title"/>
          </p:nvPr>
        </p:nvSpPr>
        <p:spPr>
          <a:xfrm>
            <a:off x="950971" y="1908640"/>
            <a:ext cx="5145200" cy="768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atin typeface="Arial Black" panose="020B0A04020102020204" pitchFamily="34" charset="0"/>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dirty="0"/>
          </a:p>
        </p:txBody>
      </p:sp>
      <p:sp>
        <p:nvSpPr>
          <p:cNvPr id="84" name="Google Shape;84;p9"/>
          <p:cNvSpPr txBox="1">
            <a:spLocks noGrp="1"/>
          </p:cNvSpPr>
          <p:nvPr>
            <p:ph type="subTitle" idx="1"/>
          </p:nvPr>
        </p:nvSpPr>
        <p:spPr>
          <a:xfrm>
            <a:off x="950967" y="2628967"/>
            <a:ext cx="4653600" cy="25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chemeClr val="lt1"/>
                </a:solidFill>
                <a:latin typeface="Open Sans" panose="020B0606030504020204" pitchFamily="34" charset="0"/>
                <a:ea typeface="Open Sans" panose="020B0606030504020204" pitchFamily="34" charset="0"/>
                <a:cs typeface="Open Sans" panose="020B0606030504020204" pitchFamily="34" charset="0"/>
              </a:defRPr>
            </a:lvl1pPr>
            <a:lvl2pPr lvl="1" algn="ctr" rtl="0">
              <a:spcBef>
                <a:spcPts val="2133"/>
              </a:spcBef>
              <a:spcAft>
                <a:spcPts val="0"/>
              </a:spcAft>
              <a:buNone/>
              <a:defRPr sz="2133">
                <a:solidFill>
                  <a:schemeClr val="lt1"/>
                </a:solidFill>
              </a:defRPr>
            </a:lvl2pPr>
            <a:lvl3pPr lvl="2" algn="ctr" rtl="0">
              <a:spcBef>
                <a:spcPts val="2133"/>
              </a:spcBef>
              <a:spcAft>
                <a:spcPts val="0"/>
              </a:spcAft>
              <a:buNone/>
              <a:defRPr sz="2133">
                <a:solidFill>
                  <a:schemeClr val="lt1"/>
                </a:solidFill>
              </a:defRPr>
            </a:lvl3pPr>
            <a:lvl4pPr lvl="3" algn="ctr" rtl="0">
              <a:spcBef>
                <a:spcPts val="2133"/>
              </a:spcBef>
              <a:spcAft>
                <a:spcPts val="0"/>
              </a:spcAft>
              <a:buNone/>
              <a:defRPr sz="2133">
                <a:solidFill>
                  <a:schemeClr val="lt1"/>
                </a:solidFill>
              </a:defRPr>
            </a:lvl4pPr>
            <a:lvl5pPr lvl="4" algn="ctr" rtl="0">
              <a:spcBef>
                <a:spcPts val="2133"/>
              </a:spcBef>
              <a:spcAft>
                <a:spcPts val="0"/>
              </a:spcAft>
              <a:buNone/>
              <a:defRPr sz="2133">
                <a:solidFill>
                  <a:schemeClr val="lt1"/>
                </a:solidFill>
              </a:defRPr>
            </a:lvl5pPr>
            <a:lvl6pPr lvl="5" algn="ctr" rtl="0">
              <a:spcBef>
                <a:spcPts val="2133"/>
              </a:spcBef>
              <a:spcAft>
                <a:spcPts val="0"/>
              </a:spcAft>
              <a:buNone/>
              <a:defRPr sz="2133">
                <a:solidFill>
                  <a:schemeClr val="lt1"/>
                </a:solidFill>
              </a:defRPr>
            </a:lvl6pPr>
            <a:lvl7pPr lvl="6" algn="ctr" rtl="0">
              <a:spcBef>
                <a:spcPts val="2133"/>
              </a:spcBef>
              <a:spcAft>
                <a:spcPts val="0"/>
              </a:spcAft>
              <a:buNone/>
              <a:defRPr sz="2133">
                <a:solidFill>
                  <a:schemeClr val="lt1"/>
                </a:solidFill>
              </a:defRPr>
            </a:lvl7pPr>
            <a:lvl8pPr lvl="7" algn="ctr" rtl="0">
              <a:spcBef>
                <a:spcPts val="2133"/>
              </a:spcBef>
              <a:spcAft>
                <a:spcPts val="0"/>
              </a:spcAft>
              <a:buNone/>
              <a:defRPr sz="2133">
                <a:solidFill>
                  <a:schemeClr val="lt1"/>
                </a:solidFill>
              </a:defRPr>
            </a:lvl8pPr>
            <a:lvl9pPr lvl="8" algn="ctr" rtl="0">
              <a:spcBef>
                <a:spcPts val="2133"/>
              </a:spcBef>
              <a:spcAft>
                <a:spcPts val="2133"/>
              </a:spcAft>
              <a:buNone/>
              <a:defRPr sz="2133">
                <a:solidFill>
                  <a:schemeClr val="lt1"/>
                </a:solidFill>
              </a:defRPr>
            </a:lvl9pPr>
          </a:lstStyle>
          <a:p>
            <a:endParaRPr dirty="0"/>
          </a:p>
        </p:txBody>
      </p:sp>
    </p:spTree>
    <p:extLst>
      <p:ext uri="{BB962C8B-B14F-4D97-AF65-F5344CB8AC3E}">
        <p14:creationId xmlns:p14="http://schemas.microsoft.com/office/powerpoint/2010/main" val="3833624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5"/>
        <p:cNvGrpSpPr/>
        <p:nvPr/>
      </p:nvGrpSpPr>
      <p:grpSpPr>
        <a:xfrm>
          <a:off x="0" y="0"/>
          <a:ext cx="0" cy="0"/>
          <a:chOff x="0" y="0"/>
          <a:chExt cx="0" cy="0"/>
        </a:xfrm>
      </p:grpSpPr>
      <p:sp>
        <p:nvSpPr>
          <p:cNvPr id="86" name="Google Shape;86;p10"/>
          <p:cNvSpPr/>
          <p:nvPr/>
        </p:nvSpPr>
        <p:spPr>
          <a:xfrm rot="-2046914">
            <a:off x="9539597" y="-1436280"/>
            <a:ext cx="13799545" cy="10949305"/>
          </a:xfrm>
          <a:prstGeom prst="ellipse">
            <a:avLst/>
          </a:pr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8" name="Google Shape;88;p10"/>
          <p:cNvSpPr txBox="1">
            <a:spLocks noGrp="1"/>
          </p:cNvSpPr>
          <p:nvPr>
            <p:ph type="title"/>
          </p:nvPr>
        </p:nvSpPr>
        <p:spPr>
          <a:xfrm>
            <a:off x="3661867" y="3833763"/>
            <a:ext cx="4888000" cy="5276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None/>
              <a:defRPr>
                <a:latin typeface="Open Sans" panose="020B0606030504020204" pitchFamily="34" charset="0"/>
                <a:ea typeface="Open Sans" panose="020B0606030504020204" pitchFamily="34" charset="0"/>
                <a:cs typeface="Open Sans" panose="020B0606030504020204" pitchFamily="34" charset="0"/>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dirty="0"/>
          </a:p>
        </p:txBody>
      </p:sp>
      <p:sp>
        <p:nvSpPr>
          <p:cNvPr id="89" name="Google Shape;89;p10"/>
          <p:cNvSpPr txBox="1">
            <a:spLocks noGrp="1"/>
          </p:cNvSpPr>
          <p:nvPr>
            <p:ph type="subTitle" idx="1"/>
          </p:nvPr>
        </p:nvSpPr>
        <p:spPr>
          <a:xfrm>
            <a:off x="2641967" y="2123241"/>
            <a:ext cx="6921200" cy="13184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vl2pPr lvl="1" algn="ctr">
              <a:spcBef>
                <a:spcPts val="2133"/>
              </a:spcBef>
              <a:spcAft>
                <a:spcPts val="0"/>
              </a:spcAft>
              <a:buNone/>
              <a:defRPr sz="2667">
                <a:solidFill>
                  <a:srgbClr val="FFFFFF"/>
                </a:solidFill>
              </a:defRPr>
            </a:lvl2pPr>
            <a:lvl3pPr lvl="2" algn="ctr">
              <a:spcBef>
                <a:spcPts val="2133"/>
              </a:spcBef>
              <a:spcAft>
                <a:spcPts val="0"/>
              </a:spcAft>
              <a:buNone/>
              <a:defRPr sz="2667">
                <a:solidFill>
                  <a:srgbClr val="FFFFFF"/>
                </a:solidFill>
              </a:defRPr>
            </a:lvl3pPr>
            <a:lvl4pPr lvl="3" algn="ctr">
              <a:spcBef>
                <a:spcPts val="2133"/>
              </a:spcBef>
              <a:spcAft>
                <a:spcPts val="0"/>
              </a:spcAft>
              <a:buNone/>
              <a:defRPr sz="2667">
                <a:solidFill>
                  <a:srgbClr val="FFFFFF"/>
                </a:solidFill>
              </a:defRPr>
            </a:lvl4pPr>
            <a:lvl5pPr lvl="4" algn="ctr">
              <a:spcBef>
                <a:spcPts val="2133"/>
              </a:spcBef>
              <a:spcAft>
                <a:spcPts val="0"/>
              </a:spcAft>
              <a:buNone/>
              <a:defRPr sz="2667">
                <a:solidFill>
                  <a:srgbClr val="FFFFFF"/>
                </a:solidFill>
              </a:defRPr>
            </a:lvl5pPr>
            <a:lvl6pPr lvl="5" algn="ctr">
              <a:spcBef>
                <a:spcPts val="2133"/>
              </a:spcBef>
              <a:spcAft>
                <a:spcPts val="0"/>
              </a:spcAft>
              <a:buNone/>
              <a:defRPr sz="2667">
                <a:solidFill>
                  <a:srgbClr val="FFFFFF"/>
                </a:solidFill>
              </a:defRPr>
            </a:lvl6pPr>
            <a:lvl7pPr lvl="6" algn="ctr">
              <a:spcBef>
                <a:spcPts val="2133"/>
              </a:spcBef>
              <a:spcAft>
                <a:spcPts val="0"/>
              </a:spcAft>
              <a:buNone/>
              <a:defRPr sz="2667">
                <a:solidFill>
                  <a:srgbClr val="FFFFFF"/>
                </a:solidFill>
              </a:defRPr>
            </a:lvl7pPr>
            <a:lvl8pPr lvl="7" algn="ctr">
              <a:spcBef>
                <a:spcPts val="2133"/>
              </a:spcBef>
              <a:spcAft>
                <a:spcPts val="0"/>
              </a:spcAft>
              <a:buNone/>
              <a:defRPr sz="2667">
                <a:solidFill>
                  <a:srgbClr val="FFFFFF"/>
                </a:solidFill>
              </a:defRPr>
            </a:lvl8pPr>
            <a:lvl9pPr lvl="8" algn="ctr">
              <a:spcBef>
                <a:spcPts val="2133"/>
              </a:spcBef>
              <a:spcAft>
                <a:spcPts val="2133"/>
              </a:spcAft>
              <a:buNone/>
              <a:defRPr sz="2667">
                <a:solidFill>
                  <a:srgbClr val="FFFFFF"/>
                </a:solidFill>
              </a:defRPr>
            </a:lvl9pPr>
          </a:lstStyle>
          <a:p>
            <a:endParaRPr dirty="0"/>
          </a:p>
        </p:txBody>
      </p:sp>
      <p:grpSp>
        <p:nvGrpSpPr>
          <p:cNvPr id="90" name="Google Shape;90;p10"/>
          <p:cNvGrpSpPr/>
          <p:nvPr/>
        </p:nvGrpSpPr>
        <p:grpSpPr>
          <a:xfrm>
            <a:off x="-136535" y="-19819"/>
            <a:ext cx="12469256" cy="1588021"/>
            <a:chOff x="-102401" y="-14864"/>
            <a:chExt cx="9351942" cy="1191016"/>
          </a:xfrm>
        </p:grpSpPr>
        <p:grpSp>
          <p:nvGrpSpPr>
            <p:cNvPr id="91" name="Google Shape;91;p10"/>
            <p:cNvGrpSpPr/>
            <p:nvPr/>
          </p:nvGrpSpPr>
          <p:grpSpPr>
            <a:xfrm>
              <a:off x="-102401" y="-14864"/>
              <a:ext cx="9351942" cy="616900"/>
              <a:chOff x="-210400" y="-1360875"/>
              <a:chExt cx="9351942" cy="888777"/>
            </a:xfrm>
          </p:grpSpPr>
          <p:sp>
            <p:nvSpPr>
              <p:cNvPr id="92" name="Google Shape;92;p10"/>
              <p:cNvSpPr/>
              <p:nvPr/>
            </p:nvSpPr>
            <p:spPr>
              <a:xfrm>
                <a:off x="4309818" y="-678782"/>
                <a:ext cx="317663" cy="206684"/>
              </a:xfrm>
              <a:custGeom>
                <a:avLst/>
                <a:gdLst/>
                <a:ahLst/>
                <a:cxnLst/>
                <a:rect l="l" t="t" r="r" b="b"/>
                <a:pathLst>
                  <a:path w="2242" h="2242" extrusionOk="0">
                    <a:moveTo>
                      <a:pt x="1123" y="1"/>
                    </a:moveTo>
                    <a:cubicBezTo>
                      <a:pt x="507" y="1"/>
                      <a:pt x="1" y="507"/>
                      <a:pt x="1" y="1119"/>
                    </a:cubicBezTo>
                    <a:cubicBezTo>
                      <a:pt x="1" y="1736"/>
                      <a:pt x="507" y="2242"/>
                      <a:pt x="1123" y="2242"/>
                    </a:cubicBezTo>
                    <a:cubicBezTo>
                      <a:pt x="1740" y="2242"/>
                      <a:pt x="2242" y="1736"/>
                      <a:pt x="2242" y="1119"/>
                    </a:cubicBezTo>
                    <a:cubicBezTo>
                      <a:pt x="2242" y="507"/>
                      <a:pt x="1740" y="1"/>
                      <a:pt x="1123" y="1"/>
                    </a:cubicBezTo>
                    <a:close/>
                  </a:path>
                </a:pathLst>
              </a:custGeom>
              <a:solidFill>
                <a:srgbClr val="3E5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a:off x="-201615" y="-1301414"/>
                <a:ext cx="9340748" cy="440288"/>
              </a:xfrm>
              <a:custGeom>
                <a:avLst/>
                <a:gdLst/>
                <a:ahLst/>
                <a:cxnLst/>
                <a:rect l="l" t="t" r="r" b="b"/>
                <a:pathLst>
                  <a:path w="65925" h="4776" extrusionOk="0">
                    <a:moveTo>
                      <a:pt x="0" y="0"/>
                    </a:moveTo>
                    <a:lnTo>
                      <a:pt x="0" y="4775"/>
                    </a:lnTo>
                    <a:lnTo>
                      <a:pt x="65924" y="4775"/>
                    </a:lnTo>
                    <a:lnTo>
                      <a:pt x="659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a:off x="3846929" y="-1220013"/>
                <a:ext cx="1243450" cy="419822"/>
              </a:xfrm>
              <a:custGeom>
                <a:avLst/>
                <a:gdLst/>
                <a:ahLst/>
                <a:cxnLst/>
                <a:rect l="l" t="t" r="r" b="b"/>
                <a:pathLst>
                  <a:path w="8776" h="4554" extrusionOk="0">
                    <a:moveTo>
                      <a:pt x="5" y="0"/>
                    </a:moveTo>
                    <a:cubicBezTo>
                      <a:pt x="5" y="53"/>
                      <a:pt x="1" y="111"/>
                      <a:pt x="1" y="164"/>
                    </a:cubicBezTo>
                    <a:cubicBezTo>
                      <a:pt x="1" y="2588"/>
                      <a:pt x="1967" y="4554"/>
                      <a:pt x="4390" y="4554"/>
                    </a:cubicBezTo>
                    <a:cubicBezTo>
                      <a:pt x="6809" y="4554"/>
                      <a:pt x="8776" y="2588"/>
                      <a:pt x="8776" y="164"/>
                    </a:cubicBezTo>
                    <a:cubicBezTo>
                      <a:pt x="8776" y="111"/>
                      <a:pt x="8776" y="53"/>
                      <a:pt x="8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10"/>
              <p:cNvSpPr/>
              <p:nvPr/>
            </p:nvSpPr>
            <p:spPr>
              <a:xfrm>
                <a:off x="-210400" y="-1360875"/>
                <a:ext cx="9351942" cy="305048"/>
              </a:xfrm>
              <a:custGeom>
                <a:avLst/>
                <a:gdLst/>
                <a:ahLst/>
                <a:cxnLst/>
                <a:rect l="l" t="t" r="r" b="b"/>
                <a:pathLst>
                  <a:path w="66004" h="3309" extrusionOk="0">
                    <a:moveTo>
                      <a:pt x="1" y="1"/>
                    </a:moveTo>
                    <a:lnTo>
                      <a:pt x="1" y="3308"/>
                    </a:lnTo>
                    <a:lnTo>
                      <a:pt x="66003" y="3308"/>
                    </a:lnTo>
                    <a:lnTo>
                      <a:pt x="660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10"/>
            <p:cNvSpPr/>
            <p:nvPr/>
          </p:nvSpPr>
          <p:spPr>
            <a:xfrm>
              <a:off x="3398400" y="360475"/>
              <a:ext cx="2384192" cy="772136"/>
            </a:xfrm>
            <a:custGeom>
              <a:avLst/>
              <a:gdLst/>
              <a:ahLst/>
              <a:cxnLst/>
              <a:rect l="l" t="t" r="r" b="b"/>
              <a:pathLst>
                <a:path w="18335" h="7785" extrusionOk="0">
                  <a:moveTo>
                    <a:pt x="2552" y="0"/>
                  </a:moveTo>
                  <a:cubicBezTo>
                    <a:pt x="1149" y="0"/>
                    <a:pt x="0" y="1150"/>
                    <a:pt x="0" y="2552"/>
                  </a:cubicBezTo>
                  <a:lnTo>
                    <a:pt x="0" y="5140"/>
                  </a:lnTo>
                  <a:cubicBezTo>
                    <a:pt x="0" y="6595"/>
                    <a:pt x="1189" y="7785"/>
                    <a:pt x="2641" y="7785"/>
                  </a:cubicBezTo>
                  <a:lnTo>
                    <a:pt x="15628" y="7785"/>
                  </a:lnTo>
                  <a:cubicBezTo>
                    <a:pt x="17119" y="7785"/>
                    <a:pt x="18334" y="6564"/>
                    <a:pt x="18334" y="5073"/>
                  </a:cubicBezTo>
                  <a:lnTo>
                    <a:pt x="18334" y="2552"/>
                  </a:lnTo>
                  <a:cubicBezTo>
                    <a:pt x="18334" y="1150"/>
                    <a:pt x="17189" y="0"/>
                    <a:pt x="15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10"/>
            <p:cNvSpPr/>
            <p:nvPr/>
          </p:nvSpPr>
          <p:spPr>
            <a:xfrm>
              <a:off x="3572645" y="460848"/>
              <a:ext cx="2078349" cy="570994"/>
            </a:xfrm>
            <a:custGeom>
              <a:avLst/>
              <a:gdLst/>
              <a:ahLst/>
              <a:cxnLst/>
              <a:rect l="l" t="t" r="r" b="b"/>
              <a:pathLst>
                <a:path w="15983" h="5757" extrusionOk="0">
                  <a:moveTo>
                    <a:pt x="1434" y="0"/>
                  </a:moveTo>
                  <a:cubicBezTo>
                    <a:pt x="644" y="0"/>
                    <a:pt x="0" y="644"/>
                    <a:pt x="0" y="1433"/>
                  </a:cubicBezTo>
                  <a:lnTo>
                    <a:pt x="0" y="4256"/>
                  </a:lnTo>
                  <a:cubicBezTo>
                    <a:pt x="0" y="5081"/>
                    <a:pt x="680" y="5757"/>
                    <a:pt x="1505" y="5757"/>
                  </a:cubicBezTo>
                  <a:lnTo>
                    <a:pt x="14425" y="5757"/>
                  </a:lnTo>
                  <a:cubicBezTo>
                    <a:pt x="15282" y="5757"/>
                    <a:pt x="15983" y="5055"/>
                    <a:pt x="15983" y="4198"/>
                  </a:cubicBezTo>
                  <a:lnTo>
                    <a:pt x="15983" y="1433"/>
                  </a:lnTo>
                  <a:cubicBezTo>
                    <a:pt x="15983" y="644"/>
                    <a:pt x="15339" y="0"/>
                    <a:pt x="14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0"/>
            <p:cNvSpPr/>
            <p:nvPr/>
          </p:nvSpPr>
          <p:spPr>
            <a:xfrm>
              <a:off x="3572645" y="460848"/>
              <a:ext cx="1456262" cy="460108"/>
            </a:xfrm>
            <a:custGeom>
              <a:avLst/>
              <a:gdLst/>
              <a:ahLst/>
              <a:cxnLst/>
              <a:rect l="l" t="t" r="r" b="b"/>
              <a:pathLst>
                <a:path w="11199" h="4639" extrusionOk="0">
                  <a:moveTo>
                    <a:pt x="1985" y="0"/>
                  </a:moveTo>
                  <a:cubicBezTo>
                    <a:pt x="893" y="0"/>
                    <a:pt x="0" y="892"/>
                    <a:pt x="0" y="1984"/>
                  </a:cubicBezTo>
                  <a:lnTo>
                    <a:pt x="0" y="3244"/>
                  </a:lnTo>
                  <a:cubicBezTo>
                    <a:pt x="0" y="3746"/>
                    <a:pt x="151" y="4216"/>
                    <a:pt x="413" y="4612"/>
                  </a:cubicBezTo>
                  <a:cubicBezTo>
                    <a:pt x="691" y="4630"/>
                    <a:pt x="969" y="4639"/>
                    <a:pt x="1247" y="4639"/>
                  </a:cubicBezTo>
                  <a:cubicBezTo>
                    <a:pt x="5030" y="4639"/>
                    <a:pt x="8792" y="2964"/>
                    <a:pt x="11199" y="0"/>
                  </a:cubicBezTo>
                  <a:close/>
                </a:path>
              </a:pathLst>
            </a:custGeom>
            <a:solidFill>
              <a:srgbClr val="00ABB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0"/>
            <p:cNvSpPr/>
            <p:nvPr/>
          </p:nvSpPr>
          <p:spPr>
            <a:xfrm>
              <a:off x="4164689" y="979770"/>
              <a:ext cx="851989" cy="196381"/>
            </a:xfrm>
            <a:custGeom>
              <a:avLst/>
              <a:gdLst/>
              <a:ahLst/>
              <a:cxnLst/>
              <a:rect l="l" t="t" r="r" b="b"/>
              <a:pathLst>
                <a:path w="6552" h="1980" extrusionOk="0">
                  <a:moveTo>
                    <a:pt x="986" y="1"/>
                  </a:moveTo>
                  <a:cubicBezTo>
                    <a:pt x="445" y="1"/>
                    <a:pt x="1" y="445"/>
                    <a:pt x="1" y="990"/>
                  </a:cubicBezTo>
                  <a:cubicBezTo>
                    <a:pt x="1" y="1532"/>
                    <a:pt x="445" y="1980"/>
                    <a:pt x="986" y="1980"/>
                  </a:cubicBezTo>
                  <a:lnTo>
                    <a:pt x="5562" y="1980"/>
                  </a:lnTo>
                  <a:cubicBezTo>
                    <a:pt x="6103" y="1980"/>
                    <a:pt x="6552" y="1532"/>
                    <a:pt x="6552" y="990"/>
                  </a:cubicBezTo>
                  <a:cubicBezTo>
                    <a:pt x="6552" y="445"/>
                    <a:pt x="6103" y="1"/>
                    <a:pt x="5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10"/>
            <p:cNvSpPr/>
            <p:nvPr/>
          </p:nvSpPr>
          <p:spPr>
            <a:xfrm>
              <a:off x="4292902" y="1040966"/>
              <a:ext cx="97656" cy="73990"/>
            </a:xfrm>
            <a:custGeom>
              <a:avLst/>
              <a:gdLst/>
              <a:ahLst/>
              <a:cxnLst/>
              <a:rect l="l" t="t" r="r" b="b"/>
              <a:pathLst>
                <a:path w="751" h="746" extrusionOk="0">
                  <a:moveTo>
                    <a:pt x="377" y="0"/>
                  </a:moveTo>
                  <a:cubicBezTo>
                    <a:pt x="169" y="0"/>
                    <a:pt x="0" y="164"/>
                    <a:pt x="0" y="373"/>
                  </a:cubicBezTo>
                  <a:cubicBezTo>
                    <a:pt x="0" y="578"/>
                    <a:pt x="169" y="746"/>
                    <a:pt x="377" y="746"/>
                  </a:cubicBezTo>
                  <a:cubicBezTo>
                    <a:pt x="582" y="746"/>
                    <a:pt x="750" y="578"/>
                    <a:pt x="750" y="373"/>
                  </a:cubicBezTo>
                  <a:cubicBezTo>
                    <a:pt x="750" y="164"/>
                    <a:pt x="582"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10"/>
          <p:cNvGrpSpPr/>
          <p:nvPr/>
        </p:nvGrpSpPr>
        <p:grpSpPr>
          <a:xfrm>
            <a:off x="133" y="4328875"/>
            <a:ext cx="12191923" cy="3279655"/>
            <a:chOff x="100" y="3246656"/>
            <a:chExt cx="9143942" cy="2459741"/>
          </a:xfrm>
        </p:grpSpPr>
        <p:sp>
          <p:nvSpPr>
            <p:cNvPr id="102" name="Google Shape;102;p10"/>
            <p:cNvSpPr/>
            <p:nvPr/>
          </p:nvSpPr>
          <p:spPr>
            <a:xfrm>
              <a:off x="8520133" y="5260606"/>
              <a:ext cx="622097" cy="59621"/>
            </a:xfrm>
            <a:custGeom>
              <a:avLst/>
              <a:gdLst/>
              <a:ahLst/>
              <a:cxnLst/>
              <a:rect l="l" t="t" r="r" b="b"/>
              <a:pathLst>
                <a:path w="4489" h="570" extrusionOk="0">
                  <a:moveTo>
                    <a:pt x="285" y="0"/>
                  </a:moveTo>
                  <a:cubicBezTo>
                    <a:pt x="130" y="0"/>
                    <a:pt x="1" y="129"/>
                    <a:pt x="1" y="285"/>
                  </a:cubicBezTo>
                  <a:cubicBezTo>
                    <a:pt x="1" y="440"/>
                    <a:pt x="130" y="569"/>
                    <a:pt x="285" y="569"/>
                  </a:cubicBezTo>
                  <a:lnTo>
                    <a:pt x="4488" y="569"/>
                  </a:lnTo>
                  <a:lnTo>
                    <a:pt x="4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0"/>
            <p:cNvSpPr/>
            <p:nvPr/>
          </p:nvSpPr>
          <p:spPr>
            <a:xfrm>
              <a:off x="6113337" y="5183173"/>
              <a:ext cx="2112561" cy="411312"/>
            </a:xfrm>
            <a:custGeom>
              <a:avLst/>
              <a:gdLst/>
              <a:ahLst/>
              <a:cxnLst/>
              <a:rect l="l" t="t" r="r" b="b"/>
              <a:pathLst>
                <a:path w="14910" h="2903" extrusionOk="0">
                  <a:moveTo>
                    <a:pt x="1452" y="0"/>
                  </a:moveTo>
                  <a:cubicBezTo>
                    <a:pt x="658" y="0"/>
                    <a:pt x="1" y="652"/>
                    <a:pt x="1" y="1451"/>
                  </a:cubicBezTo>
                  <a:cubicBezTo>
                    <a:pt x="1" y="2250"/>
                    <a:pt x="658" y="2903"/>
                    <a:pt x="1452" y="2903"/>
                  </a:cubicBezTo>
                  <a:lnTo>
                    <a:pt x="13458" y="2903"/>
                  </a:lnTo>
                  <a:cubicBezTo>
                    <a:pt x="14257" y="2903"/>
                    <a:pt x="14910" y="2250"/>
                    <a:pt x="14910" y="1451"/>
                  </a:cubicBezTo>
                  <a:cubicBezTo>
                    <a:pt x="14910" y="652"/>
                    <a:pt x="14257" y="0"/>
                    <a:pt x="134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0"/>
            <p:cNvSpPr/>
            <p:nvPr/>
          </p:nvSpPr>
          <p:spPr>
            <a:xfrm>
              <a:off x="6926473" y="5350929"/>
              <a:ext cx="486271" cy="74951"/>
            </a:xfrm>
            <a:custGeom>
              <a:avLst/>
              <a:gdLst/>
              <a:ahLst/>
              <a:cxnLst/>
              <a:rect l="l" t="t" r="r" b="b"/>
              <a:pathLst>
                <a:path w="3432" h="529" extrusionOk="0">
                  <a:moveTo>
                    <a:pt x="266" y="1"/>
                  </a:moveTo>
                  <a:cubicBezTo>
                    <a:pt x="121" y="1"/>
                    <a:pt x="0" y="121"/>
                    <a:pt x="0" y="267"/>
                  </a:cubicBezTo>
                  <a:cubicBezTo>
                    <a:pt x="0" y="410"/>
                    <a:pt x="121" y="529"/>
                    <a:pt x="266" y="529"/>
                  </a:cubicBezTo>
                  <a:lnTo>
                    <a:pt x="3169" y="529"/>
                  </a:lnTo>
                  <a:cubicBezTo>
                    <a:pt x="3312" y="529"/>
                    <a:pt x="3431" y="410"/>
                    <a:pt x="3431" y="267"/>
                  </a:cubicBezTo>
                  <a:cubicBezTo>
                    <a:pt x="3431" y="121"/>
                    <a:pt x="3312" y="1"/>
                    <a:pt x="3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5" name="Google Shape;105;p10"/>
            <p:cNvGrpSpPr/>
            <p:nvPr/>
          </p:nvGrpSpPr>
          <p:grpSpPr>
            <a:xfrm>
              <a:off x="100" y="3246656"/>
              <a:ext cx="9143942" cy="2459741"/>
              <a:chOff x="100" y="3246656"/>
              <a:chExt cx="9143942" cy="2459741"/>
            </a:xfrm>
          </p:grpSpPr>
          <p:sp>
            <p:nvSpPr>
              <p:cNvPr id="106" name="Google Shape;106;p10"/>
              <p:cNvSpPr/>
              <p:nvPr/>
            </p:nvSpPr>
            <p:spPr>
              <a:xfrm>
                <a:off x="100" y="5071703"/>
                <a:ext cx="9142149" cy="602142"/>
              </a:xfrm>
              <a:custGeom>
                <a:avLst/>
                <a:gdLst/>
                <a:ahLst/>
                <a:cxnLst/>
                <a:rect l="l" t="t" r="r" b="b"/>
                <a:pathLst>
                  <a:path w="65969" h="22162" extrusionOk="0">
                    <a:moveTo>
                      <a:pt x="0" y="1"/>
                    </a:moveTo>
                    <a:lnTo>
                      <a:pt x="0" y="22161"/>
                    </a:lnTo>
                    <a:lnTo>
                      <a:pt x="65968" y="22161"/>
                    </a:lnTo>
                    <a:lnTo>
                      <a:pt x="65968" y="1"/>
                    </a:lnTo>
                    <a:close/>
                  </a:path>
                </a:pathLst>
              </a:custGeom>
              <a:solidFill>
                <a:srgbClr val="1F424C">
                  <a:alpha val="78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10"/>
              <p:cNvSpPr/>
              <p:nvPr/>
            </p:nvSpPr>
            <p:spPr>
              <a:xfrm>
                <a:off x="3528813" y="4751839"/>
                <a:ext cx="2231040" cy="954557"/>
              </a:xfrm>
              <a:custGeom>
                <a:avLst/>
                <a:gdLst/>
                <a:ahLst/>
                <a:cxnLst/>
                <a:rect l="l" t="t" r="r" b="b"/>
                <a:pathLst>
                  <a:path w="16099" h="9126" extrusionOk="0">
                    <a:moveTo>
                      <a:pt x="4563" y="0"/>
                    </a:moveTo>
                    <a:cubicBezTo>
                      <a:pt x="2056" y="0"/>
                      <a:pt x="1" y="2051"/>
                      <a:pt x="1" y="4563"/>
                    </a:cubicBezTo>
                    <a:cubicBezTo>
                      <a:pt x="1" y="7070"/>
                      <a:pt x="2056" y="9125"/>
                      <a:pt x="4563" y="9125"/>
                    </a:cubicBezTo>
                    <a:lnTo>
                      <a:pt x="11536" y="9125"/>
                    </a:lnTo>
                    <a:cubicBezTo>
                      <a:pt x="14044" y="9125"/>
                      <a:pt x="16098" y="7070"/>
                      <a:pt x="16098" y="4563"/>
                    </a:cubicBezTo>
                    <a:cubicBezTo>
                      <a:pt x="16098" y="2051"/>
                      <a:pt x="14044" y="0"/>
                      <a:pt x="11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a:off x="6189" y="4491808"/>
                <a:ext cx="9137853" cy="593382"/>
              </a:xfrm>
              <a:custGeom>
                <a:avLst/>
                <a:gdLst/>
                <a:ahLst/>
                <a:cxnLst/>
                <a:rect l="l" t="t" r="r" b="b"/>
                <a:pathLst>
                  <a:path w="65938" h="5673" extrusionOk="0">
                    <a:moveTo>
                      <a:pt x="1" y="0"/>
                    </a:moveTo>
                    <a:lnTo>
                      <a:pt x="1" y="5672"/>
                    </a:lnTo>
                    <a:lnTo>
                      <a:pt x="65937" y="5672"/>
                    </a:lnTo>
                    <a:lnTo>
                      <a:pt x="659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a:off x="1985150" y="4117250"/>
                <a:ext cx="5190805" cy="395575"/>
              </a:xfrm>
              <a:custGeom>
                <a:avLst/>
                <a:gdLst/>
                <a:ahLst/>
                <a:cxnLst/>
                <a:rect l="l" t="t" r="r" b="b"/>
                <a:pathLst>
                  <a:path w="33573" h="6273" extrusionOk="0">
                    <a:moveTo>
                      <a:pt x="9898" y="1"/>
                    </a:moveTo>
                    <a:cubicBezTo>
                      <a:pt x="5544" y="1"/>
                      <a:pt x="1762" y="2575"/>
                      <a:pt x="0" y="6273"/>
                    </a:cubicBezTo>
                    <a:lnTo>
                      <a:pt x="33572" y="6273"/>
                    </a:lnTo>
                    <a:cubicBezTo>
                      <a:pt x="31806" y="2575"/>
                      <a:pt x="28025" y="1"/>
                      <a:pt x="236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0"/>
              <p:cNvSpPr/>
              <p:nvPr/>
            </p:nvSpPr>
            <p:spPr>
              <a:xfrm>
                <a:off x="784" y="3599583"/>
                <a:ext cx="584957" cy="988865"/>
              </a:xfrm>
              <a:custGeom>
                <a:avLst/>
                <a:gdLst/>
                <a:ahLst/>
                <a:cxnLst/>
                <a:rect l="l" t="t" r="r" b="b"/>
                <a:pathLst>
                  <a:path w="4221" h="9454" extrusionOk="0">
                    <a:moveTo>
                      <a:pt x="0" y="0"/>
                    </a:moveTo>
                    <a:lnTo>
                      <a:pt x="0" y="9454"/>
                    </a:lnTo>
                    <a:lnTo>
                      <a:pt x="4221" y="945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0"/>
              <p:cNvSpPr/>
              <p:nvPr/>
            </p:nvSpPr>
            <p:spPr>
              <a:xfrm>
                <a:off x="8557135" y="3599583"/>
                <a:ext cx="585095" cy="988865"/>
              </a:xfrm>
              <a:custGeom>
                <a:avLst/>
                <a:gdLst/>
                <a:ahLst/>
                <a:cxnLst/>
                <a:rect l="l" t="t" r="r" b="b"/>
                <a:pathLst>
                  <a:path w="4222" h="9454" extrusionOk="0">
                    <a:moveTo>
                      <a:pt x="4221" y="0"/>
                    </a:moveTo>
                    <a:lnTo>
                      <a:pt x="0" y="9454"/>
                    </a:lnTo>
                    <a:lnTo>
                      <a:pt x="4221" y="9454"/>
                    </a:lnTo>
                    <a:lnTo>
                      <a:pt x="42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10"/>
              <p:cNvSpPr/>
              <p:nvPr/>
            </p:nvSpPr>
            <p:spPr>
              <a:xfrm>
                <a:off x="6882" y="4502477"/>
                <a:ext cx="9043617" cy="589721"/>
              </a:xfrm>
              <a:custGeom>
                <a:avLst/>
                <a:gdLst/>
                <a:ahLst/>
                <a:cxnLst/>
                <a:rect l="l" t="t" r="r" b="b"/>
                <a:pathLst>
                  <a:path w="65258" h="5638" extrusionOk="0">
                    <a:moveTo>
                      <a:pt x="33832" y="0"/>
                    </a:moveTo>
                    <a:cubicBezTo>
                      <a:pt x="32136" y="0"/>
                      <a:pt x="29955" y="873"/>
                      <a:pt x="29250" y="1682"/>
                    </a:cubicBezTo>
                    <a:lnTo>
                      <a:pt x="0" y="1682"/>
                    </a:lnTo>
                    <a:lnTo>
                      <a:pt x="0" y="3858"/>
                    </a:lnTo>
                    <a:lnTo>
                      <a:pt x="29617" y="3858"/>
                    </a:lnTo>
                    <a:cubicBezTo>
                      <a:pt x="30102" y="3858"/>
                      <a:pt x="30479" y="4271"/>
                      <a:pt x="30479" y="4772"/>
                    </a:cubicBezTo>
                    <a:lnTo>
                      <a:pt x="30479" y="4781"/>
                    </a:lnTo>
                    <a:cubicBezTo>
                      <a:pt x="30479" y="5074"/>
                      <a:pt x="30506" y="5363"/>
                      <a:pt x="30555" y="5638"/>
                    </a:cubicBezTo>
                    <a:lnTo>
                      <a:pt x="39253" y="5638"/>
                    </a:lnTo>
                    <a:cubicBezTo>
                      <a:pt x="39306" y="5363"/>
                      <a:pt x="39333" y="5074"/>
                      <a:pt x="39333" y="4781"/>
                    </a:cubicBezTo>
                    <a:lnTo>
                      <a:pt x="39333" y="4772"/>
                    </a:lnTo>
                    <a:cubicBezTo>
                      <a:pt x="39329" y="4271"/>
                      <a:pt x="39710" y="3858"/>
                      <a:pt x="40189" y="3858"/>
                    </a:cubicBezTo>
                    <a:lnTo>
                      <a:pt x="65258" y="3858"/>
                    </a:lnTo>
                    <a:lnTo>
                      <a:pt x="65258" y="1682"/>
                    </a:lnTo>
                    <a:lnTo>
                      <a:pt x="38188" y="1682"/>
                    </a:lnTo>
                    <a:cubicBezTo>
                      <a:pt x="37376" y="750"/>
                      <a:pt x="35840" y="307"/>
                      <a:pt x="34562" y="63"/>
                    </a:cubicBezTo>
                    <a:cubicBezTo>
                      <a:pt x="34334" y="20"/>
                      <a:pt x="34089" y="0"/>
                      <a:pt x="33832" y="0"/>
                    </a:cubicBezTo>
                    <a:close/>
                  </a:path>
                </a:pathLst>
              </a:custGeom>
              <a:solidFill>
                <a:srgbClr val="00ABBF">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0"/>
              <p:cNvSpPr/>
              <p:nvPr/>
            </p:nvSpPr>
            <p:spPr>
              <a:xfrm>
                <a:off x="4162273" y="4210961"/>
                <a:ext cx="1000843" cy="755403"/>
              </a:xfrm>
              <a:custGeom>
                <a:avLst/>
                <a:gdLst/>
                <a:ahLst/>
                <a:cxnLst/>
                <a:rect l="l" t="t" r="r" b="b"/>
                <a:pathLst>
                  <a:path w="7222" h="7222" extrusionOk="0">
                    <a:moveTo>
                      <a:pt x="3610" y="1"/>
                    </a:moveTo>
                    <a:cubicBezTo>
                      <a:pt x="1617" y="1"/>
                      <a:pt x="1" y="1616"/>
                      <a:pt x="1" y="3609"/>
                    </a:cubicBezTo>
                    <a:cubicBezTo>
                      <a:pt x="1" y="5606"/>
                      <a:pt x="1617" y="7222"/>
                      <a:pt x="3610" y="7222"/>
                    </a:cubicBezTo>
                    <a:cubicBezTo>
                      <a:pt x="5607" y="7222"/>
                      <a:pt x="7222" y="5606"/>
                      <a:pt x="7222" y="3609"/>
                    </a:cubicBezTo>
                    <a:cubicBezTo>
                      <a:pt x="7222" y="1616"/>
                      <a:pt x="5607" y="1"/>
                      <a:pt x="3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0"/>
              <p:cNvSpPr/>
              <p:nvPr/>
            </p:nvSpPr>
            <p:spPr>
              <a:xfrm>
                <a:off x="985775" y="4064725"/>
                <a:ext cx="1252890" cy="1039464"/>
              </a:xfrm>
              <a:custGeom>
                <a:avLst/>
                <a:gdLst/>
                <a:ahLst/>
                <a:cxnLst/>
                <a:rect l="l" t="t" r="r" b="b"/>
                <a:pathLst>
                  <a:path w="8621" h="8620" extrusionOk="0">
                    <a:moveTo>
                      <a:pt x="4310" y="1"/>
                    </a:moveTo>
                    <a:cubicBezTo>
                      <a:pt x="1926" y="1"/>
                      <a:pt x="1" y="1927"/>
                      <a:pt x="1" y="4310"/>
                    </a:cubicBezTo>
                    <a:cubicBezTo>
                      <a:pt x="1" y="6689"/>
                      <a:pt x="1926" y="8619"/>
                      <a:pt x="4310" y="8619"/>
                    </a:cubicBezTo>
                    <a:cubicBezTo>
                      <a:pt x="6689" y="8619"/>
                      <a:pt x="8620" y="6689"/>
                      <a:pt x="8620" y="4310"/>
                    </a:cubicBezTo>
                    <a:cubicBezTo>
                      <a:pt x="8620" y="1927"/>
                      <a:pt x="6689" y="1"/>
                      <a:pt x="43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0"/>
              <p:cNvSpPr/>
              <p:nvPr/>
            </p:nvSpPr>
            <p:spPr>
              <a:xfrm>
                <a:off x="4223804" y="4257402"/>
                <a:ext cx="877920" cy="662521"/>
              </a:xfrm>
              <a:custGeom>
                <a:avLst/>
                <a:gdLst/>
                <a:ahLst/>
                <a:cxnLst/>
                <a:rect l="l" t="t" r="r" b="b"/>
                <a:pathLst>
                  <a:path w="6335" h="6334" extrusionOk="0">
                    <a:moveTo>
                      <a:pt x="3166" y="0"/>
                    </a:moveTo>
                    <a:cubicBezTo>
                      <a:pt x="1417" y="0"/>
                      <a:pt x="1" y="1416"/>
                      <a:pt x="1" y="3165"/>
                    </a:cubicBezTo>
                    <a:cubicBezTo>
                      <a:pt x="1" y="4914"/>
                      <a:pt x="1417" y="6334"/>
                      <a:pt x="3166" y="6334"/>
                    </a:cubicBezTo>
                    <a:cubicBezTo>
                      <a:pt x="4914" y="6334"/>
                      <a:pt x="6335" y="4914"/>
                      <a:pt x="6335" y="3165"/>
                    </a:cubicBezTo>
                    <a:cubicBezTo>
                      <a:pt x="6335" y="1416"/>
                      <a:pt x="4914" y="0"/>
                      <a:pt x="3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0"/>
              <p:cNvSpPr/>
              <p:nvPr/>
            </p:nvSpPr>
            <p:spPr>
              <a:xfrm>
                <a:off x="8245324" y="4551743"/>
                <a:ext cx="893857" cy="1039490"/>
              </a:xfrm>
              <a:custGeom>
                <a:avLst/>
                <a:gdLst/>
                <a:ahLst/>
                <a:cxnLst/>
                <a:rect l="l" t="t" r="r" b="b"/>
                <a:pathLst>
                  <a:path w="6450" h="9938" extrusionOk="0">
                    <a:moveTo>
                      <a:pt x="4917" y="0"/>
                    </a:moveTo>
                    <a:cubicBezTo>
                      <a:pt x="2201" y="0"/>
                      <a:pt x="0" y="2223"/>
                      <a:pt x="0" y="4972"/>
                    </a:cubicBezTo>
                    <a:cubicBezTo>
                      <a:pt x="0" y="7715"/>
                      <a:pt x="2201" y="9938"/>
                      <a:pt x="4917" y="9938"/>
                    </a:cubicBezTo>
                    <a:cubicBezTo>
                      <a:pt x="5454" y="9938"/>
                      <a:pt x="5965" y="9849"/>
                      <a:pt x="6449" y="9689"/>
                    </a:cubicBezTo>
                    <a:lnTo>
                      <a:pt x="6449" y="249"/>
                    </a:lnTo>
                    <a:cubicBezTo>
                      <a:pt x="5965" y="89"/>
                      <a:pt x="5454" y="0"/>
                      <a:pt x="4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0"/>
              <p:cNvSpPr/>
              <p:nvPr/>
            </p:nvSpPr>
            <p:spPr>
              <a:xfrm>
                <a:off x="8446962" y="5005282"/>
                <a:ext cx="695268" cy="59516"/>
              </a:xfrm>
              <a:custGeom>
                <a:avLst/>
                <a:gdLst/>
                <a:ahLst/>
                <a:cxnLst/>
                <a:rect l="l" t="t" r="r" b="b"/>
                <a:pathLst>
                  <a:path w="5017" h="569" extrusionOk="0">
                    <a:moveTo>
                      <a:pt x="285" y="1"/>
                    </a:moveTo>
                    <a:cubicBezTo>
                      <a:pt x="129" y="1"/>
                      <a:pt x="0" y="130"/>
                      <a:pt x="0" y="284"/>
                    </a:cubicBezTo>
                    <a:cubicBezTo>
                      <a:pt x="0" y="440"/>
                      <a:pt x="129" y="569"/>
                      <a:pt x="285" y="569"/>
                    </a:cubicBezTo>
                    <a:lnTo>
                      <a:pt x="5016" y="569"/>
                    </a:lnTo>
                    <a:lnTo>
                      <a:pt x="5016" y="5"/>
                    </a:lnTo>
                    <a:cubicBezTo>
                      <a:pt x="5011" y="5"/>
                      <a:pt x="5007" y="1"/>
                      <a:pt x="5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10"/>
              <p:cNvSpPr/>
              <p:nvPr/>
            </p:nvSpPr>
            <p:spPr>
              <a:xfrm>
                <a:off x="8459295" y="4885935"/>
                <a:ext cx="682935" cy="59098"/>
              </a:xfrm>
              <a:custGeom>
                <a:avLst/>
                <a:gdLst/>
                <a:ahLst/>
                <a:cxnLst/>
                <a:rect l="l" t="t" r="r" b="b"/>
                <a:pathLst>
                  <a:path w="4928" h="565" extrusionOk="0">
                    <a:moveTo>
                      <a:pt x="284" y="1"/>
                    </a:moveTo>
                    <a:cubicBezTo>
                      <a:pt x="129" y="1"/>
                      <a:pt x="1" y="130"/>
                      <a:pt x="1" y="285"/>
                    </a:cubicBezTo>
                    <a:cubicBezTo>
                      <a:pt x="1" y="440"/>
                      <a:pt x="129" y="564"/>
                      <a:pt x="284" y="564"/>
                    </a:cubicBezTo>
                    <a:lnTo>
                      <a:pt x="4927" y="564"/>
                    </a:lnTo>
                    <a:lnTo>
                      <a:pt x="49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0"/>
              <p:cNvSpPr/>
              <p:nvPr/>
            </p:nvSpPr>
            <p:spPr>
              <a:xfrm>
                <a:off x="8593443" y="4766169"/>
                <a:ext cx="548787" cy="59516"/>
              </a:xfrm>
              <a:custGeom>
                <a:avLst/>
                <a:gdLst/>
                <a:ahLst/>
                <a:cxnLst/>
                <a:rect l="l" t="t" r="r" b="b"/>
                <a:pathLst>
                  <a:path w="3960" h="569" extrusionOk="0">
                    <a:moveTo>
                      <a:pt x="284" y="1"/>
                    </a:moveTo>
                    <a:cubicBezTo>
                      <a:pt x="129" y="1"/>
                      <a:pt x="0" y="130"/>
                      <a:pt x="0" y="285"/>
                    </a:cubicBezTo>
                    <a:cubicBezTo>
                      <a:pt x="0" y="440"/>
                      <a:pt x="129" y="569"/>
                      <a:pt x="284" y="569"/>
                    </a:cubicBezTo>
                    <a:lnTo>
                      <a:pt x="3959" y="569"/>
                    </a:lnTo>
                    <a:lnTo>
                      <a:pt x="39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0"/>
              <p:cNvSpPr/>
              <p:nvPr/>
            </p:nvSpPr>
            <p:spPr>
              <a:xfrm>
                <a:off x="8437815" y="5136657"/>
                <a:ext cx="704415" cy="59098"/>
              </a:xfrm>
              <a:custGeom>
                <a:avLst/>
                <a:gdLst/>
                <a:ahLst/>
                <a:cxnLst/>
                <a:rect l="l" t="t" r="r" b="b"/>
                <a:pathLst>
                  <a:path w="5083" h="565" extrusionOk="0">
                    <a:moveTo>
                      <a:pt x="284" y="1"/>
                    </a:moveTo>
                    <a:cubicBezTo>
                      <a:pt x="129" y="1"/>
                      <a:pt x="0" y="130"/>
                      <a:pt x="0" y="285"/>
                    </a:cubicBezTo>
                    <a:cubicBezTo>
                      <a:pt x="0" y="440"/>
                      <a:pt x="129" y="564"/>
                      <a:pt x="284" y="564"/>
                    </a:cubicBezTo>
                    <a:lnTo>
                      <a:pt x="5007" y="564"/>
                    </a:lnTo>
                    <a:cubicBezTo>
                      <a:pt x="5033" y="564"/>
                      <a:pt x="5056" y="560"/>
                      <a:pt x="5082" y="556"/>
                    </a:cubicBezTo>
                    <a:lnTo>
                      <a:pt x="5082" y="9"/>
                    </a:lnTo>
                    <a:cubicBezTo>
                      <a:pt x="5056" y="5"/>
                      <a:pt x="5033" y="1"/>
                      <a:pt x="5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0"/>
              <p:cNvSpPr/>
              <p:nvPr/>
            </p:nvSpPr>
            <p:spPr>
              <a:xfrm>
                <a:off x="5442913" y="4570361"/>
                <a:ext cx="524119" cy="395588"/>
              </a:xfrm>
              <a:custGeom>
                <a:avLst/>
                <a:gdLst/>
                <a:ahLst/>
                <a:cxnLst/>
                <a:rect l="l" t="t" r="r" b="b"/>
                <a:pathLst>
                  <a:path w="3782" h="3782" extrusionOk="0">
                    <a:moveTo>
                      <a:pt x="1891" y="0"/>
                    </a:moveTo>
                    <a:cubicBezTo>
                      <a:pt x="844" y="0"/>
                      <a:pt x="0" y="843"/>
                      <a:pt x="0" y="1891"/>
                    </a:cubicBezTo>
                    <a:cubicBezTo>
                      <a:pt x="0" y="2934"/>
                      <a:pt x="844" y="3782"/>
                      <a:pt x="1891" y="3782"/>
                    </a:cubicBezTo>
                    <a:cubicBezTo>
                      <a:pt x="2934" y="3782"/>
                      <a:pt x="3782" y="2934"/>
                      <a:pt x="3782" y="1891"/>
                    </a:cubicBezTo>
                    <a:cubicBezTo>
                      <a:pt x="3782" y="843"/>
                      <a:pt x="2934" y="0"/>
                      <a:pt x="18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0"/>
              <p:cNvSpPr/>
              <p:nvPr/>
            </p:nvSpPr>
            <p:spPr>
              <a:xfrm>
                <a:off x="3391617" y="4577265"/>
                <a:ext cx="524119" cy="395588"/>
              </a:xfrm>
              <a:custGeom>
                <a:avLst/>
                <a:gdLst/>
                <a:ahLst/>
                <a:cxnLst/>
                <a:rect l="l" t="t" r="r" b="b"/>
                <a:pathLst>
                  <a:path w="3782" h="3782" extrusionOk="0">
                    <a:moveTo>
                      <a:pt x="1891" y="0"/>
                    </a:moveTo>
                    <a:cubicBezTo>
                      <a:pt x="848" y="0"/>
                      <a:pt x="0" y="844"/>
                      <a:pt x="0" y="1891"/>
                    </a:cubicBezTo>
                    <a:cubicBezTo>
                      <a:pt x="0" y="2934"/>
                      <a:pt x="848" y="3782"/>
                      <a:pt x="1891" y="3782"/>
                    </a:cubicBezTo>
                    <a:cubicBezTo>
                      <a:pt x="2935" y="3782"/>
                      <a:pt x="3782" y="2934"/>
                      <a:pt x="3782" y="1891"/>
                    </a:cubicBezTo>
                    <a:cubicBezTo>
                      <a:pt x="3782" y="844"/>
                      <a:pt x="2935" y="0"/>
                      <a:pt x="18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0"/>
              <p:cNvSpPr/>
              <p:nvPr/>
            </p:nvSpPr>
            <p:spPr>
              <a:xfrm>
                <a:off x="5271902" y="4226755"/>
                <a:ext cx="449284" cy="339000"/>
              </a:xfrm>
              <a:custGeom>
                <a:avLst/>
                <a:gdLst/>
                <a:ahLst/>
                <a:cxnLst/>
                <a:rect l="l" t="t" r="r" b="b"/>
                <a:pathLst>
                  <a:path w="3242" h="3241" extrusionOk="0">
                    <a:moveTo>
                      <a:pt x="1621" y="0"/>
                    </a:moveTo>
                    <a:cubicBezTo>
                      <a:pt x="728" y="0"/>
                      <a:pt x="1" y="729"/>
                      <a:pt x="1" y="1620"/>
                    </a:cubicBezTo>
                    <a:cubicBezTo>
                      <a:pt x="1" y="2513"/>
                      <a:pt x="728" y="3240"/>
                      <a:pt x="1621" y="3240"/>
                    </a:cubicBezTo>
                    <a:cubicBezTo>
                      <a:pt x="2513" y="3240"/>
                      <a:pt x="3241" y="2513"/>
                      <a:pt x="3241" y="1620"/>
                    </a:cubicBezTo>
                    <a:cubicBezTo>
                      <a:pt x="3241" y="729"/>
                      <a:pt x="2513" y="0"/>
                      <a:pt x="1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0"/>
              <p:cNvSpPr/>
              <p:nvPr/>
            </p:nvSpPr>
            <p:spPr>
              <a:xfrm>
                <a:off x="5326088" y="4265561"/>
                <a:ext cx="348258" cy="254695"/>
              </a:xfrm>
              <a:custGeom>
                <a:avLst/>
                <a:gdLst/>
                <a:ahLst/>
                <a:cxnLst/>
                <a:rect l="l" t="t" r="r" b="b"/>
                <a:pathLst>
                  <a:path w="2513" h="2435" extrusionOk="0">
                    <a:moveTo>
                      <a:pt x="1001" y="0"/>
                    </a:moveTo>
                    <a:cubicBezTo>
                      <a:pt x="986" y="0"/>
                      <a:pt x="970" y="2"/>
                      <a:pt x="954" y="6"/>
                    </a:cubicBezTo>
                    <a:lnTo>
                      <a:pt x="937" y="12"/>
                    </a:lnTo>
                    <a:cubicBezTo>
                      <a:pt x="835" y="38"/>
                      <a:pt x="777" y="145"/>
                      <a:pt x="804" y="251"/>
                    </a:cubicBezTo>
                    <a:cubicBezTo>
                      <a:pt x="826" y="340"/>
                      <a:pt x="910" y="397"/>
                      <a:pt x="999" y="397"/>
                    </a:cubicBezTo>
                    <a:cubicBezTo>
                      <a:pt x="1017" y="397"/>
                      <a:pt x="1034" y="393"/>
                      <a:pt x="1048" y="389"/>
                    </a:cubicBezTo>
                    <a:cubicBezTo>
                      <a:pt x="1154" y="366"/>
                      <a:pt x="1220" y="260"/>
                      <a:pt x="1194" y="153"/>
                    </a:cubicBezTo>
                    <a:cubicBezTo>
                      <a:pt x="1171" y="63"/>
                      <a:pt x="1091" y="0"/>
                      <a:pt x="1001" y="0"/>
                    </a:cubicBezTo>
                    <a:close/>
                    <a:moveTo>
                      <a:pt x="1651" y="44"/>
                    </a:moveTo>
                    <a:cubicBezTo>
                      <a:pt x="1576" y="44"/>
                      <a:pt x="1504" y="94"/>
                      <a:pt x="1474" y="171"/>
                    </a:cubicBezTo>
                    <a:cubicBezTo>
                      <a:pt x="1429" y="273"/>
                      <a:pt x="1487" y="389"/>
                      <a:pt x="1585" y="428"/>
                    </a:cubicBezTo>
                    <a:cubicBezTo>
                      <a:pt x="1611" y="442"/>
                      <a:pt x="1638" y="446"/>
                      <a:pt x="1660" y="446"/>
                    </a:cubicBezTo>
                    <a:cubicBezTo>
                      <a:pt x="1740" y="446"/>
                      <a:pt x="1812" y="397"/>
                      <a:pt x="1847" y="322"/>
                    </a:cubicBezTo>
                    <a:cubicBezTo>
                      <a:pt x="1886" y="219"/>
                      <a:pt x="1838" y="104"/>
                      <a:pt x="1736" y="65"/>
                    </a:cubicBezTo>
                    <a:lnTo>
                      <a:pt x="1722" y="59"/>
                    </a:lnTo>
                    <a:cubicBezTo>
                      <a:pt x="1699" y="49"/>
                      <a:pt x="1675" y="44"/>
                      <a:pt x="1651" y="44"/>
                    </a:cubicBezTo>
                    <a:close/>
                    <a:moveTo>
                      <a:pt x="444" y="355"/>
                    </a:moveTo>
                    <a:cubicBezTo>
                      <a:pt x="385" y="355"/>
                      <a:pt x="327" y="380"/>
                      <a:pt x="288" y="428"/>
                    </a:cubicBezTo>
                    <a:lnTo>
                      <a:pt x="280" y="438"/>
                    </a:lnTo>
                    <a:cubicBezTo>
                      <a:pt x="214" y="522"/>
                      <a:pt x="231" y="641"/>
                      <a:pt x="315" y="712"/>
                    </a:cubicBezTo>
                    <a:cubicBezTo>
                      <a:pt x="351" y="739"/>
                      <a:pt x="391" y="752"/>
                      <a:pt x="435" y="752"/>
                    </a:cubicBezTo>
                    <a:cubicBezTo>
                      <a:pt x="497" y="752"/>
                      <a:pt x="555" y="725"/>
                      <a:pt x="595" y="677"/>
                    </a:cubicBezTo>
                    <a:cubicBezTo>
                      <a:pt x="667" y="592"/>
                      <a:pt x="653" y="469"/>
                      <a:pt x="569" y="397"/>
                    </a:cubicBezTo>
                    <a:cubicBezTo>
                      <a:pt x="533" y="369"/>
                      <a:pt x="488" y="355"/>
                      <a:pt x="444" y="355"/>
                    </a:cubicBezTo>
                    <a:close/>
                    <a:moveTo>
                      <a:pt x="2162" y="473"/>
                    </a:moveTo>
                    <a:cubicBezTo>
                      <a:pt x="2126" y="473"/>
                      <a:pt x="2089" y="483"/>
                      <a:pt x="2056" y="504"/>
                    </a:cubicBezTo>
                    <a:cubicBezTo>
                      <a:pt x="1962" y="561"/>
                      <a:pt x="1935" y="686"/>
                      <a:pt x="1993" y="778"/>
                    </a:cubicBezTo>
                    <a:cubicBezTo>
                      <a:pt x="2029" y="841"/>
                      <a:pt x="2095" y="876"/>
                      <a:pt x="2162" y="876"/>
                    </a:cubicBezTo>
                    <a:cubicBezTo>
                      <a:pt x="2197" y="876"/>
                      <a:pt x="2232" y="868"/>
                      <a:pt x="2264" y="850"/>
                    </a:cubicBezTo>
                    <a:cubicBezTo>
                      <a:pt x="2357" y="792"/>
                      <a:pt x="2388" y="668"/>
                      <a:pt x="2330" y="575"/>
                    </a:cubicBezTo>
                    <a:lnTo>
                      <a:pt x="2326" y="561"/>
                    </a:lnTo>
                    <a:cubicBezTo>
                      <a:pt x="2289" y="505"/>
                      <a:pt x="2227" y="473"/>
                      <a:pt x="2162" y="473"/>
                    </a:cubicBezTo>
                    <a:close/>
                    <a:moveTo>
                      <a:pt x="204" y="970"/>
                    </a:moveTo>
                    <a:cubicBezTo>
                      <a:pt x="97" y="970"/>
                      <a:pt x="9" y="1053"/>
                      <a:pt x="5" y="1161"/>
                    </a:cubicBezTo>
                    <a:lnTo>
                      <a:pt x="5" y="1174"/>
                    </a:lnTo>
                    <a:cubicBezTo>
                      <a:pt x="1" y="1280"/>
                      <a:pt x="85" y="1364"/>
                      <a:pt x="196" y="1374"/>
                    </a:cubicBezTo>
                    <a:lnTo>
                      <a:pt x="200" y="1374"/>
                    </a:lnTo>
                    <a:cubicBezTo>
                      <a:pt x="307" y="1374"/>
                      <a:pt x="395" y="1280"/>
                      <a:pt x="400" y="1178"/>
                    </a:cubicBezTo>
                    <a:cubicBezTo>
                      <a:pt x="405" y="1067"/>
                      <a:pt x="320" y="974"/>
                      <a:pt x="214" y="970"/>
                    </a:cubicBezTo>
                    <a:cubicBezTo>
                      <a:pt x="211" y="970"/>
                      <a:pt x="207" y="970"/>
                      <a:pt x="204" y="970"/>
                    </a:cubicBezTo>
                    <a:close/>
                    <a:moveTo>
                      <a:pt x="2312" y="1032"/>
                    </a:moveTo>
                    <a:cubicBezTo>
                      <a:pt x="2206" y="1032"/>
                      <a:pt x="2117" y="1125"/>
                      <a:pt x="2117" y="1237"/>
                    </a:cubicBezTo>
                    <a:cubicBezTo>
                      <a:pt x="2113" y="1343"/>
                      <a:pt x="2202" y="1431"/>
                      <a:pt x="2312" y="1436"/>
                    </a:cubicBezTo>
                    <a:cubicBezTo>
                      <a:pt x="2424" y="1436"/>
                      <a:pt x="2513" y="1347"/>
                      <a:pt x="2513" y="1241"/>
                    </a:cubicBezTo>
                    <a:lnTo>
                      <a:pt x="2513" y="1223"/>
                    </a:lnTo>
                    <a:cubicBezTo>
                      <a:pt x="2513" y="1116"/>
                      <a:pt x="2424" y="1032"/>
                      <a:pt x="2312" y="1032"/>
                    </a:cubicBezTo>
                    <a:close/>
                    <a:moveTo>
                      <a:pt x="377" y="1608"/>
                    </a:moveTo>
                    <a:cubicBezTo>
                      <a:pt x="340" y="1608"/>
                      <a:pt x="301" y="1619"/>
                      <a:pt x="267" y="1640"/>
                    </a:cubicBezTo>
                    <a:cubicBezTo>
                      <a:pt x="178" y="1702"/>
                      <a:pt x="151" y="1822"/>
                      <a:pt x="209" y="1915"/>
                    </a:cubicBezTo>
                    <a:lnTo>
                      <a:pt x="218" y="1929"/>
                    </a:lnTo>
                    <a:cubicBezTo>
                      <a:pt x="258" y="1982"/>
                      <a:pt x="315" y="2013"/>
                      <a:pt x="378" y="2013"/>
                    </a:cubicBezTo>
                    <a:cubicBezTo>
                      <a:pt x="413" y="2013"/>
                      <a:pt x="454" y="1999"/>
                      <a:pt x="489" y="1977"/>
                    </a:cubicBezTo>
                    <a:cubicBezTo>
                      <a:pt x="577" y="1915"/>
                      <a:pt x="599" y="1786"/>
                      <a:pt x="542" y="1698"/>
                    </a:cubicBezTo>
                    <a:cubicBezTo>
                      <a:pt x="503" y="1639"/>
                      <a:pt x="441" y="1608"/>
                      <a:pt x="377" y="1608"/>
                    </a:cubicBezTo>
                    <a:close/>
                    <a:moveTo>
                      <a:pt x="2108" y="1653"/>
                    </a:moveTo>
                    <a:cubicBezTo>
                      <a:pt x="2048" y="1653"/>
                      <a:pt x="1988" y="1681"/>
                      <a:pt x="1949" y="1733"/>
                    </a:cubicBezTo>
                    <a:lnTo>
                      <a:pt x="1939" y="1747"/>
                    </a:lnTo>
                    <a:cubicBezTo>
                      <a:pt x="1873" y="1835"/>
                      <a:pt x="1896" y="1960"/>
                      <a:pt x="1984" y="2022"/>
                    </a:cubicBezTo>
                    <a:cubicBezTo>
                      <a:pt x="2019" y="2048"/>
                      <a:pt x="2060" y="2062"/>
                      <a:pt x="2099" y="2062"/>
                    </a:cubicBezTo>
                    <a:cubicBezTo>
                      <a:pt x="2162" y="2062"/>
                      <a:pt x="2220" y="2030"/>
                      <a:pt x="2259" y="1977"/>
                    </a:cubicBezTo>
                    <a:lnTo>
                      <a:pt x="2264" y="1973"/>
                    </a:lnTo>
                    <a:cubicBezTo>
                      <a:pt x="2330" y="1884"/>
                      <a:pt x="2312" y="1760"/>
                      <a:pt x="2228" y="1694"/>
                    </a:cubicBezTo>
                    <a:cubicBezTo>
                      <a:pt x="2192" y="1666"/>
                      <a:pt x="2150" y="1653"/>
                      <a:pt x="2108" y="1653"/>
                    </a:cubicBezTo>
                    <a:close/>
                    <a:moveTo>
                      <a:pt x="894" y="2017"/>
                    </a:moveTo>
                    <a:cubicBezTo>
                      <a:pt x="814" y="2017"/>
                      <a:pt x="738" y="2067"/>
                      <a:pt x="710" y="2146"/>
                    </a:cubicBezTo>
                    <a:cubicBezTo>
                      <a:pt x="671" y="2248"/>
                      <a:pt x="724" y="2364"/>
                      <a:pt x="826" y="2403"/>
                    </a:cubicBezTo>
                    <a:lnTo>
                      <a:pt x="843" y="2408"/>
                    </a:lnTo>
                    <a:cubicBezTo>
                      <a:pt x="866" y="2417"/>
                      <a:pt x="884" y="2417"/>
                      <a:pt x="906" y="2417"/>
                    </a:cubicBezTo>
                    <a:cubicBezTo>
                      <a:pt x="986" y="2417"/>
                      <a:pt x="1061" y="2364"/>
                      <a:pt x="1093" y="2284"/>
                    </a:cubicBezTo>
                    <a:cubicBezTo>
                      <a:pt x="1128" y="2181"/>
                      <a:pt x="1066" y="2066"/>
                      <a:pt x="964" y="2030"/>
                    </a:cubicBezTo>
                    <a:cubicBezTo>
                      <a:pt x="941" y="2021"/>
                      <a:pt x="917" y="2017"/>
                      <a:pt x="894" y="2017"/>
                    </a:cubicBezTo>
                    <a:close/>
                    <a:moveTo>
                      <a:pt x="1567" y="2038"/>
                    </a:moveTo>
                    <a:cubicBezTo>
                      <a:pt x="1546" y="2038"/>
                      <a:pt x="1525" y="2041"/>
                      <a:pt x="1505" y="2048"/>
                    </a:cubicBezTo>
                    <a:cubicBezTo>
                      <a:pt x="1398" y="2075"/>
                      <a:pt x="1337" y="2186"/>
                      <a:pt x="1363" y="2288"/>
                    </a:cubicBezTo>
                    <a:cubicBezTo>
                      <a:pt x="1390" y="2376"/>
                      <a:pt x="1470" y="2435"/>
                      <a:pt x="1554" y="2435"/>
                    </a:cubicBezTo>
                    <a:cubicBezTo>
                      <a:pt x="1572" y="2435"/>
                      <a:pt x="1589" y="2435"/>
                      <a:pt x="1607" y="2430"/>
                    </a:cubicBezTo>
                    <a:lnTo>
                      <a:pt x="1625" y="2421"/>
                    </a:lnTo>
                    <a:cubicBezTo>
                      <a:pt x="1732" y="2390"/>
                      <a:pt x="1785" y="2284"/>
                      <a:pt x="1753" y="2177"/>
                    </a:cubicBezTo>
                    <a:cubicBezTo>
                      <a:pt x="1728" y="2092"/>
                      <a:pt x="1650" y="2038"/>
                      <a:pt x="1567" y="203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10"/>
              <p:cNvSpPr/>
              <p:nvPr/>
            </p:nvSpPr>
            <p:spPr>
              <a:xfrm>
                <a:off x="5445961" y="4346939"/>
                <a:ext cx="101027" cy="76356"/>
              </a:xfrm>
              <a:custGeom>
                <a:avLst/>
                <a:gdLst/>
                <a:ahLst/>
                <a:cxnLst/>
                <a:rect l="l" t="t" r="r" b="b"/>
                <a:pathLst>
                  <a:path w="729" h="730" extrusionOk="0">
                    <a:moveTo>
                      <a:pt x="365" y="0"/>
                    </a:moveTo>
                    <a:cubicBezTo>
                      <a:pt x="165" y="0"/>
                      <a:pt x="1" y="166"/>
                      <a:pt x="1" y="365"/>
                    </a:cubicBezTo>
                    <a:cubicBezTo>
                      <a:pt x="1" y="565"/>
                      <a:pt x="165" y="729"/>
                      <a:pt x="365" y="729"/>
                    </a:cubicBezTo>
                    <a:cubicBezTo>
                      <a:pt x="564" y="729"/>
                      <a:pt x="728" y="565"/>
                      <a:pt x="728" y="365"/>
                    </a:cubicBezTo>
                    <a:cubicBezTo>
                      <a:pt x="728" y="166"/>
                      <a:pt x="564" y="0"/>
                      <a:pt x="365" y="0"/>
                    </a:cubicBezTo>
                    <a:close/>
                  </a:path>
                </a:pathLst>
              </a:custGeom>
              <a:solidFill>
                <a:srgbClr val="1C2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10"/>
              <p:cNvSpPr/>
              <p:nvPr/>
            </p:nvSpPr>
            <p:spPr>
              <a:xfrm>
                <a:off x="5482963" y="4274557"/>
                <a:ext cx="29657" cy="110560"/>
              </a:xfrm>
              <a:custGeom>
                <a:avLst/>
                <a:gdLst/>
                <a:ahLst/>
                <a:cxnLst/>
                <a:rect l="l" t="t" r="r" b="b"/>
                <a:pathLst>
                  <a:path w="214" h="1057" extrusionOk="0">
                    <a:moveTo>
                      <a:pt x="107" y="0"/>
                    </a:moveTo>
                    <a:cubicBezTo>
                      <a:pt x="49" y="0"/>
                      <a:pt x="0" y="49"/>
                      <a:pt x="0" y="107"/>
                    </a:cubicBezTo>
                    <a:lnTo>
                      <a:pt x="0" y="950"/>
                    </a:lnTo>
                    <a:cubicBezTo>
                      <a:pt x="0" y="1008"/>
                      <a:pt x="49" y="1057"/>
                      <a:pt x="107" y="1057"/>
                    </a:cubicBezTo>
                    <a:cubicBezTo>
                      <a:pt x="168" y="1057"/>
                      <a:pt x="213" y="1008"/>
                      <a:pt x="213" y="950"/>
                    </a:cubicBezTo>
                    <a:lnTo>
                      <a:pt x="213" y="107"/>
                    </a:lnTo>
                    <a:cubicBezTo>
                      <a:pt x="213" y="49"/>
                      <a:pt x="168"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10"/>
              <p:cNvSpPr/>
              <p:nvPr/>
            </p:nvSpPr>
            <p:spPr>
              <a:xfrm>
                <a:off x="3579812" y="4212739"/>
                <a:ext cx="479357" cy="362221"/>
              </a:xfrm>
              <a:custGeom>
                <a:avLst/>
                <a:gdLst/>
                <a:ahLst/>
                <a:cxnLst/>
                <a:rect l="l" t="t" r="r" b="b"/>
                <a:pathLst>
                  <a:path w="3459" h="3463" extrusionOk="0">
                    <a:moveTo>
                      <a:pt x="1731" y="1"/>
                    </a:moveTo>
                    <a:cubicBezTo>
                      <a:pt x="778" y="1"/>
                      <a:pt x="0" y="783"/>
                      <a:pt x="0" y="1732"/>
                    </a:cubicBezTo>
                    <a:cubicBezTo>
                      <a:pt x="0" y="2682"/>
                      <a:pt x="778" y="3463"/>
                      <a:pt x="1731" y="3463"/>
                    </a:cubicBezTo>
                    <a:cubicBezTo>
                      <a:pt x="2682" y="3463"/>
                      <a:pt x="3458" y="2682"/>
                      <a:pt x="3458" y="1732"/>
                    </a:cubicBezTo>
                    <a:cubicBezTo>
                      <a:pt x="3458" y="783"/>
                      <a:pt x="2682" y="1"/>
                      <a:pt x="1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10"/>
              <p:cNvSpPr/>
              <p:nvPr/>
            </p:nvSpPr>
            <p:spPr>
              <a:xfrm>
                <a:off x="3646193" y="4262319"/>
                <a:ext cx="348396" cy="254590"/>
              </a:xfrm>
              <a:custGeom>
                <a:avLst/>
                <a:gdLst/>
                <a:ahLst/>
                <a:cxnLst/>
                <a:rect l="l" t="t" r="r" b="b"/>
                <a:pathLst>
                  <a:path w="2514" h="2434" extrusionOk="0">
                    <a:moveTo>
                      <a:pt x="1004" y="0"/>
                    </a:moveTo>
                    <a:cubicBezTo>
                      <a:pt x="988" y="0"/>
                      <a:pt x="972" y="2"/>
                      <a:pt x="955" y="6"/>
                    </a:cubicBezTo>
                    <a:cubicBezTo>
                      <a:pt x="955" y="6"/>
                      <a:pt x="942" y="6"/>
                      <a:pt x="938" y="11"/>
                    </a:cubicBezTo>
                    <a:cubicBezTo>
                      <a:pt x="836" y="37"/>
                      <a:pt x="778" y="144"/>
                      <a:pt x="805" y="246"/>
                    </a:cubicBezTo>
                    <a:cubicBezTo>
                      <a:pt x="826" y="335"/>
                      <a:pt x="912" y="393"/>
                      <a:pt x="1000" y="393"/>
                    </a:cubicBezTo>
                    <a:cubicBezTo>
                      <a:pt x="1018" y="393"/>
                      <a:pt x="1035" y="393"/>
                      <a:pt x="1049" y="389"/>
                    </a:cubicBezTo>
                    <a:cubicBezTo>
                      <a:pt x="1155" y="362"/>
                      <a:pt x="1221" y="256"/>
                      <a:pt x="1195" y="149"/>
                    </a:cubicBezTo>
                    <a:cubicBezTo>
                      <a:pt x="1172" y="59"/>
                      <a:pt x="1093" y="0"/>
                      <a:pt x="1004" y="0"/>
                    </a:cubicBezTo>
                    <a:close/>
                    <a:moveTo>
                      <a:pt x="1656" y="42"/>
                    </a:moveTo>
                    <a:cubicBezTo>
                      <a:pt x="1579" y="42"/>
                      <a:pt x="1505" y="91"/>
                      <a:pt x="1475" y="166"/>
                    </a:cubicBezTo>
                    <a:cubicBezTo>
                      <a:pt x="1430" y="268"/>
                      <a:pt x="1488" y="389"/>
                      <a:pt x="1586" y="428"/>
                    </a:cubicBezTo>
                    <a:cubicBezTo>
                      <a:pt x="1612" y="437"/>
                      <a:pt x="1639" y="442"/>
                      <a:pt x="1661" y="442"/>
                    </a:cubicBezTo>
                    <a:cubicBezTo>
                      <a:pt x="1741" y="442"/>
                      <a:pt x="1817" y="397"/>
                      <a:pt x="1848" y="322"/>
                    </a:cubicBezTo>
                    <a:cubicBezTo>
                      <a:pt x="1887" y="219"/>
                      <a:pt x="1838" y="104"/>
                      <a:pt x="1737" y="64"/>
                    </a:cubicBezTo>
                    <a:lnTo>
                      <a:pt x="1723" y="55"/>
                    </a:lnTo>
                    <a:cubicBezTo>
                      <a:pt x="1701" y="46"/>
                      <a:pt x="1678" y="42"/>
                      <a:pt x="1656" y="42"/>
                    </a:cubicBezTo>
                    <a:close/>
                    <a:moveTo>
                      <a:pt x="446" y="355"/>
                    </a:moveTo>
                    <a:cubicBezTo>
                      <a:pt x="387" y="355"/>
                      <a:pt x="328" y="380"/>
                      <a:pt x="289" y="428"/>
                    </a:cubicBezTo>
                    <a:lnTo>
                      <a:pt x="281" y="437"/>
                    </a:lnTo>
                    <a:cubicBezTo>
                      <a:pt x="214" y="522"/>
                      <a:pt x="232" y="641"/>
                      <a:pt x="316" y="708"/>
                    </a:cubicBezTo>
                    <a:cubicBezTo>
                      <a:pt x="352" y="739"/>
                      <a:pt x="392" y="752"/>
                      <a:pt x="436" y="752"/>
                    </a:cubicBezTo>
                    <a:cubicBezTo>
                      <a:pt x="498" y="752"/>
                      <a:pt x="556" y="725"/>
                      <a:pt x="596" y="676"/>
                    </a:cubicBezTo>
                    <a:cubicBezTo>
                      <a:pt x="667" y="588"/>
                      <a:pt x="654" y="469"/>
                      <a:pt x="570" y="397"/>
                    </a:cubicBezTo>
                    <a:cubicBezTo>
                      <a:pt x="534" y="369"/>
                      <a:pt x="490" y="355"/>
                      <a:pt x="446" y="355"/>
                    </a:cubicBezTo>
                    <a:close/>
                    <a:moveTo>
                      <a:pt x="2166" y="472"/>
                    </a:moveTo>
                    <a:cubicBezTo>
                      <a:pt x="2129" y="472"/>
                      <a:pt x="2091" y="483"/>
                      <a:pt x="2057" y="504"/>
                    </a:cubicBezTo>
                    <a:cubicBezTo>
                      <a:pt x="1963" y="561"/>
                      <a:pt x="1940" y="686"/>
                      <a:pt x="1994" y="779"/>
                    </a:cubicBezTo>
                    <a:cubicBezTo>
                      <a:pt x="2034" y="841"/>
                      <a:pt x="2096" y="877"/>
                      <a:pt x="2163" y="877"/>
                    </a:cubicBezTo>
                    <a:cubicBezTo>
                      <a:pt x="2198" y="877"/>
                      <a:pt x="2233" y="868"/>
                      <a:pt x="2264" y="846"/>
                    </a:cubicBezTo>
                    <a:cubicBezTo>
                      <a:pt x="2358" y="788"/>
                      <a:pt x="2389" y="668"/>
                      <a:pt x="2336" y="575"/>
                    </a:cubicBezTo>
                    <a:lnTo>
                      <a:pt x="2327" y="561"/>
                    </a:lnTo>
                    <a:cubicBezTo>
                      <a:pt x="2291" y="503"/>
                      <a:pt x="2229" y="472"/>
                      <a:pt x="2166" y="472"/>
                    </a:cubicBezTo>
                    <a:close/>
                    <a:moveTo>
                      <a:pt x="206" y="969"/>
                    </a:moveTo>
                    <a:cubicBezTo>
                      <a:pt x="99" y="969"/>
                      <a:pt x="10" y="1052"/>
                      <a:pt x="6" y="1156"/>
                    </a:cubicBezTo>
                    <a:lnTo>
                      <a:pt x="6" y="1170"/>
                    </a:lnTo>
                    <a:cubicBezTo>
                      <a:pt x="1" y="1280"/>
                      <a:pt x="86" y="1364"/>
                      <a:pt x="197" y="1369"/>
                    </a:cubicBezTo>
                    <a:lnTo>
                      <a:pt x="201" y="1369"/>
                    </a:lnTo>
                    <a:cubicBezTo>
                      <a:pt x="308" y="1369"/>
                      <a:pt x="396" y="1280"/>
                      <a:pt x="400" y="1174"/>
                    </a:cubicBezTo>
                    <a:cubicBezTo>
                      <a:pt x="406" y="1067"/>
                      <a:pt x="320" y="975"/>
                      <a:pt x="214" y="969"/>
                    </a:cubicBezTo>
                    <a:cubicBezTo>
                      <a:pt x="211" y="969"/>
                      <a:pt x="208" y="969"/>
                      <a:pt x="206" y="969"/>
                    </a:cubicBezTo>
                    <a:close/>
                    <a:moveTo>
                      <a:pt x="2313" y="1032"/>
                    </a:moveTo>
                    <a:cubicBezTo>
                      <a:pt x="2207" y="1032"/>
                      <a:pt x="2118" y="1125"/>
                      <a:pt x="2118" y="1231"/>
                    </a:cubicBezTo>
                    <a:cubicBezTo>
                      <a:pt x="2118" y="1342"/>
                      <a:pt x="2203" y="1432"/>
                      <a:pt x="2313" y="1432"/>
                    </a:cubicBezTo>
                    <a:cubicBezTo>
                      <a:pt x="2424" y="1432"/>
                      <a:pt x="2514" y="1347"/>
                      <a:pt x="2514" y="1241"/>
                    </a:cubicBezTo>
                    <a:lnTo>
                      <a:pt x="2514" y="1223"/>
                    </a:lnTo>
                    <a:cubicBezTo>
                      <a:pt x="2514" y="1112"/>
                      <a:pt x="2424" y="1032"/>
                      <a:pt x="2313" y="1032"/>
                    </a:cubicBezTo>
                    <a:close/>
                    <a:moveTo>
                      <a:pt x="377" y="1606"/>
                    </a:moveTo>
                    <a:cubicBezTo>
                      <a:pt x="340" y="1606"/>
                      <a:pt x="302" y="1617"/>
                      <a:pt x="267" y="1640"/>
                    </a:cubicBezTo>
                    <a:cubicBezTo>
                      <a:pt x="179" y="1698"/>
                      <a:pt x="152" y="1821"/>
                      <a:pt x="210" y="1911"/>
                    </a:cubicBezTo>
                    <a:lnTo>
                      <a:pt x="219" y="1924"/>
                    </a:lnTo>
                    <a:cubicBezTo>
                      <a:pt x="259" y="1981"/>
                      <a:pt x="316" y="2008"/>
                      <a:pt x="379" y="2008"/>
                    </a:cubicBezTo>
                    <a:cubicBezTo>
                      <a:pt x="414" y="2008"/>
                      <a:pt x="453" y="1999"/>
                      <a:pt x="490" y="1973"/>
                    </a:cubicBezTo>
                    <a:cubicBezTo>
                      <a:pt x="582" y="1915"/>
                      <a:pt x="600" y="1786"/>
                      <a:pt x="543" y="1698"/>
                    </a:cubicBezTo>
                    <a:cubicBezTo>
                      <a:pt x="503" y="1639"/>
                      <a:pt x="441" y="1606"/>
                      <a:pt x="377" y="1606"/>
                    </a:cubicBezTo>
                    <a:close/>
                    <a:moveTo>
                      <a:pt x="2108" y="1653"/>
                    </a:moveTo>
                    <a:cubicBezTo>
                      <a:pt x="2048" y="1653"/>
                      <a:pt x="1989" y="1679"/>
                      <a:pt x="1950" y="1729"/>
                    </a:cubicBezTo>
                    <a:lnTo>
                      <a:pt x="1940" y="1742"/>
                    </a:lnTo>
                    <a:cubicBezTo>
                      <a:pt x="1879" y="1831"/>
                      <a:pt x="1897" y="1955"/>
                      <a:pt x="1985" y="2022"/>
                    </a:cubicBezTo>
                    <a:cubicBezTo>
                      <a:pt x="2020" y="2048"/>
                      <a:pt x="2061" y="2057"/>
                      <a:pt x="2100" y="2057"/>
                    </a:cubicBezTo>
                    <a:cubicBezTo>
                      <a:pt x="2163" y="2057"/>
                      <a:pt x="2221" y="2030"/>
                      <a:pt x="2260" y="1977"/>
                    </a:cubicBezTo>
                    <a:lnTo>
                      <a:pt x="2264" y="1968"/>
                    </a:lnTo>
                    <a:cubicBezTo>
                      <a:pt x="2331" y="1884"/>
                      <a:pt x="2313" y="1760"/>
                      <a:pt x="2229" y="1694"/>
                    </a:cubicBezTo>
                    <a:cubicBezTo>
                      <a:pt x="2193" y="1666"/>
                      <a:pt x="2150" y="1653"/>
                      <a:pt x="2108" y="1653"/>
                    </a:cubicBezTo>
                    <a:close/>
                    <a:moveTo>
                      <a:pt x="895" y="2017"/>
                    </a:moveTo>
                    <a:cubicBezTo>
                      <a:pt x="814" y="2017"/>
                      <a:pt x="739" y="2067"/>
                      <a:pt x="711" y="2146"/>
                    </a:cubicBezTo>
                    <a:cubicBezTo>
                      <a:pt x="672" y="2248"/>
                      <a:pt x="725" y="2364"/>
                      <a:pt x="826" y="2399"/>
                    </a:cubicBezTo>
                    <a:lnTo>
                      <a:pt x="844" y="2407"/>
                    </a:lnTo>
                    <a:cubicBezTo>
                      <a:pt x="867" y="2413"/>
                      <a:pt x="885" y="2417"/>
                      <a:pt x="906" y="2417"/>
                    </a:cubicBezTo>
                    <a:cubicBezTo>
                      <a:pt x="986" y="2417"/>
                      <a:pt x="1062" y="2364"/>
                      <a:pt x="1093" y="2284"/>
                    </a:cubicBezTo>
                    <a:cubicBezTo>
                      <a:pt x="1129" y="2177"/>
                      <a:pt x="1066" y="2066"/>
                      <a:pt x="965" y="2030"/>
                    </a:cubicBezTo>
                    <a:cubicBezTo>
                      <a:pt x="942" y="2021"/>
                      <a:pt x="918" y="2017"/>
                      <a:pt x="895" y="2017"/>
                    </a:cubicBezTo>
                    <a:close/>
                    <a:moveTo>
                      <a:pt x="1562" y="2036"/>
                    </a:moveTo>
                    <a:cubicBezTo>
                      <a:pt x="1544" y="2036"/>
                      <a:pt x="1525" y="2038"/>
                      <a:pt x="1506" y="2044"/>
                    </a:cubicBezTo>
                    <a:cubicBezTo>
                      <a:pt x="1399" y="2075"/>
                      <a:pt x="1338" y="2181"/>
                      <a:pt x="1364" y="2288"/>
                    </a:cubicBezTo>
                    <a:cubicBezTo>
                      <a:pt x="1391" y="2376"/>
                      <a:pt x="1471" y="2434"/>
                      <a:pt x="1555" y="2434"/>
                    </a:cubicBezTo>
                    <a:cubicBezTo>
                      <a:pt x="1572" y="2434"/>
                      <a:pt x="1590" y="2434"/>
                      <a:pt x="1608" y="2425"/>
                    </a:cubicBezTo>
                    <a:lnTo>
                      <a:pt x="1625" y="2421"/>
                    </a:lnTo>
                    <a:cubicBezTo>
                      <a:pt x="1732" y="2390"/>
                      <a:pt x="1785" y="2279"/>
                      <a:pt x="1754" y="2177"/>
                    </a:cubicBezTo>
                    <a:cubicBezTo>
                      <a:pt x="1729" y="2090"/>
                      <a:pt x="1647" y="2036"/>
                      <a:pt x="1562" y="20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10"/>
              <p:cNvSpPr/>
              <p:nvPr/>
            </p:nvSpPr>
            <p:spPr>
              <a:xfrm>
                <a:off x="3766205" y="4343696"/>
                <a:ext cx="101027" cy="75729"/>
              </a:xfrm>
              <a:custGeom>
                <a:avLst/>
                <a:gdLst/>
                <a:ahLst/>
                <a:cxnLst/>
                <a:rect l="l" t="t" r="r" b="b"/>
                <a:pathLst>
                  <a:path w="729" h="724" extrusionOk="0">
                    <a:moveTo>
                      <a:pt x="365" y="1"/>
                    </a:moveTo>
                    <a:cubicBezTo>
                      <a:pt x="165" y="1"/>
                      <a:pt x="1" y="160"/>
                      <a:pt x="1" y="365"/>
                    </a:cubicBezTo>
                    <a:cubicBezTo>
                      <a:pt x="1" y="564"/>
                      <a:pt x="165" y="724"/>
                      <a:pt x="365" y="724"/>
                    </a:cubicBezTo>
                    <a:cubicBezTo>
                      <a:pt x="569" y="724"/>
                      <a:pt x="728" y="564"/>
                      <a:pt x="728" y="365"/>
                    </a:cubicBezTo>
                    <a:cubicBezTo>
                      <a:pt x="728" y="160"/>
                      <a:pt x="569" y="1"/>
                      <a:pt x="365" y="1"/>
                    </a:cubicBezTo>
                    <a:close/>
                  </a:path>
                </a:pathLst>
              </a:custGeom>
              <a:solidFill>
                <a:srgbClr val="1C2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0"/>
              <p:cNvSpPr/>
              <p:nvPr/>
            </p:nvSpPr>
            <p:spPr>
              <a:xfrm>
                <a:off x="3803206" y="4271314"/>
                <a:ext cx="30211" cy="110560"/>
              </a:xfrm>
              <a:custGeom>
                <a:avLst/>
                <a:gdLst/>
                <a:ahLst/>
                <a:cxnLst/>
                <a:rect l="l" t="t" r="r" b="b"/>
                <a:pathLst>
                  <a:path w="218" h="1057" extrusionOk="0">
                    <a:moveTo>
                      <a:pt x="107" y="0"/>
                    </a:moveTo>
                    <a:cubicBezTo>
                      <a:pt x="49" y="0"/>
                      <a:pt x="0" y="49"/>
                      <a:pt x="0" y="107"/>
                    </a:cubicBezTo>
                    <a:lnTo>
                      <a:pt x="0" y="946"/>
                    </a:lnTo>
                    <a:cubicBezTo>
                      <a:pt x="0" y="1008"/>
                      <a:pt x="49" y="1057"/>
                      <a:pt x="107" y="1057"/>
                    </a:cubicBezTo>
                    <a:cubicBezTo>
                      <a:pt x="168" y="1057"/>
                      <a:pt x="217" y="1008"/>
                      <a:pt x="217" y="946"/>
                    </a:cubicBezTo>
                    <a:lnTo>
                      <a:pt x="217" y="107"/>
                    </a:lnTo>
                    <a:cubicBezTo>
                      <a:pt x="217" y="49"/>
                      <a:pt x="168"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10"/>
              <p:cNvSpPr/>
              <p:nvPr/>
            </p:nvSpPr>
            <p:spPr>
              <a:xfrm>
                <a:off x="5398566" y="4754141"/>
                <a:ext cx="726588" cy="16317"/>
              </a:xfrm>
              <a:custGeom>
                <a:avLst/>
                <a:gdLst/>
                <a:ahLst/>
                <a:cxnLst/>
                <a:rect l="l" t="t" r="r" b="b"/>
                <a:pathLst>
                  <a:path w="5243" h="156" extrusionOk="0">
                    <a:moveTo>
                      <a:pt x="1" y="1"/>
                    </a:moveTo>
                    <a:lnTo>
                      <a:pt x="1" y="155"/>
                    </a:lnTo>
                    <a:lnTo>
                      <a:pt x="5243" y="155"/>
                    </a:lnTo>
                    <a:lnTo>
                      <a:pt x="52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10"/>
              <p:cNvSpPr/>
              <p:nvPr/>
            </p:nvSpPr>
            <p:spPr>
              <a:xfrm>
                <a:off x="5398566" y="4836773"/>
                <a:ext cx="726588" cy="16317"/>
              </a:xfrm>
              <a:custGeom>
                <a:avLst/>
                <a:gdLst/>
                <a:ahLst/>
                <a:cxnLst/>
                <a:rect l="l" t="t" r="r" b="b"/>
                <a:pathLst>
                  <a:path w="5243" h="156" extrusionOk="0">
                    <a:moveTo>
                      <a:pt x="1" y="0"/>
                    </a:moveTo>
                    <a:lnTo>
                      <a:pt x="1" y="156"/>
                    </a:lnTo>
                    <a:lnTo>
                      <a:pt x="5243" y="156"/>
                    </a:lnTo>
                    <a:lnTo>
                      <a:pt x="52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 name="Google Shape;133;p10"/>
              <p:cNvGrpSpPr/>
              <p:nvPr/>
            </p:nvGrpSpPr>
            <p:grpSpPr>
              <a:xfrm>
                <a:off x="311626" y="3246656"/>
                <a:ext cx="2659372" cy="2357382"/>
                <a:chOff x="353753" y="2790099"/>
                <a:chExt cx="3269854" cy="2898539"/>
              </a:xfrm>
            </p:grpSpPr>
            <p:sp>
              <p:nvSpPr>
                <p:cNvPr id="134" name="Google Shape;134;p10"/>
                <p:cNvSpPr/>
                <p:nvPr/>
              </p:nvSpPr>
              <p:spPr>
                <a:xfrm>
                  <a:off x="353753" y="2790099"/>
                  <a:ext cx="3269854" cy="2898539"/>
                </a:xfrm>
                <a:custGeom>
                  <a:avLst/>
                  <a:gdLst/>
                  <a:ahLst/>
                  <a:cxnLst/>
                  <a:rect l="l" t="t" r="r" b="b"/>
                  <a:pathLst>
                    <a:path w="23595" h="20916" extrusionOk="0">
                      <a:moveTo>
                        <a:pt x="11792" y="2302"/>
                      </a:moveTo>
                      <a:cubicBezTo>
                        <a:pt x="15124" y="2302"/>
                        <a:pt x="18260" y="4362"/>
                        <a:pt x="19463" y="7670"/>
                      </a:cubicBezTo>
                      <a:cubicBezTo>
                        <a:pt x="20999" y="11896"/>
                        <a:pt x="18811" y="16587"/>
                        <a:pt x="14585" y="18123"/>
                      </a:cubicBezTo>
                      <a:cubicBezTo>
                        <a:pt x="13668" y="18456"/>
                        <a:pt x="12730" y="18614"/>
                        <a:pt x="11807" y="18614"/>
                      </a:cubicBezTo>
                      <a:cubicBezTo>
                        <a:pt x="8471" y="18614"/>
                        <a:pt x="5335" y="16553"/>
                        <a:pt x="4132" y="13240"/>
                      </a:cubicBezTo>
                      <a:cubicBezTo>
                        <a:pt x="2597" y="9016"/>
                        <a:pt x="4785" y="4329"/>
                        <a:pt x="9015" y="2793"/>
                      </a:cubicBezTo>
                      <a:cubicBezTo>
                        <a:pt x="9931" y="2460"/>
                        <a:pt x="10869" y="2302"/>
                        <a:pt x="11792" y="2302"/>
                      </a:cubicBezTo>
                      <a:close/>
                      <a:moveTo>
                        <a:pt x="11797" y="1"/>
                      </a:moveTo>
                      <a:cubicBezTo>
                        <a:pt x="10612" y="1"/>
                        <a:pt x="9407" y="204"/>
                        <a:pt x="8229" y="632"/>
                      </a:cubicBezTo>
                      <a:cubicBezTo>
                        <a:pt x="2801" y="2602"/>
                        <a:pt x="0" y="8602"/>
                        <a:pt x="1971" y="14027"/>
                      </a:cubicBezTo>
                      <a:cubicBezTo>
                        <a:pt x="3517" y="18276"/>
                        <a:pt x="7529" y="20915"/>
                        <a:pt x="11802" y="20915"/>
                      </a:cubicBezTo>
                      <a:cubicBezTo>
                        <a:pt x="12987" y="20915"/>
                        <a:pt x="14192" y="20712"/>
                        <a:pt x="15370" y="20285"/>
                      </a:cubicBezTo>
                      <a:cubicBezTo>
                        <a:pt x="20794" y="18310"/>
                        <a:pt x="23595" y="12314"/>
                        <a:pt x="21624" y="6885"/>
                      </a:cubicBezTo>
                      <a:cubicBezTo>
                        <a:pt x="20081" y="2639"/>
                        <a:pt x="16069" y="1"/>
                        <a:pt x="11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0"/>
                <p:cNvSpPr/>
                <p:nvPr/>
              </p:nvSpPr>
              <p:spPr>
                <a:xfrm>
                  <a:off x="759660" y="3615075"/>
                  <a:ext cx="2424778" cy="1240845"/>
                </a:xfrm>
                <a:custGeom>
                  <a:avLst/>
                  <a:gdLst/>
                  <a:ahLst/>
                  <a:cxnLst/>
                  <a:rect l="l" t="t" r="r" b="b"/>
                  <a:pathLst>
                    <a:path w="17497" h="8954" extrusionOk="0">
                      <a:moveTo>
                        <a:pt x="16409" y="1"/>
                      </a:moveTo>
                      <a:cubicBezTo>
                        <a:pt x="16294" y="1"/>
                        <a:pt x="16177" y="20"/>
                        <a:pt x="16063" y="62"/>
                      </a:cubicBezTo>
                      <a:lnTo>
                        <a:pt x="787" y="5615"/>
                      </a:lnTo>
                      <a:cubicBezTo>
                        <a:pt x="277" y="5801"/>
                        <a:pt x="1" y="6355"/>
                        <a:pt x="183" y="6844"/>
                      </a:cubicBezTo>
                      <a:cubicBezTo>
                        <a:pt x="321" y="7226"/>
                        <a:pt x="690" y="7461"/>
                        <a:pt x="1087" y="7461"/>
                      </a:cubicBezTo>
                      <a:cubicBezTo>
                        <a:pt x="1202" y="7461"/>
                        <a:pt x="1320" y="7441"/>
                        <a:pt x="1434" y="7399"/>
                      </a:cubicBezTo>
                      <a:lnTo>
                        <a:pt x="3032" y="6822"/>
                      </a:lnTo>
                      <a:cubicBezTo>
                        <a:pt x="3218" y="6755"/>
                        <a:pt x="3407" y="6723"/>
                        <a:pt x="3592" y="6723"/>
                      </a:cubicBezTo>
                      <a:cubicBezTo>
                        <a:pt x="4229" y="6723"/>
                        <a:pt x="4819" y="7098"/>
                        <a:pt x="5038" y="7709"/>
                      </a:cubicBezTo>
                      <a:lnTo>
                        <a:pt x="5070" y="7785"/>
                      </a:lnTo>
                      <a:cubicBezTo>
                        <a:pt x="5331" y="8508"/>
                        <a:pt x="6033" y="8953"/>
                        <a:pt x="6787" y="8953"/>
                      </a:cubicBezTo>
                      <a:cubicBezTo>
                        <a:pt x="7005" y="8953"/>
                        <a:pt x="7227" y="8916"/>
                        <a:pt x="7444" y="8837"/>
                      </a:cubicBezTo>
                      <a:lnTo>
                        <a:pt x="12047" y="7164"/>
                      </a:lnTo>
                      <a:cubicBezTo>
                        <a:pt x="13019" y="6813"/>
                        <a:pt x="13533" y="5761"/>
                        <a:pt x="13196" y="4833"/>
                      </a:cubicBezTo>
                      <a:lnTo>
                        <a:pt x="13121" y="4630"/>
                      </a:lnTo>
                      <a:cubicBezTo>
                        <a:pt x="12859" y="3911"/>
                        <a:pt x="13254" y="3106"/>
                        <a:pt x="14004" y="2836"/>
                      </a:cubicBezTo>
                      <a:lnTo>
                        <a:pt x="16712" y="1851"/>
                      </a:lnTo>
                      <a:cubicBezTo>
                        <a:pt x="17222" y="1664"/>
                        <a:pt x="17497" y="1109"/>
                        <a:pt x="17320" y="617"/>
                      </a:cubicBezTo>
                      <a:cubicBezTo>
                        <a:pt x="17178" y="238"/>
                        <a:pt x="16807" y="1"/>
                        <a:pt x="16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 name="Google Shape;136;p10"/>
              <p:cNvSpPr/>
              <p:nvPr/>
            </p:nvSpPr>
            <p:spPr>
              <a:xfrm>
                <a:off x="3268016" y="4754141"/>
                <a:ext cx="726588" cy="16317"/>
              </a:xfrm>
              <a:custGeom>
                <a:avLst/>
                <a:gdLst/>
                <a:ahLst/>
                <a:cxnLst/>
                <a:rect l="l" t="t" r="r" b="b"/>
                <a:pathLst>
                  <a:path w="5243" h="156" extrusionOk="0">
                    <a:moveTo>
                      <a:pt x="1" y="1"/>
                    </a:moveTo>
                    <a:lnTo>
                      <a:pt x="1" y="155"/>
                    </a:lnTo>
                    <a:lnTo>
                      <a:pt x="5243" y="155"/>
                    </a:lnTo>
                    <a:lnTo>
                      <a:pt x="52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0"/>
              <p:cNvSpPr/>
              <p:nvPr/>
            </p:nvSpPr>
            <p:spPr>
              <a:xfrm>
                <a:off x="3268016" y="4836773"/>
                <a:ext cx="726588" cy="16317"/>
              </a:xfrm>
              <a:custGeom>
                <a:avLst/>
                <a:gdLst/>
                <a:ahLst/>
                <a:cxnLst/>
                <a:rect l="l" t="t" r="r" b="b"/>
                <a:pathLst>
                  <a:path w="5243" h="156" extrusionOk="0">
                    <a:moveTo>
                      <a:pt x="1" y="0"/>
                    </a:moveTo>
                    <a:lnTo>
                      <a:pt x="1" y="156"/>
                    </a:lnTo>
                    <a:lnTo>
                      <a:pt x="5243" y="156"/>
                    </a:lnTo>
                    <a:lnTo>
                      <a:pt x="52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8" name="Google Shape;138;p10"/>
          <p:cNvSpPr/>
          <p:nvPr/>
        </p:nvSpPr>
        <p:spPr>
          <a:xfrm rot="-2046914">
            <a:off x="-10450203" y="-5474647"/>
            <a:ext cx="13799545" cy="10949305"/>
          </a:xfrm>
          <a:prstGeom prst="ellipse">
            <a:avLst/>
          </a:prstGeom>
          <a:solidFill>
            <a:srgbClr val="336574">
              <a:alpha val="122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2232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9"/>
        <p:cNvGrpSpPr/>
        <p:nvPr/>
      </p:nvGrpSpPr>
      <p:grpSpPr>
        <a:xfrm>
          <a:off x="0" y="0"/>
          <a:ext cx="0" cy="0"/>
          <a:chOff x="0" y="0"/>
          <a:chExt cx="0" cy="0"/>
        </a:xfrm>
      </p:grpSpPr>
      <p:sp>
        <p:nvSpPr>
          <p:cNvPr id="140" name="Google Shape;140;p11"/>
          <p:cNvSpPr/>
          <p:nvPr/>
        </p:nvSpPr>
        <p:spPr>
          <a:xfrm rot="-2046914">
            <a:off x="9539597" y="-1392495"/>
            <a:ext cx="13799545" cy="10949305"/>
          </a:xfrm>
          <a:prstGeom prst="ellipse">
            <a:avLst/>
          </a:prstGeom>
          <a:solidFill>
            <a:srgbClr val="FFFFFF">
              <a:alpha val="6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1"/>
          <p:cNvSpPr/>
          <p:nvPr/>
        </p:nvSpPr>
        <p:spPr>
          <a:xfrm rot="-2046914">
            <a:off x="-10450203" y="-5430862"/>
            <a:ext cx="13799545" cy="10949305"/>
          </a:xfrm>
          <a:prstGeom prst="ellipse">
            <a:avLst/>
          </a:prstGeom>
          <a:solidFill>
            <a:srgbClr val="336574">
              <a:alpha val="122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1"/>
          <p:cNvSpPr/>
          <p:nvPr/>
        </p:nvSpPr>
        <p:spPr>
          <a:xfrm>
            <a:off x="10146081" y="6018191"/>
            <a:ext cx="83372" cy="671855"/>
          </a:xfrm>
          <a:custGeom>
            <a:avLst/>
            <a:gdLst/>
            <a:ahLst/>
            <a:cxnLst/>
            <a:rect l="l" t="t" r="r" b="b"/>
            <a:pathLst>
              <a:path w="427" h="3441" extrusionOk="0">
                <a:moveTo>
                  <a:pt x="1" y="1"/>
                </a:moveTo>
                <a:lnTo>
                  <a:pt x="1" y="3227"/>
                </a:lnTo>
                <a:cubicBezTo>
                  <a:pt x="1" y="3347"/>
                  <a:pt x="99" y="3440"/>
                  <a:pt x="214" y="3440"/>
                </a:cubicBezTo>
                <a:cubicBezTo>
                  <a:pt x="334" y="3440"/>
                  <a:pt x="427" y="3347"/>
                  <a:pt x="427" y="3227"/>
                </a:cubicBezTo>
                <a:lnTo>
                  <a:pt x="42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1"/>
          <p:cNvSpPr/>
          <p:nvPr/>
        </p:nvSpPr>
        <p:spPr>
          <a:xfrm>
            <a:off x="9981683" y="6440119"/>
            <a:ext cx="428964" cy="228247"/>
          </a:xfrm>
          <a:custGeom>
            <a:avLst/>
            <a:gdLst/>
            <a:ahLst/>
            <a:cxnLst/>
            <a:rect l="l" t="t" r="r" b="b"/>
            <a:pathLst>
              <a:path w="2197" h="1169" extrusionOk="0">
                <a:moveTo>
                  <a:pt x="58" y="1"/>
                </a:moveTo>
                <a:cubicBezTo>
                  <a:pt x="27" y="1"/>
                  <a:pt x="0" y="28"/>
                  <a:pt x="0" y="64"/>
                </a:cubicBezTo>
                <a:lnTo>
                  <a:pt x="0" y="1107"/>
                </a:lnTo>
                <a:cubicBezTo>
                  <a:pt x="0" y="1142"/>
                  <a:pt x="27" y="1168"/>
                  <a:pt x="58" y="1168"/>
                </a:cubicBezTo>
                <a:lnTo>
                  <a:pt x="2139" y="1168"/>
                </a:lnTo>
                <a:cubicBezTo>
                  <a:pt x="2170" y="1168"/>
                  <a:pt x="2196" y="1142"/>
                  <a:pt x="2196" y="1107"/>
                </a:cubicBezTo>
                <a:lnTo>
                  <a:pt x="2196" y="64"/>
                </a:lnTo>
                <a:cubicBezTo>
                  <a:pt x="2196" y="28"/>
                  <a:pt x="2170" y="1"/>
                  <a:pt x="2139" y="1"/>
                </a:cubicBezTo>
                <a:lnTo>
                  <a:pt x="2037" y="1"/>
                </a:lnTo>
                <a:lnTo>
                  <a:pt x="2037" y="1027"/>
                </a:lnTo>
                <a:lnTo>
                  <a:pt x="160" y="1027"/>
                </a:lnTo>
                <a:lnTo>
                  <a:pt x="16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1"/>
          <p:cNvSpPr/>
          <p:nvPr/>
        </p:nvSpPr>
        <p:spPr>
          <a:xfrm>
            <a:off x="9977973" y="6298956"/>
            <a:ext cx="441460" cy="29677"/>
          </a:xfrm>
          <a:custGeom>
            <a:avLst/>
            <a:gdLst/>
            <a:ahLst/>
            <a:cxnLst/>
            <a:rect l="l" t="t" r="r" b="b"/>
            <a:pathLst>
              <a:path w="2261" h="152" extrusionOk="0">
                <a:moveTo>
                  <a:pt x="15" y="1"/>
                </a:moveTo>
                <a:cubicBezTo>
                  <a:pt x="5" y="1"/>
                  <a:pt x="1" y="5"/>
                  <a:pt x="1" y="9"/>
                </a:cubicBezTo>
                <a:lnTo>
                  <a:pt x="1" y="152"/>
                </a:lnTo>
                <a:lnTo>
                  <a:pt x="2260" y="152"/>
                </a:lnTo>
                <a:lnTo>
                  <a:pt x="2260" y="9"/>
                </a:lnTo>
                <a:cubicBezTo>
                  <a:pt x="2260" y="5"/>
                  <a:pt x="2256" y="1"/>
                  <a:pt x="224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1"/>
          <p:cNvSpPr/>
          <p:nvPr/>
        </p:nvSpPr>
        <p:spPr>
          <a:xfrm>
            <a:off x="10007649" y="6348548"/>
            <a:ext cx="382104" cy="241720"/>
          </a:xfrm>
          <a:custGeom>
            <a:avLst/>
            <a:gdLst/>
            <a:ahLst/>
            <a:cxnLst/>
            <a:rect l="l" t="t" r="r" b="b"/>
            <a:pathLst>
              <a:path w="1957" h="1238" extrusionOk="0">
                <a:moveTo>
                  <a:pt x="0" y="0"/>
                </a:moveTo>
                <a:lnTo>
                  <a:pt x="0" y="1198"/>
                </a:lnTo>
                <a:cubicBezTo>
                  <a:pt x="0" y="1220"/>
                  <a:pt x="17" y="1238"/>
                  <a:pt x="40" y="1238"/>
                </a:cubicBezTo>
                <a:lnTo>
                  <a:pt x="1918" y="1238"/>
                </a:lnTo>
                <a:cubicBezTo>
                  <a:pt x="1940" y="1238"/>
                  <a:pt x="1957" y="1220"/>
                  <a:pt x="1957" y="1198"/>
                </a:cubicBezTo>
                <a:lnTo>
                  <a:pt x="1957"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11"/>
          <p:cNvSpPr/>
          <p:nvPr/>
        </p:nvSpPr>
        <p:spPr>
          <a:xfrm>
            <a:off x="9977973" y="6328438"/>
            <a:ext cx="441460" cy="20305"/>
          </a:xfrm>
          <a:custGeom>
            <a:avLst/>
            <a:gdLst/>
            <a:ahLst/>
            <a:cxnLst/>
            <a:rect l="l" t="t" r="r" b="b"/>
            <a:pathLst>
              <a:path w="2261" h="104" extrusionOk="0">
                <a:moveTo>
                  <a:pt x="1" y="1"/>
                </a:moveTo>
                <a:lnTo>
                  <a:pt x="152" y="103"/>
                </a:lnTo>
                <a:lnTo>
                  <a:pt x="2109" y="103"/>
                </a:lnTo>
                <a:lnTo>
                  <a:pt x="226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1"/>
          <p:cNvSpPr/>
          <p:nvPr/>
        </p:nvSpPr>
        <p:spPr>
          <a:xfrm>
            <a:off x="8131329" y="6018191"/>
            <a:ext cx="83372" cy="671855"/>
          </a:xfrm>
          <a:custGeom>
            <a:avLst/>
            <a:gdLst/>
            <a:ahLst/>
            <a:cxnLst/>
            <a:rect l="l" t="t" r="r" b="b"/>
            <a:pathLst>
              <a:path w="427" h="3441" extrusionOk="0">
                <a:moveTo>
                  <a:pt x="1" y="1"/>
                </a:moveTo>
                <a:lnTo>
                  <a:pt x="1" y="3227"/>
                </a:lnTo>
                <a:cubicBezTo>
                  <a:pt x="1" y="3347"/>
                  <a:pt x="94" y="3440"/>
                  <a:pt x="214" y="3440"/>
                </a:cubicBezTo>
                <a:cubicBezTo>
                  <a:pt x="329" y="3440"/>
                  <a:pt x="427" y="3347"/>
                  <a:pt x="427" y="3227"/>
                </a:cubicBezTo>
                <a:lnTo>
                  <a:pt x="42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11"/>
          <p:cNvSpPr/>
          <p:nvPr/>
        </p:nvSpPr>
        <p:spPr>
          <a:xfrm>
            <a:off x="7965955" y="6440119"/>
            <a:ext cx="429940" cy="228247"/>
          </a:xfrm>
          <a:custGeom>
            <a:avLst/>
            <a:gdLst/>
            <a:ahLst/>
            <a:cxnLst/>
            <a:rect l="l" t="t" r="r" b="b"/>
            <a:pathLst>
              <a:path w="2202" h="1169" extrusionOk="0">
                <a:moveTo>
                  <a:pt x="62" y="1"/>
                </a:moveTo>
                <a:cubicBezTo>
                  <a:pt x="27" y="1"/>
                  <a:pt x="0" y="28"/>
                  <a:pt x="0" y="64"/>
                </a:cubicBezTo>
                <a:lnTo>
                  <a:pt x="0" y="1107"/>
                </a:lnTo>
                <a:cubicBezTo>
                  <a:pt x="0" y="1142"/>
                  <a:pt x="27" y="1168"/>
                  <a:pt x="62" y="1168"/>
                </a:cubicBezTo>
                <a:lnTo>
                  <a:pt x="2139" y="1168"/>
                </a:lnTo>
                <a:cubicBezTo>
                  <a:pt x="2175" y="1168"/>
                  <a:pt x="2202" y="1142"/>
                  <a:pt x="2202" y="1107"/>
                </a:cubicBezTo>
                <a:lnTo>
                  <a:pt x="2202" y="64"/>
                </a:lnTo>
                <a:cubicBezTo>
                  <a:pt x="2202" y="28"/>
                  <a:pt x="2175" y="1"/>
                  <a:pt x="2139" y="1"/>
                </a:cubicBezTo>
                <a:lnTo>
                  <a:pt x="2042" y="1"/>
                </a:lnTo>
                <a:lnTo>
                  <a:pt x="2042" y="1027"/>
                </a:lnTo>
                <a:lnTo>
                  <a:pt x="160" y="1027"/>
                </a:lnTo>
                <a:lnTo>
                  <a:pt x="16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1"/>
          <p:cNvSpPr/>
          <p:nvPr/>
        </p:nvSpPr>
        <p:spPr>
          <a:xfrm>
            <a:off x="7963417" y="6298956"/>
            <a:ext cx="440289" cy="29677"/>
          </a:xfrm>
          <a:custGeom>
            <a:avLst/>
            <a:gdLst/>
            <a:ahLst/>
            <a:cxnLst/>
            <a:rect l="l" t="t" r="r" b="b"/>
            <a:pathLst>
              <a:path w="2255" h="152" extrusionOk="0">
                <a:moveTo>
                  <a:pt x="9" y="1"/>
                </a:moveTo>
                <a:cubicBezTo>
                  <a:pt x="4" y="1"/>
                  <a:pt x="0" y="5"/>
                  <a:pt x="0" y="9"/>
                </a:cubicBezTo>
                <a:lnTo>
                  <a:pt x="0" y="152"/>
                </a:lnTo>
                <a:lnTo>
                  <a:pt x="2254" y="152"/>
                </a:lnTo>
                <a:lnTo>
                  <a:pt x="2254" y="9"/>
                </a:lnTo>
                <a:cubicBezTo>
                  <a:pt x="2254" y="5"/>
                  <a:pt x="2250" y="1"/>
                  <a:pt x="224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1"/>
          <p:cNvSpPr/>
          <p:nvPr/>
        </p:nvSpPr>
        <p:spPr>
          <a:xfrm>
            <a:off x="7992703" y="6348548"/>
            <a:ext cx="381519" cy="241720"/>
          </a:xfrm>
          <a:custGeom>
            <a:avLst/>
            <a:gdLst/>
            <a:ahLst/>
            <a:cxnLst/>
            <a:rect l="l" t="t" r="r" b="b"/>
            <a:pathLst>
              <a:path w="1954" h="1238" extrusionOk="0">
                <a:moveTo>
                  <a:pt x="0" y="0"/>
                </a:moveTo>
                <a:lnTo>
                  <a:pt x="0" y="1198"/>
                </a:lnTo>
                <a:cubicBezTo>
                  <a:pt x="0" y="1220"/>
                  <a:pt x="19" y="1238"/>
                  <a:pt x="37" y="1238"/>
                </a:cubicBezTo>
                <a:lnTo>
                  <a:pt x="1918" y="1238"/>
                </a:lnTo>
                <a:cubicBezTo>
                  <a:pt x="1940" y="1238"/>
                  <a:pt x="1954" y="1220"/>
                  <a:pt x="1954" y="1198"/>
                </a:cubicBezTo>
                <a:lnTo>
                  <a:pt x="195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1"/>
          <p:cNvSpPr/>
          <p:nvPr/>
        </p:nvSpPr>
        <p:spPr>
          <a:xfrm>
            <a:off x="7963417" y="6328438"/>
            <a:ext cx="440289" cy="20305"/>
          </a:xfrm>
          <a:custGeom>
            <a:avLst/>
            <a:gdLst/>
            <a:ahLst/>
            <a:cxnLst/>
            <a:rect l="l" t="t" r="r" b="b"/>
            <a:pathLst>
              <a:path w="2255" h="104" extrusionOk="0">
                <a:moveTo>
                  <a:pt x="0" y="1"/>
                </a:moveTo>
                <a:lnTo>
                  <a:pt x="150" y="103"/>
                </a:lnTo>
                <a:lnTo>
                  <a:pt x="2104" y="103"/>
                </a:lnTo>
                <a:lnTo>
                  <a:pt x="225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1"/>
          <p:cNvSpPr/>
          <p:nvPr/>
        </p:nvSpPr>
        <p:spPr>
          <a:xfrm>
            <a:off x="3955391" y="6018191"/>
            <a:ext cx="83372" cy="671855"/>
          </a:xfrm>
          <a:custGeom>
            <a:avLst/>
            <a:gdLst/>
            <a:ahLst/>
            <a:cxnLst/>
            <a:rect l="l" t="t" r="r" b="b"/>
            <a:pathLst>
              <a:path w="427" h="3441" extrusionOk="0">
                <a:moveTo>
                  <a:pt x="1" y="1"/>
                </a:moveTo>
                <a:lnTo>
                  <a:pt x="1" y="3227"/>
                </a:lnTo>
                <a:cubicBezTo>
                  <a:pt x="1" y="3347"/>
                  <a:pt x="98" y="3440"/>
                  <a:pt x="214" y="3440"/>
                </a:cubicBezTo>
                <a:cubicBezTo>
                  <a:pt x="333" y="3440"/>
                  <a:pt x="427" y="3347"/>
                  <a:pt x="427" y="3227"/>
                </a:cubicBezTo>
                <a:lnTo>
                  <a:pt x="42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1"/>
          <p:cNvSpPr/>
          <p:nvPr/>
        </p:nvSpPr>
        <p:spPr>
          <a:xfrm>
            <a:off x="3790603" y="6440119"/>
            <a:ext cx="430136" cy="228247"/>
          </a:xfrm>
          <a:custGeom>
            <a:avLst/>
            <a:gdLst/>
            <a:ahLst/>
            <a:cxnLst/>
            <a:rect l="l" t="t" r="r" b="b"/>
            <a:pathLst>
              <a:path w="2203" h="1169" extrusionOk="0">
                <a:moveTo>
                  <a:pt x="58" y="1"/>
                </a:moveTo>
                <a:cubicBezTo>
                  <a:pt x="28" y="1"/>
                  <a:pt x="1" y="28"/>
                  <a:pt x="1" y="64"/>
                </a:cubicBezTo>
                <a:lnTo>
                  <a:pt x="1" y="1107"/>
                </a:lnTo>
                <a:cubicBezTo>
                  <a:pt x="1" y="1142"/>
                  <a:pt x="28" y="1168"/>
                  <a:pt x="58" y="1168"/>
                </a:cubicBezTo>
                <a:lnTo>
                  <a:pt x="2140" y="1168"/>
                </a:lnTo>
                <a:cubicBezTo>
                  <a:pt x="2176" y="1168"/>
                  <a:pt x="2203" y="1142"/>
                  <a:pt x="2203" y="1107"/>
                </a:cubicBezTo>
                <a:lnTo>
                  <a:pt x="2203" y="64"/>
                </a:lnTo>
                <a:cubicBezTo>
                  <a:pt x="2203" y="28"/>
                  <a:pt x="2176" y="1"/>
                  <a:pt x="2140" y="1"/>
                </a:cubicBezTo>
                <a:lnTo>
                  <a:pt x="2039" y="1"/>
                </a:lnTo>
                <a:lnTo>
                  <a:pt x="2039" y="1027"/>
                </a:lnTo>
                <a:lnTo>
                  <a:pt x="161" y="1027"/>
                </a:lnTo>
                <a:lnTo>
                  <a:pt x="16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1"/>
          <p:cNvSpPr/>
          <p:nvPr/>
        </p:nvSpPr>
        <p:spPr>
          <a:xfrm>
            <a:off x="3788261" y="6298956"/>
            <a:ext cx="440289" cy="29677"/>
          </a:xfrm>
          <a:custGeom>
            <a:avLst/>
            <a:gdLst/>
            <a:ahLst/>
            <a:cxnLst/>
            <a:rect l="l" t="t" r="r" b="b"/>
            <a:pathLst>
              <a:path w="2255" h="152" extrusionOk="0">
                <a:moveTo>
                  <a:pt x="9" y="1"/>
                </a:moveTo>
                <a:cubicBezTo>
                  <a:pt x="4" y="1"/>
                  <a:pt x="0" y="5"/>
                  <a:pt x="0" y="9"/>
                </a:cubicBezTo>
                <a:lnTo>
                  <a:pt x="0" y="152"/>
                </a:lnTo>
                <a:lnTo>
                  <a:pt x="2254" y="152"/>
                </a:lnTo>
                <a:lnTo>
                  <a:pt x="2254" y="9"/>
                </a:lnTo>
                <a:cubicBezTo>
                  <a:pt x="2254" y="5"/>
                  <a:pt x="2250" y="1"/>
                  <a:pt x="224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1"/>
          <p:cNvSpPr/>
          <p:nvPr/>
        </p:nvSpPr>
        <p:spPr>
          <a:xfrm>
            <a:off x="3816766" y="6348548"/>
            <a:ext cx="382300" cy="241720"/>
          </a:xfrm>
          <a:custGeom>
            <a:avLst/>
            <a:gdLst/>
            <a:ahLst/>
            <a:cxnLst/>
            <a:rect l="l" t="t" r="r" b="b"/>
            <a:pathLst>
              <a:path w="1958" h="1238" extrusionOk="0">
                <a:moveTo>
                  <a:pt x="0" y="0"/>
                </a:moveTo>
                <a:lnTo>
                  <a:pt x="0" y="1198"/>
                </a:lnTo>
                <a:cubicBezTo>
                  <a:pt x="0" y="1220"/>
                  <a:pt x="18" y="1238"/>
                  <a:pt x="41" y="1238"/>
                </a:cubicBezTo>
                <a:lnTo>
                  <a:pt x="1917" y="1238"/>
                </a:lnTo>
                <a:cubicBezTo>
                  <a:pt x="1940" y="1238"/>
                  <a:pt x="1958" y="1220"/>
                  <a:pt x="1958" y="1198"/>
                </a:cubicBezTo>
                <a:lnTo>
                  <a:pt x="195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1"/>
          <p:cNvSpPr/>
          <p:nvPr/>
        </p:nvSpPr>
        <p:spPr>
          <a:xfrm>
            <a:off x="3788261" y="6328438"/>
            <a:ext cx="440289" cy="20305"/>
          </a:xfrm>
          <a:custGeom>
            <a:avLst/>
            <a:gdLst/>
            <a:ahLst/>
            <a:cxnLst/>
            <a:rect l="l" t="t" r="r" b="b"/>
            <a:pathLst>
              <a:path w="2255" h="104" extrusionOk="0">
                <a:moveTo>
                  <a:pt x="0" y="1"/>
                </a:moveTo>
                <a:lnTo>
                  <a:pt x="146" y="103"/>
                </a:lnTo>
                <a:lnTo>
                  <a:pt x="2104" y="103"/>
                </a:lnTo>
                <a:lnTo>
                  <a:pt x="225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1"/>
          <p:cNvSpPr/>
          <p:nvPr/>
        </p:nvSpPr>
        <p:spPr>
          <a:xfrm>
            <a:off x="1940445" y="6018191"/>
            <a:ext cx="83372" cy="671855"/>
          </a:xfrm>
          <a:custGeom>
            <a:avLst/>
            <a:gdLst/>
            <a:ahLst/>
            <a:cxnLst/>
            <a:rect l="l" t="t" r="r" b="b"/>
            <a:pathLst>
              <a:path w="427" h="3441" extrusionOk="0">
                <a:moveTo>
                  <a:pt x="1" y="1"/>
                </a:moveTo>
                <a:lnTo>
                  <a:pt x="1" y="3227"/>
                </a:lnTo>
                <a:cubicBezTo>
                  <a:pt x="1" y="3347"/>
                  <a:pt x="95" y="3440"/>
                  <a:pt x="214" y="3440"/>
                </a:cubicBezTo>
                <a:cubicBezTo>
                  <a:pt x="330" y="3440"/>
                  <a:pt x="427" y="3347"/>
                  <a:pt x="427" y="3227"/>
                </a:cubicBezTo>
                <a:lnTo>
                  <a:pt x="42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1"/>
          <p:cNvSpPr/>
          <p:nvPr/>
        </p:nvSpPr>
        <p:spPr>
          <a:xfrm>
            <a:off x="1774875" y="6440119"/>
            <a:ext cx="430136" cy="228247"/>
          </a:xfrm>
          <a:custGeom>
            <a:avLst/>
            <a:gdLst/>
            <a:ahLst/>
            <a:cxnLst/>
            <a:rect l="l" t="t" r="r" b="b"/>
            <a:pathLst>
              <a:path w="2203" h="1169" extrusionOk="0">
                <a:moveTo>
                  <a:pt x="64" y="1"/>
                </a:moveTo>
                <a:cubicBezTo>
                  <a:pt x="28" y="1"/>
                  <a:pt x="1" y="28"/>
                  <a:pt x="1" y="64"/>
                </a:cubicBezTo>
                <a:lnTo>
                  <a:pt x="1" y="1107"/>
                </a:lnTo>
                <a:cubicBezTo>
                  <a:pt x="1" y="1142"/>
                  <a:pt x="28" y="1168"/>
                  <a:pt x="64" y="1168"/>
                </a:cubicBezTo>
                <a:lnTo>
                  <a:pt x="2145" y="1168"/>
                </a:lnTo>
                <a:cubicBezTo>
                  <a:pt x="2176" y="1168"/>
                  <a:pt x="2203" y="1142"/>
                  <a:pt x="2203" y="1107"/>
                </a:cubicBezTo>
                <a:lnTo>
                  <a:pt x="2203" y="64"/>
                </a:lnTo>
                <a:cubicBezTo>
                  <a:pt x="2203" y="28"/>
                  <a:pt x="2176" y="1"/>
                  <a:pt x="2145" y="1"/>
                </a:cubicBezTo>
                <a:lnTo>
                  <a:pt x="2043" y="1"/>
                </a:lnTo>
                <a:lnTo>
                  <a:pt x="2043" y="1027"/>
                </a:lnTo>
                <a:lnTo>
                  <a:pt x="166" y="1027"/>
                </a:lnTo>
                <a:lnTo>
                  <a:pt x="16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1"/>
          <p:cNvSpPr/>
          <p:nvPr/>
        </p:nvSpPr>
        <p:spPr>
          <a:xfrm>
            <a:off x="1772533" y="6298956"/>
            <a:ext cx="440484" cy="29677"/>
          </a:xfrm>
          <a:custGeom>
            <a:avLst/>
            <a:gdLst/>
            <a:ahLst/>
            <a:cxnLst/>
            <a:rect l="l" t="t" r="r" b="b"/>
            <a:pathLst>
              <a:path w="2256" h="152" extrusionOk="0">
                <a:moveTo>
                  <a:pt x="13" y="1"/>
                </a:moveTo>
                <a:cubicBezTo>
                  <a:pt x="4" y="1"/>
                  <a:pt x="0" y="5"/>
                  <a:pt x="0" y="9"/>
                </a:cubicBezTo>
                <a:lnTo>
                  <a:pt x="0" y="152"/>
                </a:lnTo>
                <a:lnTo>
                  <a:pt x="2255" y="152"/>
                </a:lnTo>
                <a:lnTo>
                  <a:pt x="2255" y="9"/>
                </a:lnTo>
                <a:cubicBezTo>
                  <a:pt x="2255" y="5"/>
                  <a:pt x="2250" y="1"/>
                  <a:pt x="224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1"/>
          <p:cNvSpPr/>
          <p:nvPr/>
        </p:nvSpPr>
        <p:spPr>
          <a:xfrm>
            <a:off x="1802014" y="6348548"/>
            <a:ext cx="382300" cy="241720"/>
          </a:xfrm>
          <a:custGeom>
            <a:avLst/>
            <a:gdLst/>
            <a:ahLst/>
            <a:cxnLst/>
            <a:rect l="l" t="t" r="r" b="b"/>
            <a:pathLst>
              <a:path w="1958" h="1238" extrusionOk="0">
                <a:moveTo>
                  <a:pt x="0" y="0"/>
                </a:moveTo>
                <a:lnTo>
                  <a:pt x="0" y="1198"/>
                </a:lnTo>
                <a:cubicBezTo>
                  <a:pt x="0" y="1220"/>
                  <a:pt x="17" y="1238"/>
                  <a:pt x="40" y="1238"/>
                </a:cubicBezTo>
                <a:lnTo>
                  <a:pt x="1918" y="1238"/>
                </a:lnTo>
                <a:cubicBezTo>
                  <a:pt x="1939" y="1238"/>
                  <a:pt x="1957" y="1220"/>
                  <a:pt x="1957" y="1198"/>
                </a:cubicBezTo>
                <a:lnTo>
                  <a:pt x="1957"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1"/>
          <p:cNvSpPr/>
          <p:nvPr/>
        </p:nvSpPr>
        <p:spPr>
          <a:xfrm>
            <a:off x="1772533" y="6328438"/>
            <a:ext cx="440484" cy="20305"/>
          </a:xfrm>
          <a:custGeom>
            <a:avLst/>
            <a:gdLst/>
            <a:ahLst/>
            <a:cxnLst/>
            <a:rect l="l" t="t" r="r" b="b"/>
            <a:pathLst>
              <a:path w="2256" h="104" extrusionOk="0">
                <a:moveTo>
                  <a:pt x="0" y="1"/>
                </a:moveTo>
                <a:lnTo>
                  <a:pt x="151" y="103"/>
                </a:lnTo>
                <a:lnTo>
                  <a:pt x="2108" y="103"/>
                </a:lnTo>
                <a:lnTo>
                  <a:pt x="225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1"/>
          <p:cNvSpPr/>
          <p:nvPr/>
        </p:nvSpPr>
        <p:spPr>
          <a:xfrm>
            <a:off x="5723155" y="5770228"/>
            <a:ext cx="722229" cy="4721536"/>
          </a:xfrm>
          <a:custGeom>
            <a:avLst/>
            <a:gdLst/>
            <a:ahLst/>
            <a:cxnLst/>
            <a:rect l="l" t="t" r="r" b="b"/>
            <a:pathLst>
              <a:path w="3699" h="24182" extrusionOk="0">
                <a:moveTo>
                  <a:pt x="1" y="1"/>
                </a:moveTo>
                <a:lnTo>
                  <a:pt x="1" y="24181"/>
                </a:lnTo>
                <a:lnTo>
                  <a:pt x="3698" y="24181"/>
                </a:lnTo>
                <a:lnTo>
                  <a:pt x="369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1"/>
          <p:cNvSpPr/>
          <p:nvPr/>
        </p:nvSpPr>
        <p:spPr>
          <a:xfrm>
            <a:off x="5723155" y="5770228"/>
            <a:ext cx="233324" cy="4721536"/>
          </a:xfrm>
          <a:custGeom>
            <a:avLst/>
            <a:gdLst/>
            <a:ahLst/>
            <a:cxnLst/>
            <a:rect l="l" t="t" r="r" b="b"/>
            <a:pathLst>
              <a:path w="1195" h="24182" extrusionOk="0">
                <a:moveTo>
                  <a:pt x="1" y="1"/>
                </a:moveTo>
                <a:lnTo>
                  <a:pt x="1" y="24181"/>
                </a:lnTo>
                <a:lnTo>
                  <a:pt x="1195" y="24181"/>
                </a:lnTo>
                <a:lnTo>
                  <a:pt x="119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1"/>
          <p:cNvSpPr/>
          <p:nvPr/>
        </p:nvSpPr>
        <p:spPr>
          <a:xfrm>
            <a:off x="6231968" y="5770228"/>
            <a:ext cx="213408" cy="4721536"/>
          </a:xfrm>
          <a:custGeom>
            <a:avLst/>
            <a:gdLst/>
            <a:ahLst/>
            <a:cxnLst/>
            <a:rect l="l" t="t" r="r" b="b"/>
            <a:pathLst>
              <a:path w="1093" h="24182" extrusionOk="0">
                <a:moveTo>
                  <a:pt x="0" y="1"/>
                </a:moveTo>
                <a:lnTo>
                  <a:pt x="0" y="24181"/>
                </a:lnTo>
                <a:lnTo>
                  <a:pt x="1092" y="24181"/>
                </a:lnTo>
                <a:lnTo>
                  <a:pt x="109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1"/>
          <p:cNvSpPr/>
          <p:nvPr/>
        </p:nvSpPr>
        <p:spPr>
          <a:xfrm>
            <a:off x="5956280" y="6009405"/>
            <a:ext cx="275888" cy="574035"/>
          </a:xfrm>
          <a:custGeom>
            <a:avLst/>
            <a:gdLst/>
            <a:ahLst/>
            <a:cxnLst/>
            <a:rect l="l" t="t" r="r" b="b"/>
            <a:pathLst>
              <a:path w="1413" h="2940" extrusionOk="0">
                <a:moveTo>
                  <a:pt x="1" y="1"/>
                </a:moveTo>
                <a:lnTo>
                  <a:pt x="1" y="2367"/>
                </a:lnTo>
                <a:lnTo>
                  <a:pt x="1412" y="2940"/>
                </a:lnTo>
                <a:lnTo>
                  <a:pt x="1412" y="1"/>
                </a:lnTo>
                <a:close/>
              </a:path>
            </a:pathLst>
          </a:custGeom>
          <a:solidFill>
            <a:srgbClr val="14222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1"/>
          <p:cNvSpPr/>
          <p:nvPr/>
        </p:nvSpPr>
        <p:spPr>
          <a:xfrm>
            <a:off x="5723155" y="6009406"/>
            <a:ext cx="233324" cy="462157"/>
          </a:xfrm>
          <a:custGeom>
            <a:avLst/>
            <a:gdLst/>
            <a:ahLst/>
            <a:cxnLst/>
            <a:rect l="l" t="t" r="r" b="b"/>
            <a:pathLst>
              <a:path w="1195" h="2367" extrusionOk="0">
                <a:moveTo>
                  <a:pt x="1" y="1"/>
                </a:moveTo>
                <a:lnTo>
                  <a:pt x="1" y="1883"/>
                </a:lnTo>
                <a:lnTo>
                  <a:pt x="1195" y="2367"/>
                </a:lnTo>
                <a:lnTo>
                  <a:pt x="1195" y="1"/>
                </a:lnTo>
                <a:close/>
              </a:path>
            </a:pathLst>
          </a:custGeom>
          <a:solidFill>
            <a:srgbClr val="14222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1"/>
          <p:cNvSpPr/>
          <p:nvPr/>
        </p:nvSpPr>
        <p:spPr>
          <a:xfrm>
            <a:off x="6231968" y="6009405"/>
            <a:ext cx="213408" cy="660531"/>
          </a:xfrm>
          <a:custGeom>
            <a:avLst/>
            <a:gdLst/>
            <a:ahLst/>
            <a:cxnLst/>
            <a:rect l="l" t="t" r="r" b="b"/>
            <a:pathLst>
              <a:path w="1093" h="3383" extrusionOk="0">
                <a:moveTo>
                  <a:pt x="0" y="1"/>
                </a:moveTo>
                <a:lnTo>
                  <a:pt x="0" y="2940"/>
                </a:lnTo>
                <a:lnTo>
                  <a:pt x="1092" y="3383"/>
                </a:lnTo>
                <a:lnTo>
                  <a:pt x="1092" y="1"/>
                </a:lnTo>
                <a:close/>
              </a:path>
            </a:pathLst>
          </a:custGeom>
          <a:solidFill>
            <a:srgbClr val="14222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1"/>
          <p:cNvSpPr/>
          <p:nvPr/>
        </p:nvSpPr>
        <p:spPr>
          <a:xfrm>
            <a:off x="950934" y="763131"/>
            <a:ext cx="10290065" cy="5329739"/>
          </a:xfrm>
          <a:custGeom>
            <a:avLst/>
            <a:gdLst/>
            <a:ahLst/>
            <a:cxnLst/>
            <a:rect l="l" t="t" r="r" b="b"/>
            <a:pathLst>
              <a:path w="52702" h="27297" extrusionOk="0">
                <a:moveTo>
                  <a:pt x="1" y="1"/>
                </a:moveTo>
                <a:lnTo>
                  <a:pt x="1" y="27297"/>
                </a:lnTo>
                <a:lnTo>
                  <a:pt x="52702" y="27297"/>
                </a:lnTo>
                <a:lnTo>
                  <a:pt x="5270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1"/>
          <p:cNvSpPr/>
          <p:nvPr/>
        </p:nvSpPr>
        <p:spPr>
          <a:xfrm>
            <a:off x="11094199" y="876764"/>
            <a:ext cx="39245" cy="5102859"/>
          </a:xfrm>
          <a:custGeom>
            <a:avLst/>
            <a:gdLst/>
            <a:ahLst/>
            <a:cxnLst/>
            <a:rect l="l" t="t" r="r" b="b"/>
            <a:pathLst>
              <a:path w="201" h="26135" extrusionOk="0">
                <a:moveTo>
                  <a:pt x="183" y="1"/>
                </a:moveTo>
                <a:lnTo>
                  <a:pt x="1" y="187"/>
                </a:lnTo>
                <a:lnTo>
                  <a:pt x="5" y="187"/>
                </a:lnTo>
                <a:lnTo>
                  <a:pt x="5" y="25943"/>
                </a:lnTo>
                <a:lnTo>
                  <a:pt x="192" y="26134"/>
                </a:lnTo>
                <a:lnTo>
                  <a:pt x="200" y="26134"/>
                </a:lnTo>
                <a:lnTo>
                  <a:pt x="200" y="1"/>
                </a:lnTo>
                <a:close/>
              </a:path>
            </a:pathLst>
          </a:custGeom>
          <a:solidFill>
            <a:srgbClr val="484A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1"/>
          <p:cNvSpPr/>
          <p:nvPr/>
        </p:nvSpPr>
        <p:spPr>
          <a:xfrm>
            <a:off x="1061052" y="876764"/>
            <a:ext cx="10069237" cy="36512"/>
          </a:xfrm>
          <a:custGeom>
            <a:avLst/>
            <a:gdLst/>
            <a:ahLst/>
            <a:cxnLst/>
            <a:rect l="l" t="t" r="r" b="b"/>
            <a:pathLst>
              <a:path w="51571" h="187" extrusionOk="0">
                <a:moveTo>
                  <a:pt x="0" y="1"/>
                </a:moveTo>
                <a:lnTo>
                  <a:pt x="178" y="187"/>
                </a:lnTo>
                <a:lnTo>
                  <a:pt x="51388" y="187"/>
                </a:lnTo>
                <a:lnTo>
                  <a:pt x="51570" y="1"/>
                </a:lnTo>
                <a:close/>
              </a:path>
            </a:pathLst>
          </a:custGeom>
          <a:solidFill>
            <a:srgbClr val="484A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1"/>
          <p:cNvSpPr/>
          <p:nvPr/>
        </p:nvSpPr>
        <p:spPr>
          <a:xfrm>
            <a:off x="1059295" y="5941069"/>
            <a:ext cx="10072557" cy="38464"/>
          </a:xfrm>
          <a:custGeom>
            <a:avLst/>
            <a:gdLst/>
            <a:ahLst/>
            <a:cxnLst/>
            <a:rect l="l" t="t" r="r" b="b"/>
            <a:pathLst>
              <a:path w="51588" h="197" extrusionOk="0">
                <a:moveTo>
                  <a:pt x="187" y="0"/>
                </a:moveTo>
                <a:lnTo>
                  <a:pt x="1" y="196"/>
                </a:lnTo>
                <a:lnTo>
                  <a:pt x="51588" y="196"/>
                </a:lnTo>
                <a:lnTo>
                  <a:pt x="51401" y="5"/>
                </a:lnTo>
                <a:lnTo>
                  <a:pt x="51401" y="10"/>
                </a:lnTo>
                <a:lnTo>
                  <a:pt x="187" y="10"/>
                </a:lnTo>
                <a:lnTo>
                  <a:pt x="187" y="0"/>
                </a:lnTo>
                <a:close/>
              </a:path>
            </a:pathLst>
          </a:custGeom>
          <a:solidFill>
            <a:srgbClr val="484A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1"/>
          <p:cNvSpPr/>
          <p:nvPr/>
        </p:nvSpPr>
        <p:spPr>
          <a:xfrm>
            <a:off x="1058515" y="876764"/>
            <a:ext cx="37293" cy="5102859"/>
          </a:xfrm>
          <a:custGeom>
            <a:avLst/>
            <a:gdLst/>
            <a:ahLst/>
            <a:cxnLst/>
            <a:rect l="l" t="t" r="r" b="b"/>
            <a:pathLst>
              <a:path w="191" h="26135" extrusionOk="0">
                <a:moveTo>
                  <a:pt x="0" y="1"/>
                </a:moveTo>
                <a:lnTo>
                  <a:pt x="0" y="26134"/>
                </a:lnTo>
                <a:lnTo>
                  <a:pt x="5" y="26134"/>
                </a:lnTo>
                <a:lnTo>
                  <a:pt x="191" y="25938"/>
                </a:lnTo>
                <a:lnTo>
                  <a:pt x="191" y="187"/>
                </a:lnTo>
                <a:lnTo>
                  <a:pt x="13" y="1"/>
                </a:lnTo>
                <a:close/>
              </a:path>
            </a:pathLst>
          </a:custGeom>
          <a:solidFill>
            <a:srgbClr val="484A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1"/>
          <p:cNvSpPr/>
          <p:nvPr/>
        </p:nvSpPr>
        <p:spPr>
          <a:xfrm>
            <a:off x="950934" y="763131"/>
            <a:ext cx="10289284" cy="113831"/>
          </a:xfrm>
          <a:custGeom>
            <a:avLst/>
            <a:gdLst/>
            <a:ahLst/>
            <a:cxnLst/>
            <a:rect l="l" t="t" r="r" b="b"/>
            <a:pathLst>
              <a:path w="52698" h="583" extrusionOk="0">
                <a:moveTo>
                  <a:pt x="1" y="1"/>
                </a:moveTo>
                <a:lnTo>
                  <a:pt x="564" y="583"/>
                </a:lnTo>
                <a:lnTo>
                  <a:pt x="52134" y="583"/>
                </a:lnTo>
                <a:lnTo>
                  <a:pt x="5269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11129928" y="763131"/>
            <a:ext cx="110901" cy="5328959"/>
          </a:xfrm>
          <a:custGeom>
            <a:avLst/>
            <a:gdLst/>
            <a:ahLst/>
            <a:cxnLst/>
            <a:rect l="l" t="t" r="r" b="b"/>
            <a:pathLst>
              <a:path w="568" h="27293" extrusionOk="0">
                <a:moveTo>
                  <a:pt x="564" y="1"/>
                </a:moveTo>
                <a:lnTo>
                  <a:pt x="0" y="583"/>
                </a:lnTo>
                <a:lnTo>
                  <a:pt x="17" y="583"/>
                </a:lnTo>
                <a:lnTo>
                  <a:pt x="17" y="26716"/>
                </a:lnTo>
                <a:lnTo>
                  <a:pt x="9" y="26716"/>
                </a:lnTo>
                <a:lnTo>
                  <a:pt x="568" y="27293"/>
                </a:lnTo>
                <a:lnTo>
                  <a:pt x="56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950934" y="5979337"/>
            <a:ext cx="10290065" cy="113440"/>
          </a:xfrm>
          <a:custGeom>
            <a:avLst/>
            <a:gdLst/>
            <a:ahLst/>
            <a:cxnLst/>
            <a:rect l="l" t="t" r="r" b="b"/>
            <a:pathLst>
              <a:path w="52702" h="581" extrusionOk="0">
                <a:moveTo>
                  <a:pt x="556" y="0"/>
                </a:moveTo>
                <a:lnTo>
                  <a:pt x="1" y="572"/>
                </a:lnTo>
                <a:lnTo>
                  <a:pt x="1" y="581"/>
                </a:lnTo>
                <a:lnTo>
                  <a:pt x="52702" y="581"/>
                </a:lnTo>
                <a:lnTo>
                  <a:pt x="52702" y="577"/>
                </a:lnTo>
                <a:lnTo>
                  <a:pt x="52143"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950934" y="763132"/>
            <a:ext cx="110316" cy="5328177"/>
          </a:xfrm>
          <a:custGeom>
            <a:avLst/>
            <a:gdLst/>
            <a:ahLst/>
            <a:cxnLst/>
            <a:rect l="l" t="t" r="r" b="b"/>
            <a:pathLst>
              <a:path w="565" h="27289" extrusionOk="0">
                <a:moveTo>
                  <a:pt x="1" y="1"/>
                </a:moveTo>
                <a:lnTo>
                  <a:pt x="1" y="27288"/>
                </a:lnTo>
                <a:lnTo>
                  <a:pt x="556" y="26716"/>
                </a:lnTo>
                <a:lnTo>
                  <a:pt x="551" y="26716"/>
                </a:lnTo>
                <a:lnTo>
                  <a:pt x="551" y="583"/>
                </a:lnTo>
                <a:lnTo>
                  <a:pt x="564" y="583"/>
                </a:lnTo>
                <a:lnTo>
                  <a:pt x="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11129928" y="763131"/>
            <a:ext cx="110901" cy="113831"/>
          </a:xfrm>
          <a:custGeom>
            <a:avLst/>
            <a:gdLst/>
            <a:ahLst/>
            <a:cxnLst/>
            <a:rect l="l" t="t" r="r" b="b"/>
            <a:pathLst>
              <a:path w="568" h="583" extrusionOk="0">
                <a:moveTo>
                  <a:pt x="568" y="1"/>
                </a:moveTo>
                <a:cubicBezTo>
                  <a:pt x="417" y="134"/>
                  <a:pt x="0" y="583"/>
                  <a:pt x="0" y="583"/>
                </a:cubicBezTo>
                <a:cubicBezTo>
                  <a:pt x="0" y="583"/>
                  <a:pt x="257" y="361"/>
                  <a:pt x="568" y="1"/>
                </a:cubicBezTo>
                <a:close/>
              </a:path>
            </a:pathLst>
          </a:custGeom>
          <a:solidFill>
            <a:srgbClr val="484A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11132271" y="5979337"/>
            <a:ext cx="108559" cy="113440"/>
          </a:xfrm>
          <a:custGeom>
            <a:avLst/>
            <a:gdLst/>
            <a:ahLst/>
            <a:cxnLst/>
            <a:rect l="l" t="t" r="r" b="b"/>
            <a:pathLst>
              <a:path w="556" h="581" extrusionOk="0">
                <a:moveTo>
                  <a:pt x="1" y="0"/>
                </a:moveTo>
                <a:cubicBezTo>
                  <a:pt x="1" y="1"/>
                  <a:pt x="405" y="448"/>
                  <a:pt x="556" y="581"/>
                </a:cubicBezTo>
                <a:cubicBezTo>
                  <a:pt x="245" y="222"/>
                  <a:pt x="1" y="1"/>
                  <a:pt x="1" y="0"/>
                </a:cubicBezTo>
                <a:close/>
              </a:path>
            </a:pathLst>
          </a:custGeom>
          <a:solidFill>
            <a:srgbClr val="484A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951716" y="763131"/>
            <a:ext cx="111097" cy="113831"/>
          </a:xfrm>
          <a:custGeom>
            <a:avLst/>
            <a:gdLst/>
            <a:ahLst/>
            <a:cxnLst/>
            <a:rect l="l" t="t" r="r" b="b"/>
            <a:pathLst>
              <a:path w="569" h="583" extrusionOk="0">
                <a:moveTo>
                  <a:pt x="1" y="1"/>
                </a:moveTo>
                <a:cubicBezTo>
                  <a:pt x="312" y="361"/>
                  <a:pt x="569" y="583"/>
                  <a:pt x="569" y="583"/>
                </a:cubicBezTo>
                <a:cubicBezTo>
                  <a:pt x="569" y="583"/>
                  <a:pt x="152" y="134"/>
                  <a:pt x="1" y="1"/>
                </a:cubicBezTo>
                <a:close/>
              </a:path>
            </a:pathLst>
          </a:custGeom>
          <a:solidFill>
            <a:srgbClr val="484A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951715" y="5979337"/>
            <a:ext cx="108559" cy="113440"/>
          </a:xfrm>
          <a:custGeom>
            <a:avLst/>
            <a:gdLst/>
            <a:ahLst/>
            <a:cxnLst/>
            <a:rect l="l" t="t" r="r" b="b"/>
            <a:pathLst>
              <a:path w="556" h="581" extrusionOk="0">
                <a:moveTo>
                  <a:pt x="556" y="0"/>
                </a:moveTo>
                <a:cubicBezTo>
                  <a:pt x="556" y="1"/>
                  <a:pt x="312" y="222"/>
                  <a:pt x="1" y="581"/>
                </a:cubicBezTo>
                <a:cubicBezTo>
                  <a:pt x="152" y="448"/>
                  <a:pt x="556" y="1"/>
                  <a:pt x="556" y="0"/>
                </a:cubicBezTo>
                <a:close/>
              </a:path>
            </a:pathLst>
          </a:custGeom>
          <a:solidFill>
            <a:srgbClr val="484A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1095724" y="912986"/>
            <a:ext cx="9999729" cy="5030031"/>
          </a:xfrm>
          <a:custGeom>
            <a:avLst/>
            <a:gdLst/>
            <a:ahLst/>
            <a:cxnLst/>
            <a:rect l="l" t="t" r="r" b="b"/>
            <a:pathLst>
              <a:path w="51215" h="25762" extrusionOk="0">
                <a:moveTo>
                  <a:pt x="0" y="1"/>
                </a:moveTo>
                <a:lnTo>
                  <a:pt x="0" y="25762"/>
                </a:lnTo>
                <a:lnTo>
                  <a:pt x="51214" y="25762"/>
                </a:lnTo>
                <a:lnTo>
                  <a:pt x="51214"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2" name="Google Shape;182;p11"/>
          <p:cNvGrpSpPr/>
          <p:nvPr/>
        </p:nvGrpSpPr>
        <p:grpSpPr>
          <a:xfrm flipH="1">
            <a:off x="2943593" y="923527"/>
            <a:ext cx="5711100" cy="5020805"/>
            <a:chOff x="3647700" y="1418025"/>
            <a:chExt cx="3459875" cy="3042175"/>
          </a:xfrm>
        </p:grpSpPr>
        <p:sp>
          <p:nvSpPr>
            <p:cNvPr id="183" name="Google Shape;183;p11"/>
            <p:cNvSpPr/>
            <p:nvPr/>
          </p:nvSpPr>
          <p:spPr>
            <a:xfrm>
              <a:off x="3647700" y="1418025"/>
              <a:ext cx="3459875" cy="3042175"/>
            </a:xfrm>
            <a:custGeom>
              <a:avLst/>
              <a:gdLst/>
              <a:ahLst/>
              <a:cxnLst/>
              <a:rect l="l" t="t" r="r" b="b"/>
              <a:pathLst>
                <a:path w="138395" h="121687" extrusionOk="0">
                  <a:moveTo>
                    <a:pt x="37628" y="1"/>
                  </a:moveTo>
                  <a:cubicBezTo>
                    <a:pt x="37358" y="91"/>
                    <a:pt x="37065" y="91"/>
                    <a:pt x="36795" y="91"/>
                  </a:cubicBezTo>
                  <a:cubicBezTo>
                    <a:pt x="22068" y="1509"/>
                    <a:pt x="20560" y="1307"/>
                    <a:pt x="20379" y="2432"/>
                  </a:cubicBezTo>
                  <a:cubicBezTo>
                    <a:pt x="20267" y="3378"/>
                    <a:pt x="21303" y="3761"/>
                    <a:pt x="21776" y="3941"/>
                  </a:cubicBezTo>
                  <a:cubicBezTo>
                    <a:pt x="23284" y="4504"/>
                    <a:pt x="28441" y="4977"/>
                    <a:pt x="34543" y="5540"/>
                  </a:cubicBezTo>
                  <a:cubicBezTo>
                    <a:pt x="39970" y="6103"/>
                    <a:pt x="45982" y="6666"/>
                    <a:pt x="48617" y="7319"/>
                  </a:cubicBezTo>
                  <a:cubicBezTo>
                    <a:pt x="46545" y="7882"/>
                    <a:pt x="41861" y="8625"/>
                    <a:pt x="38574" y="9188"/>
                  </a:cubicBezTo>
                  <a:cubicBezTo>
                    <a:pt x="36795" y="9481"/>
                    <a:pt x="35106" y="9751"/>
                    <a:pt x="33687" y="9953"/>
                  </a:cubicBezTo>
                  <a:cubicBezTo>
                    <a:pt x="24770" y="11530"/>
                    <a:pt x="16056" y="13511"/>
                    <a:pt x="12588" y="17069"/>
                  </a:cubicBezTo>
                  <a:cubicBezTo>
                    <a:pt x="11553" y="18195"/>
                    <a:pt x="11170" y="19523"/>
                    <a:pt x="11553" y="20829"/>
                  </a:cubicBezTo>
                  <a:cubicBezTo>
                    <a:pt x="12859" y="24770"/>
                    <a:pt x="20942" y="28058"/>
                    <a:pt x="35579" y="30580"/>
                  </a:cubicBezTo>
                  <a:cubicBezTo>
                    <a:pt x="75728" y="37538"/>
                    <a:pt x="85478" y="45126"/>
                    <a:pt x="89712" y="51701"/>
                  </a:cubicBezTo>
                  <a:cubicBezTo>
                    <a:pt x="94125" y="58547"/>
                    <a:pt x="85478" y="64266"/>
                    <a:pt x="29184" y="102073"/>
                  </a:cubicBezTo>
                  <a:lnTo>
                    <a:pt x="23464" y="105924"/>
                  </a:lnTo>
                  <a:cubicBezTo>
                    <a:pt x="16709" y="110427"/>
                    <a:pt x="9481" y="115314"/>
                    <a:pt x="2073" y="120290"/>
                  </a:cubicBezTo>
                  <a:lnTo>
                    <a:pt x="1" y="121686"/>
                  </a:lnTo>
                  <a:lnTo>
                    <a:pt x="93922" y="121686"/>
                  </a:lnTo>
                  <a:lnTo>
                    <a:pt x="97300" y="118129"/>
                  </a:lnTo>
                  <a:cubicBezTo>
                    <a:pt x="103222" y="111643"/>
                    <a:pt x="108559" y="105834"/>
                    <a:pt x="113355" y="100677"/>
                  </a:cubicBezTo>
                  <a:cubicBezTo>
                    <a:pt x="125087" y="87910"/>
                    <a:pt x="132765" y="79556"/>
                    <a:pt x="134454" y="76381"/>
                  </a:cubicBezTo>
                  <a:lnTo>
                    <a:pt x="134544" y="76088"/>
                  </a:lnTo>
                  <a:cubicBezTo>
                    <a:pt x="135580" y="74016"/>
                    <a:pt x="138395" y="68680"/>
                    <a:pt x="137922" y="61924"/>
                  </a:cubicBezTo>
                  <a:cubicBezTo>
                    <a:pt x="137359" y="53570"/>
                    <a:pt x="132022" y="46072"/>
                    <a:pt x="122160" y="39677"/>
                  </a:cubicBezTo>
                  <a:cubicBezTo>
                    <a:pt x="107636" y="30219"/>
                    <a:pt x="79939" y="26279"/>
                    <a:pt x="59673" y="23351"/>
                  </a:cubicBezTo>
                  <a:cubicBezTo>
                    <a:pt x="48797" y="21775"/>
                    <a:pt x="38484" y="20266"/>
                    <a:pt x="37268" y="18668"/>
                  </a:cubicBezTo>
                  <a:cubicBezTo>
                    <a:pt x="36975" y="18398"/>
                    <a:pt x="37065" y="18195"/>
                    <a:pt x="37065" y="18105"/>
                  </a:cubicBezTo>
                  <a:cubicBezTo>
                    <a:pt x="37831" y="16033"/>
                    <a:pt x="48144" y="13691"/>
                    <a:pt x="54899" y="12093"/>
                  </a:cubicBezTo>
                  <a:cubicBezTo>
                    <a:pt x="62307" y="10404"/>
                    <a:pt x="66428" y="9390"/>
                    <a:pt x="67464" y="8152"/>
                  </a:cubicBezTo>
                  <a:cubicBezTo>
                    <a:pt x="67757" y="7792"/>
                    <a:pt x="67757" y="7319"/>
                    <a:pt x="67554" y="6936"/>
                  </a:cubicBezTo>
                  <a:cubicBezTo>
                    <a:pt x="66811" y="5247"/>
                    <a:pt x="60056" y="4414"/>
                    <a:pt x="44023" y="3288"/>
                  </a:cubicBezTo>
                  <a:cubicBezTo>
                    <a:pt x="40353" y="2995"/>
                    <a:pt x="36592" y="2725"/>
                    <a:pt x="34633" y="2432"/>
                  </a:cubicBezTo>
                  <a:cubicBezTo>
                    <a:pt x="35376" y="2342"/>
                    <a:pt x="36412" y="2162"/>
                    <a:pt x="37628" y="1960"/>
                  </a:cubicBezTo>
                  <a:lnTo>
                    <a:pt x="37628" y="1"/>
                  </a:lnTo>
                  <a:close/>
                </a:path>
              </a:pathLst>
            </a:custGeom>
            <a:solidFill>
              <a:srgbClr val="134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4342375" y="1462500"/>
              <a:ext cx="49000" cy="42250"/>
            </a:xfrm>
            <a:custGeom>
              <a:avLst/>
              <a:gdLst/>
              <a:ahLst/>
              <a:cxnLst/>
              <a:rect l="l" t="t" r="r" b="b"/>
              <a:pathLst>
                <a:path w="1960" h="1690" extrusionOk="0">
                  <a:moveTo>
                    <a:pt x="1780" y="0"/>
                  </a:moveTo>
                  <a:lnTo>
                    <a:pt x="1780" y="0"/>
                  </a:lnTo>
                  <a:cubicBezTo>
                    <a:pt x="1780" y="0"/>
                    <a:pt x="1487" y="0"/>
                    <a:pt x="1127" y="91"/>
                  </a:cubicBezTo>
                  <a:cubicBezTo>
                    <a:pt x="924" y="181"/>
                    <a:pt x="744" y="293"/>
                    <a:pt x="564" y="383"/>
                  </a:cubicBezTo>
                  <a:cubicBezTo>
                    <a:pt x="744" y="293"/>
                    <a:pt x="924" y="181"/>
                    <a:pt x="1127" y="181"/>
                  </a:cubicBezTo>
                  <a:cubicBezTo>
                    <a:pt x="1487" y="91"/>
                    <a:pt x="1780" y="0"/>
                    <a:pt x="1780" y="0"/>
                  </a:cubicBezTo>
                  <a:close/>
                  <a:moveTo>
                    <a:pt x="564" y="383"/>
                  </a:moveTo>
                  <a:cubicBezTo>
                    <a:pt x="361" y="383"/>
                    <a:pt x="271" y="473"/>
                    <a:pt x="181" y="563"/>
                  </a:cubicBezTo>
                  <a:cubicBezTo>
                    <a:pt x="271" y="473"/>
                    <a:pt x="474" y="473"/>
                    <a:pt x="564" y="383"/>
                  </a:cubicBezTo>
                  <a:close/>
                  <a:moveTo>
                    <a:pt x="181" y="563"/>
                  </a:moveTo>
                  <a:cubicBezTo>
                    <a:pt x="91" y="653"/>
                    <a:pt x="1" y="744"/>
                    <a:pt x="91" y="946"/>
                  </a:cubicBezTo>
                  <a:cubicBezTo>
                    <a:pt x="91" y="744"/>
                    <a:pt x="91" y="653"/>
                    <a:pt x="181" y="563"/>
                  </a:cubicBezTo>
                  <a:close/>
                  <a:moveTo>
                    <a:pt x="92" y="948"/>
                  </a:moveTo>
                  <a:lnTo>
                    <a:pt x="92" y="948"/>
                  </a:lnTo>
                  <a:cubicBezTo>
                    <a:pt x="182" y="1037"/>
                    <a:pt x="271" y="1127"/>
                    <a:pt x="361" y="1216"/>
                  </a:cubicBezTo>
                  <a:cubicBezTo>
                    <a:pt x="474" y="1216"/>
                    <a:pt x="654" y="1306"/>
                    <a:pt x="744" y="1306"/>
                  </a:cubicBezTo>
                  <a:cubicBezTo>
                    <a:pt x="654" y="1306"/>
                    <a:pt x="474" y="1216"/>
                    <a:pt x="361" y="1126"/>
                  </a:cubicBezTo>
                  <a:cubicBezTo>
                    <a:pt x="271" y="1126"/>
                    <a:pt x="182" y="1037"/>
                    <a:pt x="92" y="948"/>
                  </a:cubicBezTo>
                  <a:close/>
                  <a:moveTo>
                    <a:pt x="745" y="1308"/>
                  </a:moveTo>
                  <a:lnTo>
                    <a:pt x="745" y="1308"/>
                  </a:lnTo>
                  <a:cubicBezTo>
                    <a:pt x="835" y="1419"/>
                    <a:pt x="925" y="1420"/>
                    <a:pt x="1037" y="1509"/>
                  </a:cubicBezTo>
                  <a:cubicBezTo>
                    <a:pt x="1127" y="1509"/>
                    <a:pt x="1217" y="1509"/>
                    <a:pt x="1307" y="1599"/>
                  </a:cubicBezTo>
                  <a:cubicBezTo>
                    <a:pt x="1690" y="1689"/>
                    <a:pt x="1960" y="1689"/>
                    <a:pt x="1960" y="1689"/>
                  </a:cubicBezTo>
                  <a:cubicBezTo>
                    <a:pt x="1960" y="1689"/>
                    <a:pt x="1780" y="1599"/>
                    <a:pt x="1397" y="1509"/>
                  </a:cubicBezTo>
                  <a:cubicBezTo>
                    <a:pt x="1307" y="1509"/>
                    <a:pt x="1127" y="1509"/>
                    <a:pt x="1037" y="1419"/>
                  </a:cubicBezTo>
                  <a:cubicBezTo>
                    <a:pt x="925" y="1419"/>
                    <a:pt x="835" y="1419"/>
                    <a:pt x="745" y="13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4466800" y="1509225"/>
              <a:ext cx="103025" cy="14100"/>
            </a:xfrm>
            <a:custGeom>
              <a:avLst/>
              <a:gdLst/>
              <a:ahLst/>
              <a:cxnLst/>
              <a:rect l="l" t="t" r="r" b="b"/>
              <a:pathLst>
                <a:path w="4121" h="564" extrusionOk="0">
                  <a:moveTo>
                    <a:pt x="0" y="0"/>
                  </a:moveTo>
                  <a:lnTo>
                    <a:pt x="0" y="113"/>
                  </a:lnTo>
                  <a:lnTo>
                    <a:pt x="4121" y="563"/>
                  </a:lnTo>
                  <a:lnTo>
                    <a:pt x="4121" y="47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4670575" y="1532875"/>
              <a:ext cx="103050" cy="11850"/>
            </a:xfrm>
            <a:custGeom>
              <a:avLst/>
              <a:gdLst/>
              <a:ahLst/>
              <a:cxnLst/>
              <a:rect l="l" t="t" r="r" b="b"/>
              <a:pathLst>
                <a:path w="4122" h="474" extrusionOk="0">
                  <a:moveTo>
                    <a:pt x="1" y="0"/>
                  </a:moveTo>
                  <a:lnTo>
                    <a:pt x="4121" y="473"/>
                  </a:lnTo>
                  <a:lnTo>
                    <a:pt x="4121" y="38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4877175" y="1554250"/>
              <a:ext cx="103050" cy="14100"/>
            </a:xfrm>
            <a:custGeom>
              <a:avLst/>
              <a:gdLst/>
              <a:ahLst/>
              <a:cxnLst/>
              <a:rect l="l" t="t" r="r" b="b"/>
              <a:pathLst>
                <a:path w="4122" h="564" extrusionOk="0">
                  <a:moveTo>
                    <a:pt x="1" y="1"/>
                  </a:moveTo>
                  <a:lnTo>
                    <a:pt x="4121" y="564"/>
                  </a:lnTo>
                  <a:lnTo>
                    <a:pt x="4121" y="45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5055075" y="1586900"/>
              <a:ext cx="59125" cy="44500"/>
            </a:xfrm>
            <a:custGeom>
              <a:avLst/>
              <a:gdLst/>
              <a:ahLst/>
              <a:cxnLst/>
              <a:rect l="l" t="t" r="r" b="b"/>
              <a:pathLst>
                <a:path w="2365" h="1780" extrusionOk="0">
                  <a:moveTo>
                    <a:pt x="1036" y="1"/>
                  </a:moveTo>
                  <a:cubicBezTo>
                    <a:pt x="1036" y="1"/>
                    <a:pt x="1239" y="91"/>
                    <a:pt x="1599" y="271"/>
                  </a:cubicBezTo>
                  <a:cubicBezTo>
                    <a:pt x="1802" y="271"/>
                    <a:pt x="1982" y="384"/>
                    <a:pt x="2162" y="564"/>
                  </a:cubicBezTo>
                  <a:cubicBezTo>
                    <a:pt x="2252" y="654"/>
                    <a:pt x="2365" y="744"/>
                    <a:pt x="2252" y="834"/>
                  </a:cubicBezTo>
                  <a:cubicBezTo>
                    <a:pt x="2162" y="947"/>
                    <a:pt x="2072" y="1037"/>
                    <a:pt x="1982" y="1127"/>
                  </a:cubicBezTo>
                  <a:cubicBezTo>
                    <a:pt x="2072" y="1127"/>
                    <a:pt x="2252" y="1037"/>
                    <a:pt x="2365" y="947"/>
                  </a:cubicBezTo>
                  <a:cubicBezTo>
                    <a:pt x="2365" y="744"/>
                    <a:pt x="2365" y="564"/>
                    <a:pt x="2252" y="474"/>
                  </a:cubicBezTo>
                  <a:cubicBezTo>
                    <a:pt x="2072" y="384"/>
                    <a:pt x="1802" y="271"/>
                    <a:pt x="1689" y="181"/>
                  </a:cubicBezTo>
                  <a:cubicBezTo>
                    <a:pt x="1329" y="1"/>
                    <a:pt x="1036" y="1"/>
                    <a:pt x="1036" y="1"/>
                  </a:cubicBezTo>
                  <a:close/>
                  <a:moveTo>
                    <a:pt x="1982" y="1127"/>
                  </a:moveTo>
                  <a:cubicBezTo>
                    <a:pt x="1509" y="1307"/>
                    <a:pt x="1036" y="1510"/>
                    <a:pt x="676" y="1600"/>
                  </a:cubicBezTo>
                  <a:cubicBezTo>
                    <a:pt x="1036" y="1510"/>
                    <a:pt x="1509" y="1397"/>
                    <a:pt x="1982" y="1127"/>
                  </a:cubicBezTo>
                  <a:close/>
                  <a:moveTo>
                    <a:pt x="676" y="1600"/>
                  </a:moveTo>
                  <a:cubicBezTo>
                    <a:pt x="293" y="1690"/>
                    <a:pt x="0" y="1690"/>
                    <a:pt x="0" y="1690"/>
                  </a:cubicBezTo>
                  <a:lnTo>
                    <a:pt x="0" y="1780"/>
                  </a:lnTo>
                  <a:cubicBezTo>
                    <a:pt x="0" y="1780"/>
                    <a:pt x="293" y="1690"/>
                    <a:pt x="676" y="160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4853525" y="1649950"/>
              <a:ext cx="100800" cy="23675"/>
            </a:xfrm>
            <a:custGeom>
              <a:avLst/>
              <a:gdLst/>
              <a:ahLst/>
              <a:cxnLst/>
              <a:rect l="l" t="t" r="r" b="b"/>
              <a:pathLst>
                <a:path w="4032" h="947" extrusionOk="0">
                  <a:moveTo>
                    <a:pt x="4032" y="1"/>
                  </a:moveTo>
                  <a:lnTo>
                    <a:pt x="1" y="947"/>
                  </a:lnTo>
                  <a:lnTo>
                    <a:pt x="4032" y="113"/>
                  </a:lnTo>
                  <a:lnTo>
                    <a:pt x="403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4652000" y="1695000"/>
              <a:ext cx="100800" cy="28175"/>
            </a:xfrm>
            <a:custGeom>
              <a:avLst/>
              <a:gdLst/>
              <a:ahLst/>
              <a:cxnLst/>
              <a:rect l="l" t="t" r="r" b="b"/>
              <a:pathLst>
                <a:path w="4032" h="1127" extrusionOk="0">
                  <a:moveTo>
                    <a:pt x="4031" y="0"/>
                  </a:moveTo>
                  <a:lnTo>
                    <a:pt x="1" y="1014"/>
                  </a:lnTo>
                  <a:lnTo>
                    <a:pt x="1" y="1126"/>
                  </a:lnTo>
                  <a:lnTo>
                    <a:pt x="4031" y="90"/>
                  </a:lnTo>
                  <a:lnTo>
                    <a:pt x="403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4452725" y="1746225"/>
              <a:ext cx="100775" cy="33225"/>
            </a:xfrm>
            <a:custGeom>
              <a:avLst/>
              <a:gdLst/>
              <a:ahLst/>
              <a:cxnLst/>
              <a:rect l="l" t="t" r="r" b="b"/>
              <a:pathLst>
                <a:path w="4031" h="1329" extrusionOk="0">
                  <a:moveTo>
                    <a:pt x="4031" y="0"/>
                  </a:moveTo>
                  <a:lnTo>
                    <a:pt x="0" y="1216"/>
                  </a:lnTo>
                  <a:lnTo>
                    <a:pt x="90" y="1329"/>
                  </a:lnTo>
                  <a:lnTo>
                    <a:pt x="4031" y="90"/>
                  </a:lnTo>
                  <a:lnTo>
                    <a:pt x="403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4264700" y="1812075"/>
              <a:ext cx="94025" cy="51825"/>
            </a:xfrm>
            <a:custGeom>
              <a:avLst/>
              <a:gdLst/>
              <a:ahLst/>
              <a:cxnLst/>
              <a:rect l="l" t="t" r="r" b="b"/>
              <a:pathLst>
                <a:path w="3761" h="2073" extrusionOk="0">
                  <a:moveTo>
                    <a:pt x="3671" y="1"/>
                  </a:moveTo>
                  <a:lnTo>
                    <a:pt x="3108" y="271"/>
                  </a:lnTo>
                  <a:cubicBezTo>
                    <a:pt x="2905" y="384"/>
                    <a:pt x="2725" y="474"/>
                    <a:pt x="2455" y="564"/>
                  </a:cubicBezTo>
                  <a:cubicBezTo>
                    <a:pt x="2252" y="654"/>
                    <a:pt x="2072" y="744"/>
                    <a:pt x="1779" y="834"/>
                  </a:cubicBezTo>
                  <a:cubicBezTo>
                    <a:pt x="1599" y="1037"/>
                    <a:pt x="1329" y="1127"/>
                    <a:pt x="1126" y="1217"/>
                  </a:cubicBezTo>
                  <a:cubicBezTo>
                    <a:pt x="1036" y="1307"/>
                    <a:pt x="946" y="1397"/>
                    <a:pt x="856" y="1397"/>
                  </a:cubicBezTo>
                  <a:cubicBezTo>
                    <a:pt x="766" y="1510"/>
                    <a:pt x="653" y="1510"/>
                    <a:pt x="563" y="1600"/>
                  </a:cubicBezTo>
                  <a:lnTo>
                    <a:pt x="0" y="1960"/>
                  </a:lnTo>
                  <a:lnTo>
                    <a:pt x="90" y="2073"/>
                  </a:lnTo>
                  <a:cubicBezTo>
                    <a:pt x="90" y="2073"/>
                    <a:pt x="293" y="1870"/>
                    <a:pt x="653" y="1690"/>
                  </a:cubicBezTo>
                  <a:cubicBezTo>
                    <a:pt x="766" y="1690"/>
                    <a:pt x="766" y="1600"/>
                    <a:pt x="856" y="1510"/>
                  </a:cubicBezTo>
                  <a:cubicBezTo>
                    <a:pt x="946" y="1510"/>
                    <a:pt x="1126" y="1397"/>
                    <a:pt x="1216" y="1307"/>
                  </a:cubicBezTo>
                  <a:cubicBezTo>
                    <a:pt x="1419" y="1217"/>
                    <a:pt x="1599" y="1127"/>
                    <a:pt x="1892" y="1037"/>
                  </a:cubicBezTo>
                  <a:cubicBezTo>
                    <a:pt x="2072" y="834"/>
                    <a:pt x="2342" y="744"/>
                    <a:pt x="2545" y="654"/>
                  </a:cubicBezTo>
                  <a:cubicBezTo>
                    <a:pt x="2725" y="564"/>
                    <a:pt x="2905" y="474"/>
                    <a:pt x="3108" y="384"/>
                  </a:cubicBezTo>
                  <a:cubicBezTo>
                    <a:pt x="3468" y="181"/>
                    <a:pt x="3761" y="91"/>
                    <a:pt x="3761" y="91"/>
                  </a:cubicBezTo>
                  <a:lnTo>
                    <a:pt x="36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4255700" y="1945500"/>
              <a:ext cx="93475" cy="47325"/>
            </a:xfrm>
            <a:custGeom>
              <a:avLst/>
              <a:gdLst/>
              <a:ahLst/>
              <a:cxnLst/>
              <a:rect l="l" t="t" r="r" b="b"/>
              <a:pathLst>
                <a:path w="3739" h="1893" extrusionOk="0">
                  <a:moveTo>
                    <a:pt x="90" y="1"/>
                  </a:moveTo>
                  <a:lnTo>
                    <a:pt x="0" y="113"/>
                  </a:lnTo>
                  <a:cubicBezTo>
                    <a:pt x="0" y="113"/>
                    <a:pt x="180" y="293"/>
                    <a:pt x="563" y="474"/>
                  </a:cubicBezTo>
                  <a:cubicBezTo>
                    <a:pt x="653" y="564"/>
                    <a:pt x="833" y="676"/>
                    <a:pt x="1126" y="766"/>
                  </a:cubicBezTo>
                  <a:cubicBezTo>
                    <a:pt x="1216" y="856"/>
                    <a:pt x="1306" y="946"/>
                    <a:pt x="1396" y="946"/>
                  </a:cubicBezTo>
                  <a:cubicBezTo>
                    <a:pt x="1576" y="1036"/>
                    <a:pt x="1689" y="1036"/>
                    <a:pt x="1779" y="1127"/>
                  </a:cubicBezTo>
                  <a:cubicBezTo>
                    <a:pt x="2049" y="1239"/>
                    <a:pt x="2252" y="1329"/>
                    <a:pt x="2522" y="1419"/>
                  </a:cubicBezTo>
                  <a:cubicBezTo>
                    <a:pt x="2702" y="1509"/>
                    <a:pt x="2905" y="1599"/>
                    <a:pt x="3085" y="1599"/>
                  </a:cubicBezTo>
                  <a:cubicBezTo>
                    <a:pt x="3468" y="1802"/>
                    <a:pt x="3738" y="1892"/>
                    <a:pt x="3738" y="1892"/>
                  </a:cubicBezTo>
                  <a:lnTo>
                    <a:pt x="3738" y="1689"/>
                  </a:lnTo>
                  <a:cubicBezTo>
                    <a:pt x="3738" y="1689"/>
                    <a:pt x="3558" y="1599"/>
                    <a:pt x="3175" y="1509"/>
                  </a:cubicBezTo>
                  <a:cubicBezTo>
                    <a:pt x="2995" y="1419"/>
                    <a:pt x="2702" y="1419"/>
                    <a:pt x="2522" y="1329"/>
                  </a:cubicBezTo>
                  <a:cubicBezTo>
                    <a:pt x="2342" y="1239"/>
                    <a:pt x="2049" y="1127"/>
                    <a:pt x="1869" y="1036"/>
                  </a:cubicBezTo>
                  <a:cubicBezTo>
                    <a:pt x="1689" y="946"/>
                    <a:pt x="1576" y="946"/>
                    <a:pt x="1486" y="856"/>
                  </a:cubicBezTo>
                  <a:cubicBezTo>
                    <a:pt x="1396" y="766"/>
                    <a:pt x="1306" y="766"/>
                    <a:pt x="1126" y="676"/>
                  </a:cubicBezTo>
                  <a:cubicBezTo>
                    <a:pt x="923" y="564"/>
                    <a:pt x="743" y="474"/>
                    <a:pt x="563" y="383"/>
                  </a:cubicBezTo>
                  <a:cubicBezTo>
                    <a:pt x="270" y="113"/>
                    <a:pt x="90" y="1"/>
                    <a:pt x="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4447650" y="2015875"/>
              <a:ext cx="100800" cy="25925"/>
            </a:xfrm>
            <a:custGeom>
              <a:avLst/>
              <a:gdLst/>
              <a:ahLst/>
              <a:cxnLst/>
              <a:rect l="l" t="t" r="r" b="b"/>
              <a:pathLst>
                <a:path w="4032" h="1037" extrusionOk="0">
                  <a:moveTo>
                    <a:pt x="91" y="0"/>
                  </a:moveTo>
                  <a:lnTo>
                    <a:pt x="1" y="113"/>
                  </a:lnTo>
                  <a:lnTo>
                    <a:pt x="4031" y="1036"/>
                  </a:lnTo>
                  <a:lnTo>
                    <a:pt x="4031" y="946"/>
                  </a:lnTo>
                  <a:lnTo>
                    <a:pt x="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4649750" y="2060900"/>
              <a:ext cx="103050" cy="23125"/>
            </a:xfrm>
            <a:custGeom>
              <a:avLst/>
              <a:gdLst/>
              <a:ahLst/>
              <a:cxnLst/>
              <a:rect l="l" t="t" r="r" b="b"/>
              <a:pathLst>
                <a:path w="4122" h="925" extrusionOk="0">
                  <a:moveTo>
                    <a:pt x="91" y="1"/>
                  </a:moveTo>
                  <a:lnTo>
                    <a:pt x="0" y="91"/>
                  </a:lnTo>
                  <a:lnTo>
                    <a:pt x="4031" y="924"/>
                  </a:lnTo>
                  <a:lnTo>
                    <a:pt x="4121" y="744"/>
                  </a:lnTo>
                  <a:lnTo>
                    <a:pt x="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4853525" y="2100325"/>
              <a:ext cx="100800" cy="23650"/>
            </a:xfrm>
            <a:custGeom>
              <a:avLst/>
              <a:gdLst/>
              <a:ahLst/>
              <a:cxnLst/>
              <a:rect l="l" t="t" r="r" b="b"/>
              <a:pathLst>
                <a:path w="4032" h="946" extrusionOk="0">
                  <a:moveTo>
                    <a:pt x="1" y="0"/>
                  </a:moveTo>
                  <a:lnTo>
                    <a:pt x="1" y="203"/>
                  </a:lnTo>
                  <a:lnTo>
                    <a:pt x="4032" y="946"/>
                  </a:lnTo>
                  <a:lnTo>
                    <a:pt x="4032" y="766"/>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5055075" y="2140275"/>
              <a:ext cx="101350" cy="25925"/>
            </a:xfrm>
            <a:custGeom>
              <a:avLst/>
              <a:gdLst/>
              <a:ahLst/>
              <a:cxnLst/>
              <a:rect l="l" t="t" r="r" b="b"/>
              <a:pathLst>
                <a:path w="4054" h="1037" extrusionOk="0">
                  <a:moveTo>
                    <a:pt x="0" y="1"/>
                  </a:moveTo>
                  <a:lnTo>
                    <a:pt x="0" y="203"/>
                  </a:lnTo>
                  <a:lnTo>
                    <a:pt x="4053" y="1037"/>
                  </a:lnTo>
                  <a:lnTo>
                    <a:pt x="4053" y="856"/>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5257175" y="2182500"/>
              <a:ext cx="100775" cy="28175"/>
            </a:xfrm>
            <a:custGeom>
              <a:avLst/>
              <a:gdLst/>
              <a:ahLst/>
              <a:cxnLst/>
              <a:rect l="l" t="t" r="r" b="b"/>
              <a:pathLst>
                <a:path w="4031" h="1127" extrusionOk="0">
                  <a:moveTo>
                    <a:pt x="0" y="1"/>
                  </a:moveTo>
                  <a:lnTo>
                    <a:pt x="0" y="203"/>
                  </a:lnTo>
                  <a:lnTo>
                    <a:pt x="4031" y="1127"/>
                  </a:lnTo>
                  <a:lnTo>
                    <a:pt x="4031" y="946"/>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5458700" y="2229800"/>
              <a:ext cx="100800" cy="30425"/>
            </a:xfrm>
            <a:custGeom>
              <a:avLst/>
              <a:gdLst/>
              <a:ahLst/>
              <a:cxnLst/>
              <a:rect l="l" t="t" r="r" b="b"/>
              <a:pathLst>
                <a:path w="4032" h="1217" extrusionOk="0">
                  <a:moveTo>
                    <a:pt x="0" y="0"/>
                  </a:moveTo>
                  <a:lnTo>
                    <a:pt x="0" y="180"/>
                  </a:lnTo>
                  <a:lnTo>
                    <a:pt x="3941" y="1216"/>
                  </a:lnTo>
                  <a:lnTo>
                    <a:pt x="4031" y="92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1"/>
            <p:cNvSpPr/>
            <p:nvPr/>
          </p:nvSpPr>
          <p:spPr>
            <a:xfrm>
              <a:off x="5657975" y="2278775"/>
              <a:ext cx="100800" cy="35475"/>
            </a:xfrm>
            <a:custGeom>
              <a:avLst/>
              <a:gdLst/>
              <a:ahLst/>
              <a:cxnLst/>
              <a:rect l="l" t="t" r="r" b="b"/>
              <a:pathLst>
                <a:path w="4032" h="1419" extrusionOk="0">
                  <a:moveTo>
                    <a:pt x="91" y="0"/>
                  </a:moveTo>
                  <a:lnTo>
                    <a:pt x="1" y="293"/>
                  </a:lnTo>
                  <a:lnTo>
                    <a:pt x="3941" y="1419"/>
                  </a:lnTo>
                  <a:lnTo>
                    <a:pt x="4031" y="1126"/>
                  </a:lnTo>
                  <a:lnTo>
                    <a:pt x="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1"/>
            <p:cNvSpPr/>
            <p:nvPr/>
          </p:nvSpPr>
          <p:spPr>
            <a:xfrm>
              <a:off x="5855000" y="2337300"/>
              <a:ext cx="100800" cy="42250"/>
            </a:xfrm>
            <a:custGeom>
              <a:avLst/>
              <a:gdLst/>
              <a:ahLst/>
              <a:cxnLst/>
              <a:rect l="l" t="t" r="r" b="b"/>
              <a:pathLst>
                <a:path w="4032" h="1690" extrusionOk="0">
                  <a:moveTo>
                    <a:pt x="91" y="1"/>
                  </a:moveTo>
                  <a:lnTo>
                    <a:pt x="1" y="294"/>
                  </a:lnTo>
                  <a:lnTo>
                    <a:pt x="3942" y="1690"/>
                  </a:lnTo>
                  <a:lnTo>
                    <a:pt x="4032" y="1330"/>
                  </a:lnTo>
                  <a:lnTo>
                    <a:pt x="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1"/>
            <p:cNvSpPr/>
            <p:nvPr/>
          </p:nvSpPr>
          <p:spPr>
            <a:xfrm>
              <a:off x="6049800" y="2407675"/>
              <a:ext cx="98525" cy="49575"/>
            </a:xfrm>
            <a:custGeom>
              <a:avLst/>
              <a:gdLst/>
              <a:ahLst/>
              <a:cxnLst/>
              <a:rect l="l" t="t" r="r" b="b"/>
              <a:pathLst>
                <a:path w="3941" h="1983" extrusionOk="0">
                  <a:moveTo>
                    <a:pt x="90" y="1"/>
                  </a:moveTo>
                  <a:lnTo>
                    <a:pt x="0" y="293"/>
                  </a:lnTo>
                  <a:lnTo>
                    <a:pt x="3761" y="1982"/>
                  </a:lnTo>
                  <a:lnTo>
                    <a:pt x="3941" y="1599"/>
                  </a:lnTo>
                  <a:lnTo>
                    <a:pt x="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1"/>
            <p:cNvSpPr/>
            <p:nvPr/>
          </p:nvSpPr>
          <p:spPr>
            <a:xfrm>
              <a:off x="6235000" y="2494375"/>
              <a:ext cx="94025" cy="61375"/>
            </a:xfrm>
            <a:custGeom>
              <a:avLst/>
              <a:gdLst/>
              <a:ahLst/>
              <a:cxnLst/>
              <a:rect l="l" t="t" r="r" b="b"/>
              <a:pathLst>
                <a:path w="3761" h="2455" extrusionOk="0">
                  <a:moveTo>
                    <a:pt x="203" y="0"/>
                  </a:moveTo>
                  <a:lnTo>
                    <a:pt x="0" y="293"/>
                  </a:lnTo>
                  <a:cubicBezTo>
                    <a:pt x="0" y="293"/>
                    <a:pt x="946" y="856"/>
                    <a:pt x="1779" y="1329"/>
                  </a:cubicBezTo>
                  <a:cubicBezTo>
                    <a:pt x="2252" y="1599"/>
                    <a:pt x="2635" y="1892"/>
                    <a:pt x="3018" y="2162"/>
                  </a:cubicBezTo>
                  <a:cubicBezTo>
                    <a:pt x="3288" y="2365"/>
                    <a:pt x="3581" y="2455"/>
                    <a:pt x="3581" y="2455"/>
                  </a:cubicBezTo>
                  <a:lnTo>
                    <a:pt x="3761" y="2162"/>
                  </a:lnTo>
                  <a:cubicBezTo>
                    <a:pt x="3761" y="2162"/>
                    <a:pt x="3581" y="1982"/>
                    <a:pt x="3198" y="1802"/>
                  </a:cubicBezTo>
                  <a:cubicBezTo>
                    <a:pt x="2905" y="1599"/>
                    <a:pt x="2455" y="1329"/>
                    <a:pt x="1982" y="1036"/>
                  </a:cubicBezTo>
                  <a:cubicBezTo>
                    <a:pt x="1126" y="473"/>
                    <a:pt x="203"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6401625" y="2614275"/>
              <a:ext cx="72650" cy="86725"/>
            </a:xfrm>
            <a:custGeom>
              <a:avLst/>
              <a:gdLst/>
              <a:ahLst/>
              <a:cxnLst/>
              <a:rect l="l" t="t" r="r" b="b"/>
              <a:pathLst>
                <a:path w="2906" h="3469" extrusionOk="0">
                  <a:moveTo>
                    <a:pt x="293" y="1"/>
                  </a:moveTo>
                  <a:lnTo>
                    <a:pt x="1" y="271"/>
                  </a:lnTo>
                  <a:cubicBezTo>
                    <a:pt x="1" y="271"/>
                    <a:pt x="181" y="474"/>
                    <a:pt x="474" y="744"/>
                  </a:cubicBezTo>
                  <a:cubicBezTo>
                    <a:pt x="564" y="946"/>
                    <a:pt x="744" y="1037"/>
                    <a:pt x="946" y="1217"/>
                  </a:cubicBezTo>
                  <a:cubicBezTo>
                    <a:pt x="1036" y="1397"/>
                    <a:pt x="1217" y="1599"/>
                    <a:pt x="1419" y="1780"/>
                  </a:cubicBezTo>
                  <a:cubicBezTo>
                    <a:pt x="1509" y="1870"/>
                    <a:pt x="1509" y="2072"/>
                    <a:pt x="1599" y="2162"/>
                  </a:cubicBezTo>
                  <a:cubicBezTo>
                    <a:pt x="1689" y="2252"/>
                    <a:pt x="1780" y="2343"/>
                    <a:pt x="1780" y="2433"/>
                  </a:cubicBezTo>
                  <a:cubicBezTo>
                    <a:pt x="1982" y="2635"/>
                    <a:pt x="2072" y="2815"/>
                    <a:pt x="2162" y="2996"/>
                  </a:cubicBezTo>
                  <a:cubicBezTo>
                    <a:pt x="2343" y="3288"/>
                    <a:pt x="2545" y="3468"/>
                    <a:pt x="2545" y="3468"/>
                  </a:cubicBezTo>
                  <a:lnTo>
                    <a:pt x="2905" y="3288"/>
                  </a:lnTo>
                  <a:cubicBezTo>
                    <a:pt x="2905" y="3288"/>
                    <a:pt x="2725" y="3086"/>
                    <a:pt x="2545" y="2725"/>
                  </a:cubicBezTo>
                  <a:cubicBezTo>
                    <a:pt x="2433" y="2523"/>
                    <a:pt x="2343" y="2343"/>
                    <a:pt x="2162" y="2162"/>
                  </a:cubicBezTo>
                  <a:cubicBezTo>
                    <a:pt x="2072" y="2072"/>
                    <a:pt x="2072" y="1960"/>
                    <a:pt x="1982" y="1870"/>
                  </a:cubicBezTo>
                  <a:cubicBezTo>
                    <a:pt x="1870" y="1780"/>
                    <a:pt x="1780" y="1690"/>
                    <a:pt x="1689" y="1599"/>
                  </a:cubicBezTo>
                  <a:cubicBezTo>
                    <a:pt x="1509" y="1307"/>
                    <a:pt x="1419" y="1127"/>
                    <a:pt x="1217" y="946"/>
                  </a:cubicBezTo>
                  <a:cubicBezTo>
                    <a:pt x="1036" y="744"/>
                    <a:pt x="946" y="654"/>
                    <a:pt x="744" y="474"/>
                  </a:cubicBezTo>
                  <a:cubicBezTo>
                    <a:pt x="474" y="181"/>
                    <a:pt x="293" y="1"/>
                    <a:pt x="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1"/>
            <p:cNvSpPr/>
            <p:nvPr/>
          </p:nvSpPr>
          <p:spPr>
            <a:xfrm>
              <a:off x="6472000" y="2797225"/>
              <a:ext cx="30425" cy="103050"/>
            </a:xfrm>
            <a:custGeom>
              <a:avLst/>
              <a:gdLst/>
              <a:ahLst/>
              <a:cxnLst/>
              <a:rect l="l" t="t" r="r" b="b"/>
              <a:pathLst>
                <a:path w="1217" h="4122" extrusionOk="0">
                  <a:moveTo>
                    <a:pt x="743" y="1"/>
                  </a:moveTo>
                  <a:lnTo>
                    <a:pt x="743" y="654"/>
                  </a:lnTo>
                  <a:lnTo>
                    <a:pt x="743" y="947"/>
                  </a:lnTo>
                  <a:cubicBezTo>
                    <a:pt x="743" y="1127"/>
                    <a:pt x="743" y="1217"/>
                    <a:pt x="653" y="1307"/>
                  </a:cubicBezTo>
                  <a:cubicBezTo>
                    <a:pt x="653" y="1510"/>
                    <a:pt x="653" y="1780"/>
                    <a:pt x="563" y="2073"/>
                  </a:cubicBezTo>
                  <a:cubicBezTo>
                    <a:pt x="563" y="2253"/>
                    <a:pt x="473" y="2523"/>
                    <a:pt x="383" y="2726"/>
                  </a:cubicBezTo>
                  <a:cubicBezTo>
                    <a:pt x="383" y="2906"/>
                    <a:pt x="383" y="2996"/>
                    <a:pt x="293" y="3086"/>
                  </a:cubicBezTo>
                  <a:cubicBezTo>
                    <a:pt x="293" y="3198"/>
                    <a:pt x="293" y="3289"/>
                    <a:pt x="181" y="3379"/>
                  </a:cubicBezTo>
                  <a:cubicBezTo>
                    <a:pt x="181" y="3559"/>
                    <a:pt x="90" y="3649"/>
                    <a:pt x="90" y="3852"/>
                  </a:cubicBezTo>
                  <a:lnTo>
                    <a:pt x="0" y="3942"/>
                  </a:lnTo>
                  <a:lnTo>
                    <a:pt x="473" y="4122"/>
                  </a:lnTo>
                  <a:lnTo>
                    <a:pt x="473" y="3942"/>
                  </a:lnTo>
                  <a:cubicBezTo>
                    <a:pt x="563" y="3852"/>
                    <a:pt x="563" y="3761"/>
                    <a:pt x="653" y="3559"/>
                  </a:cubicBezTo>
                  <a:cubicBezTo>
                    <a:pt x="653" y="3469"/>
                    <a:pt x="743" y="3289"/>
                    <a:pt x="743" y="3198"/>
                  </a:cubicBezTo>
                  <a:cubicBezTo>
                    <a:pt x="743" y="3086"/>
                    <a:pt x="856" y="2996"/>
                    <a:pt x="856" y="2906"/>
                  </a:cubicBezTo>
                  <a:cubicBezTo>
                    <a:pt x="946" y="2636"/>
                    <a:pt x="946" y="2343"/>
                    <a:pt x="1036" y="2163"/>
                  </a:cubicBezTo>
                  <a:cubicBezTo>
                    <a:pt x="1126" y="1870"/>
                    <a:pt x="1126" y="1600"/>
                    <a:pt x="1126" y="1307"/>
                  </a:cubicBezTo>
                  <a:cubicBezTo>
                    <a:pt x="1126" y="1217"/>
                    <a:pt x="1216" y="1127"/>
                    <a:pt x="1216" y="1037"/>
                  </a:cubicBezTo>
                  <a:lnTo>
                    <a:pt x="1216" y="654"/>
                  </a:lnTo>
                  <a:lnTo>
                    <a:pt x="12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1"/>
            <p:cNvSpPr/>
            <p:nvPr/>
          </p:nvSpPr>
          <p:spPr>
            <a:xfrm>
              <a:off x="6371225" y="2986950"/>
              <a:ext cx="65900" cy="94025"/>
            </a:xfrm>
            <a:custGeom>
              <a:avLst/>
              <a:gdLst/>
              <a:ahLst/>
              <a:cxnLst/>
              <a:rect l="l" t="t" r="r" b="b"/>
              <a:pathLst>
                <a:path w="2636" h="3761" extrusionOk="0">
                  <a:moveTo>
                    <a:pt x="2162" y="0"/>
                  </a:moveTo>
                  <a:cubicBezTo>
                    <a:pt x="2162" y="0"/>
                    <a:pt x="1690" y="946"/>
                    <a:pt x="1127" y="1802"/>
                  </a:cubicBezTo>
                  <a:lnTo>
                    <a:pt x="1" y="3491"/>
                  </a:lnTo>
                  <a:lnTo>
                    <a:pt x="384" y="3761"/>
                  </a:lnTo>
                  <a:lnTo>
                    <a:pt x="1509" y="2072"/>
                  </a:lnTo>
                  <a:cubicBezTo>
                    <a:pt x="2072" y="1126"/>
                    <a:pt x="2635" y="293"/>
                    <a:pt x="2635" y="293"/>
                  </a:cubicBezTo>
                  <a:lnTo>
                    <a:pt x="21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1"/>
            <p:cNvSpPr/>
            <p:nvPr/>
          </p:nvSpPr>
          <p:spPr>
            <a:xfrm>
              <a:off x="6244575" y="3155825"/>
              <a:ext cx="74900" cy="89550"/>
            </a:xfrm>
            <a:custGeom>
              <a:avLst/>
              <a:gdLst/>
              <a:ahLst/>
              <a:cxnLst/>
              <a:rect l="l" t="t" r="r" b="b"/>
              <a:pathLst>
                <a:path w="2996" h="3582" extrusionOk="0">
                  <a:moveTo>
                    <a:pt x="2635" y="1"/>
                  </a:moveTo>
                  <a:lnTo>
                    <a:pt x="0" y="3198"/>
                  </a:lnTo>
                  <a:lnTo>
                    <a:pt x="383" y="3581"/>
                  </a:lnTo>
                  <a:lnTo>
                    <a:pt x="2995" y="384"/>
                  </a:lnTo>
                  <a:lnTo>
                    <a:pt x="2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1"/>
            <p:cNvSpPr/>
            <p:nvPr/>
          </p:nvSpPr>
          <p:spPr>
            <a:xfrm>
              <a:off x="6106075" y="3313450"/>
              <a:ext cx="79975" cy="86725"/>
            </a:xfrm>
            <a:custGeom>
              <a:avLst/>
              <a:gdLst/>
              <a:ahLst/>
              <a:cxnLst/>
              <a:rect l="l" t="t" r="r" b="b"/>
              <a:pathLst>
                <a:path w="3199" h="3469" extrusionOk="0">
                  <a:moveTo>
                    <a:pt x="2816" y="1"/>
                  </a:moveTo>
                  <a:lnTo>
                    <a:pt x="1" y="2996"/>
                  </a:lnTo>
                  <a:lnTo>
                    <a:pt x="384" y="3468"/>
                  </a:lnTo>
                  <a:lnTo>
                    <a:pt x="3198" y="361"/>
                  </a:lnTo>
                  <a:lnTo>
                    <a:pt x="28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1"/>
            <p:cNvSpPr/>
            <p:nvPr/>
          </p:nvSpPr>
          <p:spPr>
            <a:xfrm>
              <a:off x="5960850" y="3463200"/>
              <a:ext cx="84450" cy="84475"/>
            </a:xfrm>
            <a:custGeom>
              <a:avLst/>
              <a:gdLst/>
              <a:ahLst/>
              <a:cxnLst/>
              <a:rect l="l" t="t" r="r" b="b"/>
              <a:pathLst>
                <a:path w="3378" h="3379" extrusionOk="0">
                  <a:moveTo>
                    <a:pt x="2905" y="0"/>
                  </a:moveTo>
                  <a:lnTo>
                    <a:pt x="0" y="2905"/>
                  </a:lnTo>
                  <a:lnTo>
                    <a:pt x="361" y="3378"/>
                  </a:lnTo>
                  <a:lnTo>
                    <a:pt x="3378" y="383"/>
                  </a:lnTo>
                  <a:lnTo>
                    <a:pt x="29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1"/>
            <p:cNvSpPr/>
            <p:nvPr/>
          </p:nvSpPr>
          <p:spPr>
            <a:xfrm>
              <a:off x="5808275" y="3606175"/>
              <a:ext cx="88975" cy="82225"/>
            </a:xfrm>
            <a:custGeom>
              <a:avLst/>
              <a:gdLst/>
              <a:ahLst/>
              <a:cxnLst/>
              <a:rect l="l" t="t" r="r" b="b"/>
              <a:pathLst>
                <a:path w="3559" h="3289" extrusionOk="0">
                  <a:moveTo>
                    <a:pt x="3086" y="1"/>
                  </a:moveTo>
                  <a:lnTo>
                    <a:pt x="1" y="2816"/>
                  </a:lnTo>
                  <a:lnTo>
                    <a:pt x="564" y="3289"/>
                  </a:lnTo>
                  <a:lnTo>
                    <a:pt x="3559" y="474"/>
                  </a:lnTo>
                  <a:lnTo>
                    <a:pt x="30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1"/>
            <p:cNvSpPr/>
            <p:nvPr/>
          </p:nvSpPr>
          <p:spPr>
            <a:xfrm>
              <a:off x="5655725" y="3744675"/>
              <a:ext cx="88975" cy="84450"/>
            </a:xfrm>
            <a:custGeom>
              <a:avLst/>
              <a:gdLst/>
              <a:ahLst/>
              <a:cxnLst/>
              <a:rect l="l" t="t" r="r" b="b"/>
              <a:pathLst>
                <a:path w="3559" h="3378" extrusionOk="0">
                  <a:moveTo>
                    <a:pt x="3108" y="0"/>
                  </a:moveTo>
                  <a:lnTo>
                    <a:pt x="1" y="2725"/>
                  </a:lnTo>
                  <a:lnTo>
                    <a:pt x="474" y="3378"/>
                  </a:lnTo>
                  <a:lnTo>
                    <a:pt x="3558" y="563"/>
                  </a:lnTo>
                  <a:lnTo>
                    <a:pt x="31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1"/>
            <p:cNvSpPr/>
            <p:nvPr/>
          </p:nvSpPr>
          <p:spPr>
            <a:xfrm>
              <a:off x="5498675" y="3880900"/>
              <a:ext cx="91225" cy="82225"/>
            </a:xfrm>
            <a:custGeom>
              <a:avLst/>
              <a:gdLst/>
              <a:ahLst/>
              <a:cxnLst/>
              <a:rect l="l" t="t" r="r" b="b"/>
              <a:pathLst>
                <a:path w="3649" h="3289" extrusionOk="0">
                  <a:moveTo>
                    <a:pt x="3198" y="1"/>
                  </a:moveTo>
                  <a:lnTo>
                    <a:pt x="0" y="2725"/>
                  </a:lnTo>
                  <a:lnTo>
                    <a:pt x="563" y="3288"/>
                  </a:lnTo>
                  <a:lnTo>
                    <a:pt x="3648" y="654"/>
                  </a:lnTo>
                  <a:lnTo>
                    <a:pt x="31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1"/>
            <p:cNvSpPr/>
            <p:nvPr/>
          </p:nvSpPr>
          <p:spPr>
            <a:xfrm>
              <a:off x="5339350" y="4014325"/>
              <a:ext cx="93475" cy="82200"/>
            </a:xfrm>
            <a:custGeom>
              <a:avLst/>
              <a:gdLst/>
              <a:ahLst/>
              <a:cxnLst/>
              <a:rect l="l" t="t" r="r" b="b"/>
              <a:pathLst>
                <a:path w="3739" h="3288" extrusionOk="0">
                  <a:moveTo>
                    <a:pt x="3176" y="0"/>
                  </a:moveTo>
                  <a:lnTo>
                    <a:pt x="1" y="2635"/>
                  </a:lnTo>
                  <a:lnTo>
                    <a:pt x="564" y="3288"/>
                  </a:lnTo>
                  <a:lnTo>
                    <a:pt x="3739" y="676"/>
                  </a:lnTo>
                  <a:lnTo>
                    <a:pt x="317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1"/>
            <p:cNvSpPr/>
            <p:nvPr/>
          </p:nvSpPr>
          <p:spPr>
            <a:xfrm>
              <a:off x="5179475" y="4146050"/>
              <a:ext cx="94050" cy="82225"/>
            </a:xfrm>
            <a:custGeom>
              <a:avLst/>
              <a:gdLst/>
              <a:ahLst/>
              <a:cxnLst/>
              <a:rect l="l" t="t" r="r" b="b"/>
              <a:pathLst>
                <a:path w="3762" h="3289" extrusionOk="0">
                  <a:moveTo>
                    <a:pt x="3198" y="0"/>
                  </a:moveTo>
                  <a:lnTo>
                    <a:pt x="1" y="2522"/>
                  </a:lnTo>
                  <a:lnTo>
                    <a:pt x="564" y="3288"/>
                  </a:lnTo>
                  <a:lnTo>
                    <a:pt x="3761" y="653"/>
                  </a:lnTo>
                  <a:lnTo>
                    <a:pt x="31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1"/>
            <p:cNvSpPr/>
            <p:nvPr/>
          </p:nvSpPr>
          <p:spPr>
            <a:xfrm>
              <a:off x="5015675" y="4272700"/>
              <a:ext cx="98525" cy="84475"/>
            </a:xfrm>
            <a:custGeom>
              <a:avLst/>
              <a:gdLst/>
              <a:ahLst/>
              <a:cxnLst/>
              <a:rect l="l" t="t" r="r" b="b"/>
              <a:pathLst>
                <a:path w="3941" h="3379" extrusionOk="0">
                  <a:moveTo>
                    <a:pt x="3265" y="1"/>
                  </a:moveTo>
                  <a:lnTo>
                    <a:pt x="0" y="2523"/>
                  </a:lnTo>
                  <a:lnTo>
                    <a:pt x="653" y="3379"/>
                  </a:lnTo>
                  <a:lnTo>
                    <a:pt x="3941" y="834"/>
                  </a:lnTo>
                  <a:lnTo>
                    <a:pt x="32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1"/>
          <p:cNvSpPr txBox="1">
            <a:spLocks noGrp="1"/>
          </p:cNvSpPr>
          <p:nvPr>
            <p:ph type="title" hasCustomPrompt="1"/>
          </p:nvPr>
        </p:nvSpPr>
        <p:spPr>
          <a:xfrm>
            <a:off x="953067" y="1923184"/>
            <a:ext cx="10286400" cy="19448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9600">
                <a:latin typeface="Arial Black" panose="020B0A04020102020204" pitchFamily="34" charset="0"/>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dirty="0"/>
              <a:t>xx%</a:t>
            </a:r>
          </a:p>
        </p:txBody>
      </p:sp>
      <p:sp>
        <p:nvSpPr>
          <p:cNvPr id="217" name="Google Shape;217;p11"/>
          <p:cNvSpPr txBox="1">
            <a:spLocks noGrp="1"/>
          </p:cNvSpPr>
          <p:nvPr>
            <p:ph type="subTitle" idx="1"/>
          </p:nvPr>
        </p:nvSpPr>
        <p:spPr>
          <a:xfrm>
            <a:off x="2189200" y="3991581"/>
            <a:ext cx="7813600" cy="609600"/>
          </a:xfrm>
          <a:prstGeom prst="rect">
            <a:avLst/>
          </a:prstGeom>
          <a:solidFill>
            <a:schemeClr val="accent1"/>
          </a:solidFill>
        </p:spPr>
        <p:txBody>
          <a:bodyPr spcFirstLastPara="1" wrap="square" lIns="91425" tIns="91425" rIns="91425" bIns="91425" anchor="t" anchorCtr="0">
            <a:noAutofit/>
          </a:bodyPr>
          <a:lstStyle>
            <a:lvl1pPr lvl="0" algn="ctr">
              <a:spcBef>
                <a:spcPts val="0"/>
              </a:spcBef>
              <a:spcAft>
                <a:spcPts val="0"/>
              </a:spcAft>
              <a:buNone/>
              <a:defRPr sz="2400">
                <a:solidFill>
                  <a:schemeClr val="accent4"/>
                </a:solidFill>
                <a:latin typeface="Open Sans" panose="020B0606030504020204" pitchFamily="34" charset="0"/>
                <a:ea typeface="Open Sans" panose="020B0606030504020204" pitchFamily="34" charset="0"/>
                <a:cs typeface="Open Sans" panose="020B0606030504020204" pitchFamily="34" charset="0"/>
                <a:sym typeface="Krona One"/>
              </a:defRPr>
            </a:lvl1pPr>
            <a:lvl2pPr lvl="1" algn="ctr">
              <a:spcBef>
                <a:spcPts val="2133"/>
              </a:spcBef>
              <a:spcAft>
                <a:spcPts val="0"/>
              </a:spcAft>
              <a:buNone/>
              <a:defRPr sz="2400">
                <a:solidFill>
                  <a:schemeClr val="accent4"/>
                </a:solidFill>
                <a:latin typeface="Krona One"/>
                <a:ea typeface="Krona One"/>
                <a:cs typeface="Krona One"/>
                <a:sym typeface="Krona One"/>
              </a:defRPr>
            </a:lvl2pPr>
            <a:lvl3pPr lvl="2" algn="ctr">
              <a:spcBef>
                <a:spcPts val="2133"/>
              </a:spcBef>
              <a:spcAft>
                <a:spcPts val="0"/>
              </a:spcAft>
              <a:buNone/>
              <a:defRPr sz="2400">
                <a:solidFill>
                  <a:schemeClr val="accent4"/>
                </a:solidFill>
                <a:latin typeface="Krona One"/>
                <a:ea typeface="Krona One"/>
                <a:cs typeface="Krona One"/>
                <a:sym typeface="Krona One"/>
              </a:defRPr>
            </a:lvl3pPr>
            <a:lvl4pPr lvl="3" algn="ctr">
              <a:spcBef>
                <a:spcPts val="2133"/>
              </a:spcBef>
              <a:spcAft>
                <a:spcPts val="0"/>
              </a:spcAft>
              <a:buNone/>
              <a:defRPr sz="2400">
                <a:solidFill>
                  <a:schemeClr val="accent4"/>
                </a:solidFill>
                <a:latin typeface="Krona One"/>
                <a:ea typeface="Krona One"/>
                <a:cs typeface="Krona One"/>
                <a:sym typeface="Krona One"/>
              </a:defRPr>
            </a:lvl4pPr>
            <a:lvl5pPr lvl="4" algn="ctr">
              <a:spcBef>
                <a:spcPts val="2133"/>
              </a:spcBef>
              <a:spcAft>
                <a:spcPts val="0"/>
              </a:spcAft>
              <a:buNone/>
              <a:defRPr sz="2400">
                <a:solidFill>
                  <a:schemeClr val="accent4"/>
                </a:solidFill>
                <a:latin typeface="Krona One"/>
                <a:ea typeface="Krona One"/>
                <a:cs typeface="Krona One"/>
                <a:sym typeface="Krona One"/>
              </a:defRPr>
            </a:lvl5pPr>
            <a:lvl6pPr lvl="5" algn="ctr">
              <a:spcBef>
                <a:spcPts val="2133"/>
              </a:spcBef>
              <a:spcAft>
                <a:spcPts val="0"/>
              </a:spcAft>
              <a:buNone/>
              <a:defRPr sz="2400">
                <a:solidFill>
                  <a:schemeClr val="accent4"/>
                </a:solidFill>
                <a:latin typeface="Krona One"/>
                <a:ea typeface="Krona One"/>
                <a:cs typeface="Krona One"/>
                <a:sym typeface="Krona One"/>
              </a:defRPr>
            </a:lvl6pPr>
            <a:lvl7pPr lvl="6" algn="ctr">
              <a:spcBef>
                <a:spcPts val="2133"/>
              </a:spcBef>
              <a:spcAft>
                <a:spcPts val="0"/>
              </a:spcAft>
              <a:buNone/>
              <a:defRPr sz="2400">
                <a:solidFill>
                  <a:schemeClr val="accent4"/>
                </a:solidFill>
                <a:latin typeface="Krona One"/>
                <a:ea typeface="Krona One"/>
                <a:cs typeface="Krona One"/>
                <a:sym typeface="Krona One"/>
              </a:defRPr>
            </a:lvl7pPr>
            <a:lvl8pPr lvl="7" algn="ctr">
              <a:spcBef>
                <a:spcPts val="2133"/>
              </a:spcBef>
              <a:spcAft>
                <a:spcPts val="0"/>
              </a:spcAft>
              <a:buNone/>
              <a:defRPr sz="2400">
                <a:solidFill>
                  <a:schemeClr val="accent4"/>
                </a:solidFill>
                <a:latin typeface="Krona One"/>
                <a:ea typeface="Krona One"/>
                <a:cs typeface="Krona One"/>
                <a:sym typeface="Krona One"/>
              </a:defRPr>
            </a:lvl8pPr>
            <a:lvl9pPr lvl="8" algn="ctr">
              <a:spcBef>
                <a:spcPts val="2133"/>
              </a:spcBef>
              <a:spcAft>
                <a:spcPts val="2133"/>
              </a:spcAft>
              <a:buNone/>
              <a:defRPr sz="2400">
                <a:solidFill>
                  <a:schemeClr val="accent4"/>
                </a:solidFill>
                <a:latin typeface="Krona One"/>
                <a:ea typeface="Krona One"/>
                <a:cs typeface="Krona One"/>
                <a:sym typeface="Krona One"/>
              </a:defRPr>
            </a:lvl9pPr>
          </a:lstStyle>
          <a:p>
            <a:endParaRPr dirty="0"/>
          </a:p>
        </p:txBody>
      </p:sp>
      <p:sp>
        <p:nvSpPr>
          <p:cNvPr id="218" name="Google Shape;218;p11"/>
          <p:cNvSpPr/>
          <p:nvPr/>
        </p:nvSpPr>
        <p:spPr>
          <a:xfrm rot="10800000">
            <a:off x="7656567" y="923520"/>
            <a:ext cx="3438800" cy="1517600"/>
          </a:xfrm>
          <a:prstGeom prst="rtTriangle">
            <a:avLst/>
          </a:prstGeom>
          <a:solidFill>
            <a:srgbClr val="1F424C">
              <a:alpha val="22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1"/>
          <p:cNvSpPr/>
          <p:nvPr/>
        </p:nvSpPr>
        <p:spPr>
          <a:xfrm rot="5400000">
            <a:off x="135200" y="1884120"/>
            <a:ext cx="3438800" cy="1517600"/>
          </a:xfrm>
          <a:prstGeom prst="rtTriangle">
            <a:avLst/>
          </a:prstGeom>
          <a:solidFill>
            <a:srgbClr val="1F424C">
              <a:alpha val="22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17646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76000">
              <a:srgbClr val="0CA0C3"/>
            </a:gs>
            <a:gs pos="13000">
              <a:srgbClr val="0E5695"/>
            </a:gs>
            <a:gs pos="99000">
              <a:srgbClr val="0AEAF0"/>
            </a:gs>
          </a:gsLst>
          <a:lin ang="5400000" scaled="1"/>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FFFFFF"/>
              </a:buClr>
              <a:buSzPts val="2400"/>
              <a:buFont typeface="Krona One"/>
              <a:buNone/>
              <a:defRPr sz="2400">
                <a:solidFill>
                  <a:srgbClr val="FFFFFF"/>
                </a:solidFill>
                <a:latin typeface="Krona One"/>
                <a:ea typeface="Krona One"/>
                <a:cs typeface="Krona One"/>
                <a:sym typeface="Krona One"/>
              </a:defRPr>
            </a:lvl1pPr>
            <a:lvl2pPr lvl="1">
              <a:spcBef>
                <a:spcPts val="0"/>
              </a:spcBef>
              <a:spcAft>
                <a:spcPts val="0"/>
              </a:spcAft>
              <a:buClr>
                <a:srgbClr val="FFFFFF"/>
              </a:buClr>
              <a:buSzPts val="2400"/>
              <a:buFont typeface="Krona One"/>
              <a:buNone/>
              <a:defRPr sz="2400">
                <a:solidFill>
                  <a:srgbClr val="FFFFFF"/>
                </a:solidFill>
                <a:latin typeface="Krona One"/>
                <a:ea typeface="Krona One"/>
                <a:cs typeface="Krona One"/>
                <a:sym typeface="Krona One"/>
              </a:defRPr>
            </a:lvl2pPr>
            <a:lvl3pPr lvl="2">
              <a:spcBef>
                <a:spcPts val="0"/>
              </a:spcBef>
              <a:spcAft>
                <a:spcPts val="0"/>
              </a:spcAft>
              <a:buClr>
                <a:srgbClr val="FFFFFF"/>
              </a:buClr>
              <a:buSzPts val="2400"/>
              <a:buFont typeface="Krona One"/>
              <a:buNone/>
              <a:defRPr sz="2400">
                <a:solidFill>
                  <a:srgbClr val="FFFFFF"/>
                </a:solidFill>
                <a:latin typeface="Krona One"/>
                <a:ea typeface="Krona One"/>
                <a:cs typeface="Krona One"/>
                <a:sym typeface="Krona One"/>
              </a:defRPr>
            </a:lvl3pPr>
            <a:lvl4pPr lvl="3">
              <a:spcBef>
                <a:spcPts val="0"/>
              </a:spcBef>
              <a:spcAft>
                <a:spcPts val="0"/>
              </a:spcAft>
              <a:buClr>
                <a:srgbClr val="FFFFFF"/>
              </a:buClr>
              <a:buSzPts val="2400"/>
              <a:buFont typeface="Krona One"/>
              <a:buNone/>
              <a:defRPr sz="2400">
                <a:solidFill>
                  <a:srgbClr val="FFFFFF"/>
                </a:solidFill>
                <a:latin typeface="Krona One"/>
                <a:ea typeface="Krona One"/>
                <a:cs typeface="Krona One"/>
                <a:sym typeface="Krona One"/>
              </a:defRPr>
            </a:lvl4pPr>
            <a:lvl5pPr lvl="4">
              <a:spcBef>
                <a:spcPts val="0"/>
              </a:spcBef>
              <a:spcAft>
                <a:spcPts val="0"/>
              </a:spcAft>
              <a:buClr>
                <a:srgbClr val="FFFFFF"/>
              </a:buClr>
              <a:buSzPts val="2400"/>
              <a:buFont typeface="Krona One"/>
              <a:buNone/>
              <a:defRPr sz="2400">
                <a:solidFill>
                  <a:srgbClr val="FFFFFF"/>
                </a:solidFill>
                <a:latin typeface="Krona One"/>
                <a:ea typeface="Krona One"/>
                <a:cs typeface="Krona One"/>
                <a:sym typeface="Krona One"/>
              </a:defRPr>
            </a:lvl5pPr>
            <a:lvl6pPr lvl="5">
              <a:spcBef>
                <a:spcPts val="0"/>
              </a:spcBef>
              <a:spcAft>
                <a:spcPts val="0"/>
              </a:spcAft>
              <a:buClr>
                <a:srgbClr val="FFFFFF"/>
              </a:buClr>
              <a:buSzPts val="2400"/>
              <a:buFont typeface="Krona One"/>
              <a:buNone/>
              <a:defRPr sz="2400">
                <a:solidFill>
                  <a:srgbClr val="FFFFFF"/>
                </a:solidFill>
                <a:latin typeface="Krona One"/>
                <a:ea typeface="Krona One"/>
                <a:cs typeface="Krona One"/>
                <a:sym typeface="Krona One"/>
              </a:defRPr>
            </a:lvl6pPr>
            <a:lvl7pPr lvl="6">
              <a:spcBef>
                <a:spcPts val="0"/>
              </a:spcBef>
              <a:spcAft>
                <a:spcPts val="0"/>
              </a:spcAft>
              <a:buClr>
                <a:srgbClr val="FFFFFF"/>
              </a:buClr>
              <a:buSzPts val="2400"/>
              <a:buFont typeface="Krona One"/>
              <a:buNone/>
              <a:defRPr sz="2400">
                <a:solidFill>
                  <a:srgbClr val="FFFFFF"/>
                </a:solidFill>
                <a:latin typeface="Krona One"/>
                <a:ea typeface="Krona One"/>
                <a:cs typeface="Krona One"/>
                <a:sym typeface="Krona One"/>
              </a:defRPr>
            </a:lvl7pPr>
            <a:lvl8pPr lvl="7">
              <a:spcBef>
                <a:spcPts val="0"/>
              </a:spcBef>
              <a:spcAft>
                <a:spcPts val="0"/>
              </a:spcAft>
              <a:buClr>
                <a:srgbClr val="FFFFFF"/>
              </a:buClr>
              <a:buSzPts val="2400"/>
              <a:buFont typeface="Krona One"/>
              <a:buNone/>
              <a:defRPr sz="2400">
                <a:solidFill>
                  <a:srgbClr val="FFFFFF"/>
                </a:solidFill>
                <a:latin typeface="Krona One"/>
                <a:ea typeface="Krona One"/>
                <a:cs typeface="Krona One"/>
                <a:sym typeface="Krona One"/>
              </a:defRPr>
            </a:lvl8pPr>
            <a:lvl9pPr lvl="8">
              <a:spcBef>
                <a:spcPts val="0"/>
              </a:spcBef>
              <a:spcAft>
                <a:spcPts val="0"/>
              </a:spcAft>
              <a:buClr>
                <a:srgbClr val="FFFFFF"/>
              </a:buClr>
              <a:buSzPts val="2400"/>
              <a:buFont typeface="Krona One"/>
              <a:buNone/>
              <a:defRPr sz="2400">
                <a:solidFill>
                  <a:srgbClr val="FFFFFF"/>
                </a:solidFill>
                <a:latin typeface="Krona One"/>
                <a:ea typeface="Krona One"/>
                <a:cs typeface="Krona One"/>
                <a:sym typeface="Krona One"/>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1"/>
              </a:buClr>
              <a:buSzPts val="1400"/>
              <a:buFont typeface="Ubuntu"/>
              <a:buChar char="●"/>
              <a:defRPr>
                <a:solidFill>
                  <a:schemeClr val="dk2"/>
                </a:solidFill>
                <a:latin typeface="Ubuntu"/>
                <a:ea typeface="Ubuntu"/>
                <a:cs typeface="Ubuntu"/>
                <a:sym typeface="Ubuntu"/>
              </a:defRPr>
            </a:lvl1pPr>
            <a:lvl2pPr marL="914400" lvl="1" indent="-317500">
              <a:lnSpc>
                <a:spcPct val="115000"/>
              </a:lnSpc>
              <a:spcBef>
                <a:spcPts val="1600"/>
              </a:spcBef>
              <a:spcAft>
                <a:spcPts val="0"/>
              </a:spcAft>
              <a:buClr>
                <a:schemeClr val="dk2"/>
              </a:buClr>
              <a:buSzPts val="1400"/>
              <a:buFont typeface="Ubuntu"/>
              <a:buChar char="○"/>
              <a:defRPr>
                <a:solidFill>
                  <a:schemeClr val="dk2"/>
                </a:solidFill>
                <a:latin typeface="Ubuntu"/>
                <a:ea typeface="Ubuntu"/>
                <a:cs typeface="Ubuntu"/>
                <a:sym typeface="Ubuntu"/>
              </a:defRPr>
            </a:lvl2pPr>
            <a:lvl3pPr marL="1371600" lvl="2" indent="-317500">
              <a:lnSpc>
                <a:spcPct val="115000"/>
              </a:lnSpc>
              <a:spcBef>
                <a:spcPts val="1600"/>
              </a:spcBef>
              <a:spcAft>
                <a:spcPts val="0"/>
              </a:spcAft>
              <a:buClr>
                <a:schemeClr val="dk2"/>
              </a:buClr>
              <a:buSzPts val="1400"/>
              <a:buFont typeface="Ubuntu"/>
              <a:buChar char="■"/>
              <a:defRPr>
                <a:solidFill>
                  <a:schemeClr val="dk2"/>
                </a:solidFill>
                <a:latin typeface="Ubuntu"/>
                <a:ea typeface="Ubuntu"/>
                <a:cs typeface="Ubuntu"/>
                <a:sym typeface="Ubuntu"/>
              </a:defRPr>
            </a:lvl3pPr>
            <a:lvl4pPr marL="1828800" lvl="3" indent="-317500">
              <a:lnSpc>
                <a:spcPct val="115000"/>
              </a:lnSpc>
              <a:spcBef>
                <a:spcPts val="1600"/>
              </a:spcBef>
              <a:spcAft>
                <a:spcPts val="0"/>
              </a:spcAft>
              <a:buClr>
                <a:schemeClr val="dk2"/>
              </a:buClr>
              <a:buSzPts val="1400"/>
              <a:buFont typeface="Ubuntu"/>
              <a:buChar char="●"/>
              <a:defRPr>
                <a:solidFill>
                  <a:schemeClr val="dk2"/>
                </a:solidFill>
                <a:latin typeface="Ubuntu"/>
                <a:ea typeface="Ubuntu"/>
                <a:cs typeface="Ubuntu"/>
                <a:sym typeface="Ubuntu"/>
              </a:defRPr>
            </a:lvl4pPr>
            <a:lvl5pPr marL="2286000" lvl="4" indent="-317500">
              <a:lnSpc>
                <a:spcPct val="115000"/>
              </a:lnSpc>
              <a:spcBef>
                <a:spcPts val="1600"/>
              </a:spcBef>
              <a:spcAft>
                <a:spcPts val="0"/>
              </a:spcAft>
              <a:buClr>
                <a:schemeClr val="dk2"/>
              </a:buClr>
              <a:buSzPts val="1400"/>
              <a:buFont typeface="Ubuntu"/>
              <a:buChar char="○"/>
              <a:defRPr>
                <a:solidFill>
                  <a:schemeClr val="dk2"/>
                </a:solidFill>
                <a:latin typeface="Ubuntu"/>
                <a:ea typeface="Ubuntu"/>
                <a:cs typeface="Ubuntu"/>
                <a:sym typeface="Ubuntu"/>
              </a:defRPr>
            </a:lvl5pPr>
            <a:lvl6pPr marL="2743200" lvl="5" indent="-317500">
              <a:lnSpc>
                <a:spcPct val="115000"/>
              </a:lnSpc>
              <a:spcBef>
                <a:spcPts val="1600"/>
              </a:spcBef>
              <a:spcAft>
                <a:spcPts val="0"/>
              </a:spcAft>
              <a:buClr>
                <a:schemeClr val="dk2"/>
              </a:buClr>
              <a:buSzPts val="1400"/>
              <a:buFont typeface="Ubuntu"/>
              <a:buChar char="■"/>
              <a:defRPr>
                <a:solidFill>
                  <a:schemeClr val="dk2"/>
                </a:solidFill>
                <a:latin typeface="Ubuntu"/>
                <a:ea typeface="Ubuntu"/>
                <a:cs typeface="Ubuntu"/>
                <a:sym typeface="Ubuntu"/>
              </a:defRPr>
            </a:lvl6pPr>
            <a:lvl7pPr marL="3200400" lvl="6" indent="-317500">
              <a:lnSpc>
                <a:spcPct val="115000"/>
              </a:lnSpc>
              <a:spcBef>
                <a:spcPts val="1600"/>
              </a:spcBef>
              <a:spcAft>
                <a:spcPts val="0"/>
              </a:spcAft>
              <a:buClr>
                <a:schemeClr val="dk2"/>
              </a:buClr>
              <a:buSzPts val="1400"/>
              <a:buFont typeface="Ubuntu"/>
              <a:buChar char="●"/>
              <a:defRPr>
                <a:solidFill>
                  <a:schemeClr val="dk2"/>
                </a:solidFill>
                <a:latin typeface="Ubuntu"/>
                <a:ea typeface="Ubuntu"/>
                <a:cs typeface="Ubuntu"/>
                <a:sym typeface="Ubuntu"/>
              </a:defRPr>
            </a:lvl7pPr>
            <a:lvl8pPr marL="3657600" lvl="7" indent="-317500">
              <a:lnSpc>
                <a:spcPct val="115000"/>
              </a:lnSpc>
              <a:spcBef>
                <a:spcPts val="1600"/>
              </a:spcBef>
              <a:spcAft>
                <a:spcPts val="0"/>
              </a:spcAft>
              <a:buClr>
                <a:schemeClr val="dk2"/>
              </a:buClr>
              <a:buSzPts val="1400"/>
              <a:buFont typeface="Ubuntu"/>
              <a:buChar char="○"/>
              <a:defRPr>
                <a:solidFill>
                  <a:schemeClr val="dk2"/>
                </a:solidFill>
                <a:latin typeface="Ubuntu"/>
                <a:ea typeface="Ubuntu"/>
                <a:cs typeface="Ubuntu"/>
                <a:sym typeface="Ubuntu"/>
              </a:defRPr>
            </a:lvl8pPr>
            <a:lvl9pPr marL="4114800" lvl="8" indent="-317500">
              <a:lnSpc>
                <a:spcPct val="115000"/>
              </a:lnSpc>
              <a:spcBef>
                <a:spcPts val="1600"/>
              </a:spcBef>
              <a:spcAft>
                <a:spcPts val="1600"/>
              </a:spcAft>
              <a:buClr>
                <a:schemeClr val="dk2"/>
              </a:buClr>
              <a:buSzPts val="1400"/>
              <a:buFont typeface="Ubuntu"/>
              <a:buChar char="■"/>
              <a:defRPr>
                <a:solidFill>
                  <a:schemeClr val="dk2"/>
                </a:solidFill>
                <a:latin typeface="Ubuntu"/>
                <a:ea typeface="Ubuntu"/>
                <a:cs typeface="Ubuntu"/>
                <a:sym typeface="Ubuntu"/>
              </a:defRPr>
            </a:lvl9pPr>
          </a:lstStyle>
          <a:p>
            <a:endParaRPr/>
          </a:p>
        </p:txBody>
      </p:sp>
    </p:spTree>
    <p:extLst>
      <p:ext uri="{BB962C8B-B14F-4D97-AF65-F5344CB8AC3E}">
        <p14:creationId xmlns:p14="http://schemas.microsoft.com/office/powerpoint/2010/main" val="920268400"/>
      </p:ext>
    </p:extLst>
  </p:cSld>
  <p:clrMap bg1="lt1" tx1="dk1" bg2="dk2" tx2="lt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9.jpeg"/><Relationship Id="rId2" Type="http://schemas.openxmlformats.org/officeDocument/2006/relationships/video" Target="https://www.youtube.com/embed/rHNUZn4e1ps?start=106&amp;feature=oembed" TargetMode="External"/><Relationship Id="rId1" Type="http://schemas.openxmlformats.org/officeDocument/2006/relationships/video" Target="https://www.youtube.com/embed/SVE8dNXXyt8?start=25&amp;feature=oembed" TargetMode="Externa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video" Target="https://www.youtube.com/embed/ZbYj1Em9Hqw?feature=oembed" TargetMode="External"/><Relationship Id="rId6" Type="http://schemas.openxmlformats.org/officeDocument/2006/relationships/image" Target="../media/image27.png"/><Relationship Id="rId5" Type="http://schemas.openxmlformats.org/officeDocument/2006/relationships/image" Target="../media/image33.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video" Target="https://www.youtube.com/embed/FqAlEJWYY64?feature=oembed" TargetMode="Externa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ideo" Target="https://www.youtube.com/embed/dXv9bd78YYQ?feature=oembed" TargetMode="Externa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video" Target="https://www.youtube.com/embed/HVUZCE9xwBY?feature=oembed" TargetMode="Externa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video" Target="https://www.youtube.com/embed/MuuqjZVBH6E?feature=oembed" TargetMode="Externa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video" Target="https://www.youtube.com/embed/j_3JcX4b3bg?start=1&amp;feature=oembed" TargetMode="Externa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35.xml"/><Relationship Id="rId7" Type="http://schemas.openxmlformats.org/officeDocument/2006/relationships/image" Target="../media/image70.png"/><Relationship Id="rId2" Type="http://schemas.openxmlformats.org/officeDocument/2006/relationships/slideLayout" Target="../slideLayouts/slideLayout4.xml"/><Relationship Id="rId1" Type="http://schemas.openxmlformats.org/officeDocument/2006/relationships/video" Target="https://www.youtube.com/embed/_wLQ5vyCyew?feature=oembed" TargetMode="Externa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hyperlink" Target="https://www.whas11.com/video/news/nation-world/how-to-know-if-your-in-a-semi-trucks-blind-spot/417-33499d86-25de-4e89-a36c-c140379fdc47"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580FAD-BD01-3202-EBA0-9B1237A257DE}"/>
              </a:ext>
            </a:extLst>
          </p:cNvPr>
          <p:cNvSpPr>
            <a:spLocks noGrp="1"/>
          </p:cNvSpPr>
          <p:nvPr>
            <p:ph type="ctrTitle"/>
          </p:nvPr>
        </p:nvSpPr>
        <p:spPr>
          <a:xfrm>
            <a:off x="5012199" y="692903"/>
            <a:ext cx="5190933" cy="4188855"/>
          </a:xfrm>
        </p:spPr>
        <p:txBody>
          <a:bodyPr/>
          <a:lstStyle/>
          <a:p>
            <a:r>
              <a:rPr lang="en-US" sz="6600" dirty="0">
                <a:latin typeface="Arial Black" panose="020B0A04020102020204" pitchFamily="34" charset="0"/>
              </a:rPr>
              <a:t>Sharing the Road with Large Vehicles</a:t>
            </a:r>
          </a:p>
        </p:txBody>
      </p:sp>
      <p:sp>
        <p:nvSpPr>
          <p:cNvPr id="8" name="Subtitle 7">
            <a:extLst>
              <a:ext uri="{FF2B5EF4-FFF2-40B4-BE49-F238E27FC236}">
                <a16:creationId xmlns:a16="http://schemas.microsoft.com/office/drawing/2014/main" id="{D22F3238-A194-1190-0F31-9308C3375675}"/>
              </a:ext>
            </a:extLst>
          </p:cNvPr>
          <p:cNvSpPr>
            <a:spLocks noGrp="1"/>
          </p:cNvSpPr>
          <p:nvPr>
            <p:ph type="subTitle" idx="1"/>
          </p:nvPr>
        </p:nvSpPr>
        <p:spPr>
          <a:xfrm>
            <a:off x="9386793" y="6349932"/>
            <a:ext cx="2407600" cy="836800"/>
          </a:xfrm>
        </p:spPr>
        <p:txBody>
          <a:bodyPr/>
          <a:lstStyle/>
          <a:p>
            <a:r>
              <a:rPr lang="en-US" dirty="0"/>
              <a:t>Instructor Slides</a:t>
            </a:r>
          </a:p>
        </p:txBody>
      </p:sp>
    </p:spTree>
    <p:extLst>
      <p:ext uri="{BB962C8B-B14F-4D97-AF65-F5344CB8AC3E}">
        <p14:creationId xmlns:p14="http://schemas.microsoft.com/office/powerpoint/2010/main" val="25689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Check Your Blind Spots">
            <a:hlinkClick r:id="" action="ppaction://media"/>
            <a:extLst>
              <a:ext uri="{FF2B5EF4-FFF2-40B4-BE49-F238E27FC236}">
                <a16:creationId xmlns:a16="http://schemas.microsoft.com/office/drawing/2014/main" id="{C9189134-232A-8317-BCE9-F056FC2D9A3A}"/>
              </a:ext>
            </a:extLst>
          </p:cNvPr>
          <p:cNvPicPr>
            <a:picLocks noRot="1" noChangeAspect="1"/>
          </p:cNvPicPr>
          <p:nvPr>
            <a:videoFile r:link="rId1"/>
          </p:nvPr>
        </p:nvPicPr>
        <p:blipFill>
          <a:blip r:embed="rId5"/>
          <a:stretch>
            <a:fillRect/>
          </a:stretch>
        </p:blipFill>
        <p:spPr>
          <a:xfrm>
            <a:off x="6553200" y="216917"/>
            <a:ext cx="5433143" cy="3069725"/>
          </a:xfrm>
          <a:prstGeom prst="rect">
            <a:avLst/>
          </a:prstGeom>
        </p:spPr>
      </p:pic>
      <p:pic>
        <p:nvPicPr>
          <p:cNvPr id="2050" name="Picture 2" descr="Safety Challenges Graphics | FMCSA">
            <a:extLst>
              <a:ext uri="{FF2B5EF4-FFF2-40B4-BE49-F238E27FC236}">
                <a16:creationId xmlns:a16="http://schemas.microsoft.com/office/drawing/2014/main" id="{1570993C-53D1-D975-3F7F-F64BD5CF67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 y="216917"/>
            <a:ext cx="6302713" cy="630271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 name="Online Media 1" title="Sharing the Road with Trucks: Episode 2">
            <a:hlinkClick r:id="" action="ppaction://media"/>
            <a:extLst>
              <a:ext uri="{FF2B5EF4-FFF2-40B4-BE49-F238E27FC236}">
                <a16:creationId xmlns:a16="http://schemas.microsoft.com/office/drawing/2014/main" id="{D67AF551-33F2-C7D0-4E59-436A40B6F9CC}"/>
              </a:ext>
            </a:extLst>
          </p:cNvPr>
          <p:cNvPicPr>
            <a:picLocks noRot="1" noChangeAspect="1"/>
          </p:cNvPicPr>
          <p:nvPr>
            <a:videoFile r:link="rId2"/>
          </p:nvPr>
        </p:nvPicPr>
        <p:blipFill>
          <a:blip r:embed="rId7"/>
          <a:stretch>
            <a:fillRect/>
          </a:stretch>
        </p:blipFill>
        <p:spPr>
          <a:xfrm>
            <a:off x="6553203" y="3425422"/>
            <a:ext cx="5433140" cy="3069725"/>
          </a:xfrm>
          <a:prstGeom prst="rect">
            <a:avLst/>
          </a:prstGeom>
        </p:spPr>
      </p:pic>
    </p:spTree>
    <p:extLst>
      <p:ext uri="{BB962C8B-B14F-4D97-AF65-F5344CB8AC3E}">
        <p14:creationId xmlns:p14="http://schemas.microsoft.com/office/powerpoint/2010/main" val="13906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01">
            <a:extLst>
              <a:ext uri="{FF2B5EF4-FFF2-40B4-BE49-F238E27FC236}">
                <a16:creationId xmlns:a16="http://schemas.microsoft.com/office/drawing/2014/main" id="{BC7F6729-B287-C91F-F7CE-E469F2458BFB}"/>
              </a:ext>
            </a:extLst>
          </p:cNvPr>
          <p:cNvSpPr>
            <a:spLocks noGrp="1"/>
          </p:cNvSpPr>
          <p:nvPr>
            <p:ph type="title"/>
          </p:nvPr>
        </p:nvSpPr>
        <p:spPr>
          <a:xfrm>
            <a:off x="209551" y="419100"/>
            <a:ext cx="11591924" cy="763600"/>
          </a:xfrm>
          <a:ln>
            <a:noFill/>
          </a:ln>
        </p:spPr>
        <p:txBody>
          <a:bodyPr/>
          <a:lstStyle/>
          <a:p>
            <a:pPr algn="ctr"/>
            <a:r>
              <a:rPr lang="en-US" sz="6000" dirty="0">
                <a:ln w="0"/>
                <a:solidFill>
                  <a:schemeClr val="bg1"/>
                </a:solidFill>
                <a:latin typeface="Arial Black" panose="020B0A04020102020204" pitchFamily="34" charset="0"/>
              </a:rPr>
              <a:t>How does this image relate to sharing the road with large </a:t>
            </a:r>
            <a:r>
              <a:rPr lang="en-US" sz="6000" dirty="0">
                <a:ln w="0"/>
                <a:solidFill>
                  <a:schemeClr val="bg1"/>
                </a:solidFill>
                <a:effectLst>
                  <a:outerShdw blurRad="38100" dist="25400" dir="5400000" algn="ctr" rotWithShape="0">
                    <a:srgbClr val="6E747A">
                      <a:alpha val="43000"/>
                    </a:srgbClr>
                  </a:outerShdw>
                </a:effectLst>
                <a:latin typeface="Arial Black" panose="020B0A04020102020204" pitchFamily="34" charset="0"/>
              </a:rPr>
              <a:t>vehicles?</a:t>
            </a:r>
          </a:p>
        </p:txBody>
      </p:sp>
      <p:grpSp>
        <p:nvGrpSpPr>
          <p:cNvPr id="105" name="Group 104">
            <a:extLst>
              <a:ext uri="{FF2B5EF4-FFF2-40B4-BE49-F238E27FC236}">
                <a16:creationId xmlns:a16="http://schemas.microsoft.com/office/drawing/2014/main" id="{5BE181AE-E634-EE27-F0FE-755941CE9A8F}"/>
              </a:ext>
            </a:extLst>
          </p:cNvPr>
          <p:cNvGrpSpPr/>
          <p:nvPr/>
        </p:nvGrpSpPr>
        <p:grpSpPr>
          <a:xfrm>
            <a:off x="309327" y="3429000"/>
            <a:ext cx="11392372" cy="2748421"/>
            <a:chOff x="399814" y="1654075"/>
            <a:chExt cx="11392372" cy="2748421"/>
          </a:xfrm>
        </p:grpSpPr>
        <p:pic>
          <p:nvPicPr>
            <p:cNvPr id="103" name="Picture 102">
              <a:extLst>
                <a:ext uri="{FF2B5EF4-FFF2-40B4-BE49-F238E27FC236}">
                  <a16:creationId xmlns:a16="http://schemas.microsoft.com/office/drawing/2014/main" id="{962558DF-E52C-E748-D7D3-06504349EE41}"/>
                </a:ext>
              </a:extLst>
            </p:cNvPr>
            <p:cNvPicPr>
              <a:picLocks noChangeAspect="1"/>
            </p:cNvPicPr>
            <p:nvPr/>
          </p:nvPicPr>
          <p:blipFill>
            <a:blip r:embed="rId3"/>
            <a:stretch>
              <a:fillRect/>
            </a:stretch>
          </p:blipFill>
          <p:spPr>
            <a:xfrm>
              <a:off x="399814" y="1654075"/>
              <a:ext cx="5696210" cy="2748421"/>
            </a:xfrm>
            <a:prstGeom prst="rect">
              <a:avLst/>
            </a:prstGeom>
          </p:spPr>
        </p:pic>
        <p:pic>
          <p:nvPicPr>
            <p:cNvPr id="104" name="Picture 103">
              <a:extLst>
                <a:ext uri="{FF2B5EF4-FFF2-40B4-BE49-F238E27FC236}">
                  <a16:creationId xmlns:a16="http://schemas.microsoft.com/office/drawing/2014/main" id="{A7A8900E-BD98-49BB-D6C6-6B77ADFD74A9}"/>
                </a:ext>
              </a:extLst>
            </p:cNvPr>
            <p:cNvPicPr>
              <a:picLocks noChangeAspect="1"/>
            </p:cNvPicPr>
            <p:nvPr/>
          </p:nvPicPr>
          <p:blipFill>
            <a:blip r:embed="rId3"/>
            <a:stretch>
              <a:fillRect/>
            </a:stretch>
          </p:blipFill>
          <p:spPr>
            <a:xfrm>
              <a:off x="6095976" y="1654075"/>
              <a:ext cx="5696210" cy="2748421"/>
            </a:xfrm>
            <a:prstGeom prst="rect">
              <a:avLst/>
            </a:prstGeom>
          </p:spPr>
        </p:pic>
      </p:grpSp>
    </p:spTree>
    <p:extLst>
      <p:ext uri="{BB962C8B-B14F-4D97-AF65-F5344CB8AC3E}">
        <p14:creationId xmlns:p14="http://schemas.microsoft.com/office/powerpoint/2010/main" val="365245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105"/>
                                        </p:tgtEl>
                                        <p:attrNameLst>
                                          <p:attrName>ppt_x</p:attrName>
                                        </p:attrNameLst>
                                      </p:cBhvr>
                                      <p:tavLst>
                                        <p:tav tm="0">
                                          <p:val>
                                            <p:strVal val="ppt_x"/>
                                          </p:val>
                                        </p:tav>
                                        <p:tav tm="100000">
                                          <p:val>
                                            <p:strVal val="ppt_x"/>
                                          </p:val>
                                        </p:tav>
                                      </p:tavLst>
                                    </p:anim>
                                    <p:anim calcmode="lin" valueType="num">
                                      <p:cBhvr additive="base">
                                        <p:cTn id="7" dur="500"/>
                                        <p:tgtEl>
                                          <p:spTgt spid="105"/>
                                        </p:tgtEl>
                                        <p:attrNameLst>
                                          <p:attrName>ppt_y</p:attrName>
                                        </p:attrNameLst>
                                      </p:cBhvr>
                                      <p:tavLst>
                                        <p:tav tm="0">
                                          <p:val>
                                            <p:strVal val="ppt_y"/>
                                          </p:val>
                                        </p:tav>
                                        <p:tav tm="100000">
                                          <p:val>
                                            <p:strVal val="1+ppt_h/2"/>
                                          </p:val>
                                        </p:tav>
                                      </p:tavLst>
                                    </p:anim>
                                    <p:set>
                                      <p:cBhvr>
                                        <p:cTn id="8" dur="1" fill="hold">
                                          <p:stCondLst>
                                            <p:cond delay="499"/>
                                          </p:stCondLst>
                                        </p:cTn>
                                        <p:tgtEl>
                                          <p:spTgt spid="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4F6CE3-3147-43C3-5949-98A324B6D19B}"/>
              </a:ext>
            </a:extLst>
          </p:cNvPr>
          <p:cNvPicPr>
            <a:picLocks noChangeAspect="1"/>
          </p:cNvPicPr>
          <p:nvPr/>
        </p:nvPicPr>
        <p:blipFill rotWithShape="1">
          <a:blip r:embed="rId3"/>
          <a:srcRect t="26279"/>
          <a:stretch/>
        </p:blipFill>
        <p:spPr>
          <a:xfrm>
            <a:off x="255591" y="3352800"/>
            <a:ext cx="11680722" cy="3326450"/>
          </a:xfrm>
          <a:prstGeom prst="rect">
            <a:avLst/>
          </a:prstGeom>
        </p:spPr>
      </p:pic>
      <p:sp>
        <p:nvSpPr>
          <p:cNvPr id="4" name="TextBox 3">
            <a:extLst>
              <a:ext uri="{FF2B5EF4-FFF2-40B4-BE49-F238E27FC236}">
                <a16:creationId xmlns:a16="http://schemas.microsoft.com/office/drawing/2014/main" id="{554A45DA-B348-6CC9-4C38-6D2A845CD90D}"/>
              </a:ext>
            </a:extLst>
          </p:cNvPr>
          <p:cNvSpPr txBox="1"/>
          <p:nvPr/>
        </p:nvSpPr>
        <p:spPr>
          <a:xfrm>
            <a:off x="399766" y="1070818"/>
            <a:ext cx="11392372" cy="2246769"/>
          </a:xfrm>
          <a:prstGeom prst="rect">
            <a:avLst/>
          </a:prstGeom>
          <a:noFill/>
        </p:spPr>
        <p:txBody>
          <a:bodyPr wrap="square" rtlCol="0">
            <a:spAutoFit/>
          </a:bodyPr>
          <a:lstStyle/>
          <a:p>
            <a:r>
              <a:rPr lang="en-US" sz="2600" b="1" dirty="0">
                <a:solidFill>
                  <a:srgbClr val="0AEAF0"/>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BRAKE LAG</a:t>
            </a:r>
            <a:r>
              <a:rPr lang="en-US" sz="2600" dirty="0">
                <a:solidFill>
                  <a:srgbClr val="0AEAF0"/>
                </a:solidFill>
                <a:latin typeface="Open Sans" panose="020B0606030504020204" pitchFamily="34" charset="0"/>
                <a:ea typeface="Open Sans" panose="020B0606030504020204" pitchFamily="34" charset="0"/>
                <a:cs typeface="Open Sans" panose="020B0606030504020204" pitchFamily="34" charset="0"/>
              </a:rPr>
              <a:t>: large vehicles have different braking systems than passenger vehicles. They use air brakes, which include some lag time.</a:t>
            </a:r>
            <a:br>
              <a:rPr lang="en-US" sz="2600" dirty="0">
                <a:solidFill>
                  <a:srgbClr val="0AEAF0"/>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rgbClr val="0AEAF0"/>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34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 speed of 65mph, it can take a large vehicle </a:t>
            </a:r>
          </a:p>
          <a:p>
            <a:pPr algn="ctr"/>
            <a:r>
              <a:rPr lang="en-US" sz="3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two football fields </a:t>
            </a:r>
            <a:r>
              <a:rPr lang="en-US" sz="3400" dirty="0">
                <a:solidFill>
                  <a:schemeClr val="bg1"/>
                </a:solidFill>
                <a:latin typeface="Open Sans" panose="020B0606030504020204" pitchFamily="34" charset="0"/>
                <a:ea typeface="Open Sans" panose="020B0606030504020204" pitchFamily="34" charset="0"/>
                <a:cs typeface="Open Sans" panose="020B0606030504020204" pitchFamily="34" charset="0"/>
              </a:rPr>
              <a:t>to come to a complete stop.</a:t>
            </a:r>
          </a:p>
        </p:txBody>
      </p:sp>
      <p:sp>
        <p:nvSpPr>
          <p:cNvPr id="6" name="TextBox 5">
            <a:extLst>
              <a:ext uri="{FF2B5EF4-FFF2-40B4-BE49-F238E27FC236}">
                <a16:creationId xmlns:a16="http://schemas.microsoft.com/office/drawing/2014/main" id="{04D83571-965F-5607-B7AD-D038B85CE37E}"/>
              </a:ext>
            </a:extLst>
          </p:cNvPr>
          <p:cNvSpPr txBox="1"/>
          <p:nvPr/>
        </p:nvSpPr>
        <p:spPr>
          <a:xfrm>
            <a:off x="-1" y="216393"/>
            <a:ext cx="12192001" cy="769441"/>
          </a:xfrm>
          <a:prstGeom prst="rect">
            <a:avLst/>
          </a:prstGeom>
          <a:solidFill>
            <a:srgbClr val="95C93D"/>
          </a:solidFill>
        </p:spPr>
        <p:txBody>
          <a:bodyPr wrap="square" rtlCol="0">
            <a:spAutoFit/>
          </a:bodyPr>
          <a:lstStyle/>
          <a:p>
            <a:pPr algn="ctr"/>
            <a:r>
              <a:rPr lang="en-US" sz="4400" spc="600" dirty="0">
                <a:solidFill>
                  <a:srgbClr val="0E5695"/>
                </a:solidFill>
                <a:latin typeface="Arial Black" panose="020B0A04020102020204" pitchFamily="34" charset="0"/>
              </a:rPr>
              <a:t>STOPPING TIME &amp; DISTANCE</a:t>
            </a:r>
          </a:p>
        </p:txBody>
      </p:sp>
    </p:spTree>
    <p:extLst>
      <p:ext uri="{BB962C8B-B14F-4D97-AF65-F5344CB8AC3E}">
        <p14:creationId xmlns:p14="http://schemas.microsoft.com/office/powerpoint/2010/main" val="307831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EF53EC-4ECD-31E4-4400-0F71A3B998EF}"/>
              </a:ext>
            </a:extLst>
          </p:cNvPr>
          <p:cNvSpPr txBox="1"/>
          <p:nvPr/>
        </p:nvSpPr>
        <p:spPr>
          <a:xfrm>
            <a:off x="152400" y="219670"/>
            <a:ext cx="10067925" cy="1569660"/>
          </a:xfrm>
          <a:prstGeom prst="rect">
            <a:avLst/>
          </a:prstGeom>
          <a:noFill/>
        </p:spPr>
        <p:txBody>
          <a:bodyPr wrap="square" rtlCol="0">
            <a:spAutoFit/>
          </a:bodyPr>
          <a:lstStyle/>
          <a:p>
            <a:r>
              <a:rPr lang="en-US" sz="2400" dirty="0">
                <a:solidFill>
                  <a:srgbClr val="95C93D"/>
                </a:solidFill>
                <a:latin typeface="Open Sans" panose="020B0606030504020204" pitchFamily="34" charset="0"/>
                <a:ea typeface="Open Sans" panose="020B0606030504020204" pitchFamily="34" charset="0"/>
                <a:cs typeface="Open Sans" panose="020B0606030504020204" pitchFamily="34" charset="0"/>
              </a:rPr>
              <a:t>Factors that impact stopping distance</a:t>
            </a:r>
          </a:p>
          <a:p>
            <a:r>
              <a:rPr lang="en-US" sz="2400" dirty="0">
                <a:solidFill>
                  <a:srgbClr val="0AEAF0"/>
                </a:solidFill>
                <a:latin typeface="Open Sans" panose="020B0606030504020204" pitchFamily="34" charset="0"/>
                <a:ea typeface="Open Sans" panose="020B0606030504020204" pitchFamily="34" charset="0"/>
                <a:cs typeface="Open Sans" panose="020B0606030504020204" pitchFamily="34" charset="0"/>
              </a:rPr>
              <a:t>Perception: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distance traveled while processing what’s happening</a:t>
            </a:r>
          </a:p>
          <a:p>
            <a:r>
              <a:rPr lang="en-US" sz="2400" dirty="0">
                <a:solidFill>
                  <a:srgbClr val="0AEAF0"/>
                </a:solidFill>
                <a:latin typeface="Open Sans" panose="020B0606030504020204" pitchFamily="34" charset="0"/>
                <a:ea typeface="Open Sans" panose="020B0606030504020204" pitchFamily="34" charset="0"/>
                <a:cs typeface="Open Sans" panose="020B0606030504020204" pitchFamily="34" charset="0"/>
              </a:rPr>
              <a:t>Reaction: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distance traveled before foot hits the break</a:t>
            </a:r>
          </a:p>
          <a:p>
            <a:r>
              <a:rPr lang="en-US" sz="2400" dirty="0">
                <a:solidFill>
                  <a:srgbClr val="0AEAF0"/>
                </a:solidFill>
                <a:latin typeface="Open Sans" panose="020B0606030504020204" pitchFamily="34" charset="0"/>
                <a:ea typeface="Open Sans" panose="020B0606030504020204" pitchFamily="34" charset="0"/>
                <a:cs typeface="Open Sans" panose="020B0606030504020204" pitchFamily="34" charset="0"/>
              </a:rPr>
              <a:t>Brake: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distance traveled before the vehicle comes to a complete stop</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FB5F2CF1-2582-E9C2-5C42-7E3B26C9D98F}"/>
              </a:ext>
            </a:extLst>
          </p:cNvPr>
          <p:cNvPicPr>
            <a:picLocks noChangeAspect="1"/>
          </p:cNvPicPr>
          <p:nvPr/>
        </p:nvPicPr>
        <p:blipFill>
          <a:blip r:embed="rId4"/>
          <a:stretch>
            <a:fillRect/>
          </a:stretch>
        </p:blipFill>
        <p:spPr>
          <a:xfrm>
            <a:off x="8443701" y="3829050"/>
            <a:ext cx="3352800" cy="1885950"/>
          </a:xfrm>
          <a:prstGeom prst="rect">
            <a:avLst/>
          </a:prstGeom>
        </p:spPr>
      </p:pic>
      <p:pic>
        <p:nvPicPr>
          <p:cNvPr id="2054" name="Picture 6" descr="TOPIC 2 Mastering Road Safety: Understanding Reaction Time and Braking  Distance">
            <a:extLst>
              <a:ext uri="{FF2B5EF4-FFF2-40B4-BE49-F238E27FC236}">
                <a16:creationId xmlns:a16="http://schemas.microsoft.com/office/drawing/2014/main" id="{3CC2A091-61E6-FEF0-FA1B-5C1FA6897E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7878" y="1936512"/>
            <a:ext cx="5417875" cy="182994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oogle Shape;1904;p64">
            <a:extLst>
              <a:ext uri="{FF2B5EF4-FFF2-40B4-BE49-F238E27FC236}">
                <a16:creationId xmlns:a16="http://schemas.microsoft.com/office/drawing/2014/main" id="{3E97C52F-6985-A592-6137-2CA940B8D277}"/>
              </a:ext>
            </a:extLst>
          </p:cNvPr>
          <p:cNvGrpSpPr/>
          <p:nvPr/>
        </p:nvGrpSpPr>
        <p:grpSpPr>
          <a:xfrm flipH="1">
            <a:off x="6381750" y="4881688"/>
            <a:ext cx="4440640" cy="1829944"/>
            <a:chOff x="9870500" y="916175"/>
            <a:chExt cx="4025250" cy="1259575"/>
          </a:xfrm>
        </p:grpSpPr>
        <p:sp>
          <p:nvSpPr>
            <p:cNvPr id="13" name="Google Shape;1905;p64">
              <a:extLst>
                <a:ext uri="{FF2B5EF4-FFF2-40B4-BE49-F238E27FC236}">
                  <a16:creationId xmlns:a16="http://schemas.microsoft.com/office/drawing/2014/main" id="{8EA1613E-9377-7E26-5D9F-235236762467}"/>
                </a:ext>
              </a:extLst>
            </p:cNvPr>
            <p:cNvSpPr/>
            <p:nvPr/>
          </p:nvSpPr>
          <p:spPr>
            <a:xfrm>
              <a:off x="12936150" y="1887150"/>
              <a:ext cx="79700" cy="79700"/>
            </a:xfrm>
            <a:custGeom>
              <a:avLst/>
              <a:gdLst/>
              <a:ahLst/>
              <a:cxnLst/>
              <a:rect l="l" t="t" r="r" b="b"/>
              <a:pathLst>
                <a:path w="3188" h="3188" extrusionOk="0">
                  <a:moveTo>
                    <a:pt x="1" y="1"/>
                  </a:moveTo>
                  <a:lnTo>
                    <a:pt x="1" y="3187"/>
                  </a:lnTo>
                  <a:lnTo>
                    <a:pt x="3187" y="3187"/>
                  </a:lnTo>
                  <a:lnTo>
                    <a:pt x="3187" y="1"/>
                  </a:ln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906;p64">
              <a:extLst>
                <a:ext uri="{FF2B5EF4-FFF2-40B4-BE49-F238E27FC236}">
                  <a16:creationId xmlns:a16="http://schemas.microsoft.com/office/drawing/2014/main" id="{2081F9F3-7072-C13D-9450-AB5361B7557A}"/>
                </a:ext>
              </a:extLst>
            </p:cNvPr>
            <p:cNvSpPr/>
            <p:nvPr/>
          </p:nvSpPr>
          <p:spPr>
            <a:xfrm>
              <a:off x="12442250" y="1887150"/>
              <a:ext cx="79675" cy="79700"/>
            </a:xfrm>
            <a:custGeom>
              <a:avLst/>
              <a:gdLst/>
              <a:ahLst/>
              <a:cxnLst/>
              <a:rect l="l" t="t" r="r" b="b"/>
              <a:pathLst>
                <a:path w="3187" h="3188" extrusionOk="0">
                  <a:moveTo>
                    <a:pt x="0" y="1"/>
                  </a:moveTo>
                  <a:lnTo>
                    <a:pt x="0" y="3187"/>
                  </a:lnTo>
                  <a:lnTo>
                    <a:pt x="3187" y="3187"/>
                  </a:lnTo>
                  <a:lnTo>
                    <a:pt x="3187" y="1"/>
                  </a:ln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907;p64">
              <a:extLst>
                <a:ext uri="{FF2B5EF4-FFF2-40B4-BE49-F238E27FC236}">
                  <a16:creationId xmlns:a16="http://schemas.microsoft.com/office/drawing/2014/main" id="{96D9B363-1EF4-D52F-FA28-38EBCC7E93AD}"/>
                </a:ext>
              </a:extLst>
            </p:cNvPr>
            <p:cNvSpPr/>
            <p:nvPr/>
          </p:nvSpPr>
          <p:spPr>
            <a:xfrm>
              <a:off x="12418850" y="1945600"/>
              <a:ext cx="647675" cy="42425"/>
            </a:xfrm>
            <a:custGeom>
              <a:avLst/>
              <a:gdLst/>
              <a:ahLst/>
              <a:cxnLst/>
              <a:rect l="l" t="t" r="r" b="b"/>
              <a:pathLst>
                <a:path w="25907" h="1697" extrusionOk="0">
                  <a:moveTo>
                    <a:pt x="1" y="1"/>
                  </a:moveTo>
                  <a:lnTo>
                    <a:pt x="1" y="1696"/>
                  </a:lnTo>
                  <a:lnTo>
                    <a:pt x="25907" y="1696"/>
                  </a:lnTo>
                  <a:lnTo>
                    <a:pt x="25907" y="1"/>
                  </a:ln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908;p64">
              <a:extLst>
                <a:ext uri="{FF2B5EF4-FFF2-40B4-BE49-F238E27FC236}">
                  <a16:creationId xmlns:a16="http://schemas.microsoft.com/office/drawing/2014/main" id="{A02DD779-A406-A758-5786-97DBC185BAFA}"/>
                </a:ext>
              </a:extLst>
            </p:cNvPr>
            <p:cNvSpPr/>
            <p:nvPr/>
          </p:nvSpPr>
          <p:spPr>
            <a:xfrm>
              <a:off x="12351225" y="982375"/>
              <a:ext cx="1515825" cy="912000"/>
            </a:xfrm>
            <a:custGeom>
              <a:avLst/>
              <a:gdLst/>
              <a:ahLst/>
              <a:cxnLst/>
              <a:rect l="l" t="t" r="r" b="b"/>
              <a:pathLst>
                <a:path w="60633" h="36480" extrusionOk="0">
                  <a:moveTo>
                    <a:pt x="5839" y="0"/>
                  </a:moveTo>
                  <a:cubicBezTo>
                    <a:pt x="3601" y="0"/>
                    <a:pt x="3318" y="2780"/>
                    <a:pt x="2992" y="4055"/>
                  </a:cubicBezTo>
                  <a:cubicBezTo>
                    <a:pt x="0" y="15834"/>
                    <a:pt x="1784" y="36479"/>
                    <a:pt x="1784" y="36479"/>
                  </a:cubicBezTo>
                  <a:lnTo>
                    <a:pt x="58023" y="36479"/>
                  </a:lnTo>
                  <a:cubicBezTo>
                    <a:pt x="59464" y="36479"/>
                    <a:pt x="60633" y="35312"/>
                    <a:pt x="60633" y="33870"/>
                  </a:cubicBezTo>
                  <a:lnTo>
                    <a:pt x="60633" y="18799"/>
                  </a:lnTo>
                  <a:cubicBezTo>
                    <a:pt x="60633" y="15723"/>
                    <a:pt x="58142" y="13233"/>
                    <a:pt x="55070" y="13233"/>
                  </a:cubicBezTo>
                  <a:lnTo>
                    <a:pt x="34927" y="13233"/>
                  </a:lnTo>
                  <a:lnTo>
                    <a:pt x="25606" y="3953"/>
                  </a:lnTo>
                  <a:cubicBezTo>
                    <a:pt x="23063" y="1421"/>
                    <a:pt x="19622" y="0"/>
                    <a:pt x="16034" y="0"/>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909;p64">
              <a:extLst>
                <a:ext uri="{FF2B5EF4-FFF2-40B4-BE49-F238E27FC236}">
                  <a16:creationId xmlns:a16="http://schemas.microsoft.com/office/drawing/2014/main" id="{558690FB-BC62-840D-36A6-6B096CF97F22}"/>
                </a:ext>
              </a:extLst>
            </p:cNvPr>
            <p:cNvSpPr/>
            <p:nvPr/>
          </p:nvSpPr>
          <p:spPr>
            <a:xfrm>
              <a:off x="12492725" y="1031275"/>
              <a:ext cx="631025" cy="322550"/>
            </a:xfrm>
            <a:custGeom>
              <a:avLst/>
              <a:gdLst/>
              <a:ahLst/>
              <a:cxnLst/>
              <a:rect l="l" t="t" r="r" b="b"/>
              <a:pathLst>
                <a:path w="25241" h="12902" extrusionOk="0">
                  <a:moveTo>
                    <a:pt x="0" y="1"/>
                  </a:moveTo>
                  <a:lnTo>
                    <a:pt x="0" y="10357"/>
                  </a:lnTo>
                  <a:lnTo>
                    <a:pt x="9705" y="10357"/>
                  </a:lnTo>
                  <a:lnTo>
                    <a:pt x="13848" y="12902"/>
                  </a:lnTo>
                  <a:lnTo>
                    <a:pt x="25240" y="12902"/>
                  </a:lnTo>
                  <a:cubicBezTo>
                    <a:pt x="25241" y="11603"/>
                    <a:pt x="24744" y="10352"/>
                    <a:pt x="23854" y="9406"/>
                  </a:cubicBezTo>
                  <a:cubicBezTo>
                    <a:pt x="22690" y="8168"/>
                    <a:pt x="21011" y="6399"/>
                    <a:pt x="19712" y="5092"/>
                  </a:cubicBezTo>
                  <a:cubicBezTo>
                    <a:pt x="16984" y="2347"/>
                    <a:pt x="14134" y="100"/>
                    <a:pt x="12262" y="1"/>
                  </a:cubicBez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910;p64">
              <a:extLst>
                <a:ext uri="{FF2B5EF4-FFF2-40B4-BE49-F238E27FC236}">
                  <a16:creationId xmlns:a16="http://schemas.microsoft.com/office/drawing/2014/main" id="{BBC96AA0-82D5-ECC1-73D0-BBAC33142495}"/>
                </a:ext>
              </a:extLst>
            </p:cNvPr>
            <p:cNvSpPr/>
            <p:nvPr/>
          </p:nvSpPr>
          <p:spPr>
            <a:xfrm>
              <a:off x="12456475" y="1031250"/>
              <a:ext cx="111075" cy="258975"/>
            </a:xfrm>
            <a:custGeom>
              <a:avLst/>
              <a:gdLst/>
              <a:ahLst/>
              <a:cxnLst/>
              <a:rect l="l" t="t" r="r" b="b"/>
              <a:pathLst>
                <a:path w="4443" h="10359" extrusionOk="0">
                  <a:moveTo>
                    <a:pt x="1027" y="0"/>
                  </a:moveTo>
                  <a:lnTo>
                    <a:pt x="144" y="8035"/>
                  </a:lnTo>
                  <a:cubicBezTo>
                    <a:pt x="1" y="9336"/>
                    <a:pt x="423" y="10358"/>
                    <a:pt x="1732" y="10358"/>
                  </a:cubicBezTo>
                  <a:lnTo>
                    <a:pt x="3846" y="10358"/>
                  </a:lnTo>
                  <a:lnTo>
                    <a:pt x="4443" y="0"/>
                  </a:ln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11;p64">
              <a:extLst>
                <a:ext uri="{FF2B5EF4-FFF2-40B4-BE49-F238E27FC236}">
                  <a16:creationId xmlns:a16="http://schemas.microsoft.com/office/drawing/2014/main" id="{AE90D673-D10F-D987-DA04-0E4B4922B1D6}"/>
                </a:ext>
              </a:extLst>
            </p:cNvPr>
            <p:cNvSpPr/>
            <p:nvPr/>
          </p:nvSpPr>
          <p:spPr>
            <a:xfrm>
              <a:off x="13028875" y="1201325"/>
              <a:ext cx="94850" cy="152500"/>
            </a:xfrm>
            <a:custGeom>
              <a:avLst/>
              <a:gdLst/>
              <a:ahLst/>
              <a:cxnLst/>
              <a:rect l="l" t="t" r="r" b="b"/>
              <a:pathLst>
                <a:path w="3794" h="6100" extrusionOk="0">
                  <a:moveTo>
                    <a:pt x="1" y="0"/>
                  </a:moveTo>
                  <a:lnTo>
                    <a:pt x="1" y="6100"/>
                  </a:lnTo>
                  <a:lnTo>
                    <a:pt x="3794" y="6100"/>
                  </a:lnTo>
                  <a:cubicBezTo>
                    <a:pt x="3794" y="4776"/>
                    <a:pt x="3290" y="3501"/>
                    <a:pt x="2383" y="2536"/>
                  </a:cubicBezTo>
                  <a:lnTo>
                    <a:pt x="1" y="0"/>
                  </a:ln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912;p64">
              <a:extLst>
                <a:ext uri="{FF2B5EF4-FFF2-40B4-BE49-F238E27FC236}">
                  <a16:creationId xmlns:a16="http://schemas.microsoft.com/office/drawing/2014/main" id="{CCD9B6AA-6545-7EB8-7B66-88D4BE936FA1}"/>
                </a:ext>
              </a:extLst>
            </p:cNvPr>
            <p:cNvSpPr/>
            <p:nvPr/>
          </p:nvSpPr>
          <p:spPr>
            <a:xfrm>
              <a:off x="12459400" y="1005375"/>
              <a:ext cx="696475" cy="889450"/>
            </a:xfrm>
            <a:custGeom>
              <a:avLst/>
              <a:gdLst/>
              <a:ahLst/>
              <a:cxnLst/>
              <a:rect l="l" t="t" r="r" b="b"/>
              <a:pathLst>
                <a:path w="27859" h="35578" fill="none" extrusionOk="0">
                  <a:moveTo>
                    <a:pt x="24329" y="35578"/>
                  </a:moveTo>
                  <a:cubicBezTo>
                    <a:pt x="25117" y="30170"/>
                    <a:pt x="26988" y="18255"/>
                    <a:pt x="27686" y="13825"/>
                  </a:cubicBezTo>
                  <a:cubicBezTo>
                    <a:pt x="27858" y="12732"/>
                    <a:pt x="27542" y="11615"/>
                    <a:pt x="26820" y="10775"/>
                  </a:cubicBezTo>
                  <a:cubicBezTo>
                    <a:pt x="24233" y="7767"/>
                    <a:pt x="17821" y="722"/>
                    <a:pt x="13954" y="0"/>
                  </a:cubicBezTo>
                  <a:lnTo>
                    <a:pt x="2163" y="0"/>
                  </a:lnTo>
                  <a:lnTo>
                    <a:pt x="0" y="35578"/>
                  </a:lnTo>
                </a:path>
              </a:pathLst>
            </a:custGeom>
            <a:noFill/>
            <a:ln w="5775" cap="flat" cmpd="sng">
              <a:solidFill>
                <a:srgbClr val="1D262D"/>
              </a:solidFill>
              <a:prstDash val="solid"/>
              <a:miter lim="1423"/>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913;p64">
              <a:extLst>
                <a:ext uri="{FF2B5EF4-FFF2-40B4-BE49-F238E27FC236}">
                  <a16:creationId xmlns:a16="http://schemas.microsoft.com/office/drawing/2014/main" id="{0D3EE0A2-5A40-54FE-A288-95DC1C60D5F3}"/>
                </a:ext>
              </a:extLst>
            </p:cNvPr>
            <p:cNvSpPr/>
            <p:nvPr/>
          </p:nvSpPr>
          <p:spPr>
            <a:xfrm>
              <a:off x="12528175" y="1353800"/>
              <a:ext cx="137475" cy="48925"/>
            </a:xfrm>
            <a:custGeom>
              <a:avLst/>
              <a:gdLst/>
              <a:ahLst/>
              <a:cxnLst/>
              <a:rect l="l" t="t" r="r" b="b"/>
              <a:pathLst>
                <a:path w="5499" h="1957" extrusionOk="0">
                  <a:moveTo>
                    <a:pt x="366" y="1"/>
                  </a:moveTo>
                  <a:cubicBezTo>
                    <a:pt x="164" y="1"/>
                    <a:pt x="0" y="163"/>
                    <a:pt x="0" y="365"/>
                  </a:cubicBezTo>
                  <a:lnTo>
                    <a:pt x="0" y="1591"/>
                  </a:lnTo>
                  <a:cubicBezTo>
                    <a:pt x="0" y="1793"/>
                    <a:pt x="164" y="1957"/>
                    <a:pt x="366" y="1957"/>
                  </a:cubicBezTo>
                  <a:lnTo>
                    <a:pt x="5133" y="1957"/>
                  </a:lnTo>
                  <a:cubicBezTo>
                    <a:pt x="5335" y="1957"/>
                    <a:pt x="5499" y="1793"/>
                    <a:pt x="5499" y="1591"/>
                  </a:cubicBezTo>
                  <a:lnTo>
                    <a:pt x="5499" y="365"/>
                  </a:lnTo>
                  <a:cubicBezTo>
                    <a:pt x="5499" y="163"/>
                    <a:pt x="5335" y="1"/>
                    <a:pt x="5133"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14;p64">
              <a:extLst>
                <a:ext uri="{FF2B5EF4-FFF2-40B4-BE49-F238E27FC236}">
                  <a16:creationId xmlns:a16="http://schemas.microsoft.com/office/drawing/2014/main" id="{65F30575-4E27-F59B-9B00-38E49C091F65}"/>
                </a:ext>
              </a:extLst>
            </p:cNvPr>
            <p:cNvSpPr/>
            <p:nvPr/>
          </p:nvSpPr>
          <p:spPr>
            <a:xfrm>
              <a:off x="12528175" y="1366900"/>
              <a:ext cx="137475" cy="22700"/>
            </a:xfrm>
            <a:custGeom>
              <a:avLst/>
              <a:gdLst/>
              <a:ahLst/>
              <a:cxnLst/>
              <a:rect l="l" t="t" r="r" b="b"/>
              <a:pathLst>
                <a:path w="5499" h="908" extrusionOk="0">
                  <a:moveTo>
                    <a:pt x="249" y="1"/>
                  </a:moveTo>
                  <a:cubicBezTo>
                    <a:pt x="111" y="1"/>
                    <a:pt x="0" y="112"/>
                    <a:pt x="0" y="250"/>
                  </a:cubicBezTo>
                  <a:lnTo>
                    <a:pt x="0" y="660"/>
                  </a:lnTo>
                  <a:cubicBezTo>
                    <a:pt x="0" y="797"/>
                    <a:pt x="111" y="908"/>
                    <a:pt x="249" y="908"/>
                  </a:cubicBezTo>
                  <a:lnTo>
                    <a:pt x="5250" y="908"/>
                  </a:lnTo>
                  <a:cubicBezTo>
                    <a:pt x="5388" y="908"/>
                    <a:pt x="5499" y="797"/>
                    <a:pt x="5499" y="660"/>
                  </a:cubicBezTo>
                  <a:lnTo>
                    <a:pt x="5499" y="250"/>
                  </a:lnTo>
                  <a:cubicBezTo>
                    <a:pt x="5499" y="112"/>
                    <a:pt x="5388" y="1"/>
                    <a:pt x="5250"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915;p64">
              <a:extLst>
                <a:ext uri="{FF2B5EF4-FFF2-40B4-BE49-F238E27FC236}">
                  <a16:creationId xmlns:a16="http://schemas.microsoft.com/office/drawing/2014/main" id="{C46296F9-1DC0-7717-1C6A-2D226A2EC2A4}"/>
                </a:ext>
              </a:extLst>
            </p:cNvPr>
            <p:cNvSpPr/>
            <p:nvPr/>
          </p:nvSpPr>
          <p:spPr>
            <a:xfrm>
              <a:off x="12991225" y="1120400"/>
              <a:ext cx="75300" cy="188075"/>
            </a:xfrm>
            <a:custGeom>
              <a:avLst/>
              <a:gdLst/>
              <a:ahLst/>
              <a:cxnLst/>
              <a:rect l="l" t="t" r="r" b="b"/>
              <a:pathLst>
                <a:path w="3012" h="7523" extrusionOk="0">
                  <a:moveTo>
                    <a:pt x="0" y="1"/>
                  </a:moveTo>
                  <a:lnTo>
                    <a:pt x="2" y="7523"/>
                  </a:lnTo>
                  <a:lnTo>
                    <a:pt x="1327" y="7523"/>
                  </a:lnTo>
                  <a:cubicBezTo>
                    <a:pt x="2258" y="7523"/>
                    <a:pt x="3012" y="6770"/>
                    <a:pt x="3012" y="5838"/>
                  </a:cubicBezTo>
                  <a:lnTo>
                    <a:pt x="3012" y="1685"/>
                  </a:lnTo>
                  <a:cubicBezTo>
                    <a:pt x="3012" y="755"/>
                    <a:pt x="2257" y="1"/>
                    <a:pt x="1327"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916;p64">
              <a:extLst>
                <a:ext uri="{FF2B5EF4-FFF2-40B4-BE49-F238E27FC236}">
                  <a16:creationId xmlns:a16="http://schemas.microsoft.com/office/drawing/2014/main" id="{6E02FC29-7CAC-B32E-CC9D-C6B0DAD833B2}"/>
                </a:ext>
              </a:extLst>
            </p:cNvPr>
            <p:cNvSpPr/>
            <p:nvPr/>
          </p:nvSpPr>
          <p:spPr>
            <a:xfrm>
              <a:off x="13015825" y="1236950"/>
              <a:ext cx="51800" cy="20300"/>
            </a:xfrm>
            <a:custGeom>
              <a:avLst/>
              <a:gdLst/>
              <a:ahLst/>
              <a:cxnLst/>
              <a:rect l="l" t="t" r="r" b="b"/>
              <a:pathLst>
                <a:path w="2072" h="812" extrusionOk="0">
                  <a:moveTo>
                    <a:pt x="0" y="0"/>
                  </a:moveTo>
                  <a:lnTo>
                    <a:pt x="0" y="812"/>
                  </a:lnTo>
                  <a:lnTo>
                    <a:pt x="2072" y="812"/>
                  </a:lnTo>
                  <a:lnTo>
                    <a:pt x="2072" y="0"/>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917;p64">
              <a:extLst>
                <a:ext uri="{FF2B5EF4-FFF2-40B4-BE49-F238E27FC236}">
                  <a16:creationId xmlns:a16="http://schemas.microsoft.com/office/drawing/2014/main" id="{11F89EDF-E8FE-AB00-6F5B-B0FE3582068A}"/>
                </a:ext>
              </a:extLst>
            </p:cNvPr>
            <p:cNvSpPr/>
            <p:nvPr/>
          </p:nvSpPr>
          <p:spPr>
            <a:xfrm>
              <a:off x="13840325" y="1683375"/>
              <a:ext cx="55425" cy="211000"/>
            </a:xfrm>
            <a:custGeom>
              <a:avLst/>
              <a:gdLst/>
              <a:ahLst/>
              <a:cxnLst/>
              <a:rect l="l" t="t" r="r" b="b"/>
              <a:pathLst>
                <a:path w="2217" h="8440" extrusionOk="0">
                  <a:moveTo>
                    <a:pt x="1" y="1"/>
                  </a:moveTo>
                  <a:lnTo>
                    <a:pt x="1" y="8439"/>
                  </a:lnTo>
                  <a:lnTo>
                    <a:pt x="260" y="8439"/>
                  </a:lnTo>
                  <a:cubicBezTo>
                    <a:pt x="1340" y="8439"/>
                    <a:pt x="2216" y="7564"/>
                    <a:pt x="2216" y="6483"/>
                  </a:cubicBezTo>
                  <a:lnTo>
                    <a:pt x="2216" y="1"/>
                  </a:ln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918;p64">
              <a:extLst>
                <a:ext uri="{FF2B5EF4-FFF2-40B4-BE49-F238E27FC236}">
                  <a16:creationId xmlns:a16="http://schemas.microsoft.com/office/drawing/2014/main" id="{6D04BC40-68EF-C0DF-26F6-E5F782E24CB9}"/>
                </a:ext>
              </a:extLst>
            </p:cNvPr>
            <p:cNvSpPr/>
            <p:nvPr/>
          </p:nvSpPr>
          <p:spPr>
            <a:xfrm>
              <a:off x="13115300" y="1419650"/>
              <a:ext cx="738475" cy="474725"/>
            </a:xfrm>
            <a:custGeom>
              <a:avLst/>
              <a:gdLst/>
              <a:ahLst/>
              <a:cxnLst/>
              <a:rect l="l" t="t" r="r" b="b"/>
              <a:pathLst>
                <a:path w="29539" h="18989" extrusionOk="0">
                  <a:moveTo>
                    <a:pt x="14771" y="1"/>
                  </a:moveTo>
                  <a:cubicBezTo>
                    <a:pt x="6615" y="1"/>
                    <a:pt x="1" y="6613"/>
                    <a:pt x="1" y="14770"/>
                  </a:cubicBezTo>
                  <a:cubicBezTo>
                    <a:pt x="1" y="16199"/>
                    <a:pt x="206" y="17620"/>
                    <a:pt x="613" y="18988"/>
                  </a:cubicBezTo>
                  <a:lnTo>
                    <a:pt x="28926" y="18988"/>
                  </a:lnTo>
                  <a:cubicBezTo>
                    <a:pt x="29333" y="17620"/>
                    <a:pt x="29538" y="16199"/>
                    <a:pt x="29538" y="14770"/>
                  </a:cubicBezTo>
                  <a:cubicBezTo>
                    <a:pt x="29538" y="6613"/>
                    <a:pt x="22925" y="1"/>
                    <a:pt x="14771"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919;p64">
              <a:extLst>
                <a:ext uri="{FF2B5EF4-FFF2-40B4-BE49-F238E27FC236}">
                  <a16:creationId xmlns:a16="http://schemas.microsoft.com/office/drawing/2014/main" id="{38879822-7F28-C557-AA38-7F3B7D282EAF}"/>
                </a:ext>
              </a:extLst>
            </p:cNvPr>
            <p:cNvSpPr/>
            <p:nvPr/>
          </p:nvSpPr>
          <p:spPr>
            <a:xfrm>
              <a:off x="13175700" y="1533725"/>
              <a:ext cx="617675" cy="360650"/>
            </a:xfrm>
            <a:custGeom>
              <a:avLst/>
              <a:gdLst/>
              <a:ahLst/>
              <a:cxnLst/>
              <a:rect l="l" t="t" r="r" b="b"/>
              <a:pathLst>
                <a:path w="24707" h="14426" extrusionOk="0">
                  <a:moveTo>
                    <a:pt x="12355" y="1"/>
                  </a:moveTo>
                  <a:cubicBezTo>
                    <a:pt x="5535" y="1"/>
                    <a:pt x="2" y="5806"/>
                    <a:pt x="2" y="12969"/>
                  </a:cubicBezTo>
                  <a:cubicBezTo>
                    <a:pt x="1" y="13456"/>
                    <a:pt x="28" y="13943"/>
                    <a:pt x="80" y="14425"/>
                  </a:cubicBezTo>
                  <a:lnTo>
                    <a:pt x="24627" y="14425"/>
                  </a:lnTo>
                  <a:cubicBezTo>
                    <a:pt x="24679" y="13943"/>
                    <a:pt x="24706" y="13456"/>
                    <a:pt x="24705" y="12969"/>
                  </a:cubicBezTo>
                  <a:cubicBezTo>
                    <a:pt x="24705" y="5806"/>
                    <a:pt x="19175" y="1"/>
                    <a:pt x="12355"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920;p64">
              <a:extLst>
                <a:ext uri="{FF2B5EF4-FFF2-40B4-BE49-F238E27FC236}">
                  <a16:creationId xmlns:a16="http://schemas.microsoft.com/office/drawing/2014/main" id="{CFE303A4-3450-8DB0-AB3F-0087840DD26D}"/>
                </a:ext>
              </a:extLst>
            </p:cNvPr>
            <p:cNvSpPr/>
            <p:nvPr/>
          </p:nvSpPr>
          <p:spPr>
            <a:xfrm>
              <a:off x="13225150" y="1657000"/>
              <a:ext cx="518775" cy="518750"/>
            </a:xfrm>
            <a:custGeom>
              <a:avLst/>
              <a:gdLst/>
              <a:ahLst/>
              <a:cxnLst/>
              <a:rect l="l" t="t" r="r" b="b"/>
              <a:pathLst>
                <a:path w="20751" h="20750" extrusionOk="0">
                  <a:moveTo>
                    <a:pt x="10375" y="0"/>
                  </a:moveTo>
                  <a:cubicBezTo>
                    <a:pt x="7623" y="0"/>
                    <a:pt x="4985" y="1094"/>
                    <a:pt x="3040" y="3039"/>
                  </a:cubicBezTo>
                  <a:cubicBezTo>
                    <a:pt x="1094" y="4985"/>
                    <a:pt x="0" y="7623"/>
                    <a:pt x="0" y="10376"/>
                  </a:cubicBezTo>
                  <a:cubicBezTo>
                    <a:pt x="0" y="13126"/>
                    <a:pt x="1094" y="15766"/>
                    <a:pt x="3040" y="17711"/>
                  </a:cubicBezTo>
                  <a:cubicBezTo>
                    <a:pt x="4985" y="19657"/>
                    <a:pt x="7623" y="20749"/>
                    <a:pt x="10375" y="20749"/>
                  </a:cubicBezTo>
                  <a:cubicBezTo>
                    <a:pt x="13128" y="20749"/>
                    <a:pt x="15766" y="19657"/>
                    <a:pt x="17711" y="17711"/>
                  </a:cubicBezTo>
                  <a:cubicBezTo>
                    <a:pt x="19657" y="15766"/>
                    <a:pt x="20751" y="13126"/>
                    <a:pt x="20751" y="10376"/>
                  </a:cubicBezTo>
                  <a:cubicBezTo>
                    <a:pt x="20751" y="7623"/>
                    <a:pt x="19657" y="4985"/>
                    <a:pt x="17711" y="3039"/>
                  </a:cubicBezTo>
                  <a:cubicBezTo>
                    <a:pt x="15766" y="1094"/>
                    <a:pt x="13128" y="0"/>
                    <a:pt x="10375"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921;p64">
              <a:extLst>
                <a:ext uri="{FF2B5EF4-FFF2-40B4-BE49-F238E27FC236}">
                  <a16:creationId xmlns:a16="http://schemas.microsoft.com/office/drawing/2014/main" id="{F0366FA6-A958-2A55-9CFA-8763AAAEE6CF}"/>
                </a:ext>
              </a:extLst>
            </p:cNvPr>
            <p:cNvSpPr/>
            <p:nvPr/>
          </p:nvSpPr>
          <p:spPr>
            <a:xfrm>
              <a:off x="13289900" y="1721750"/>
              <a:ext cx="389275" cy="389275"/>
            </a:xfrm>
            <a:custGeom>
              <a:avLst/>
              <a:gdLst/>
              <a:ahLst/>
              <a:cxnLst/>
              <a:rect l="l" t="t" r="r" b="b"/>
              <a:pathLst>
                <a:path w="15571" h="15571" extrusionOk="0">
                  <a:moveTo>
                    <a:pt x="7785" y="0"/>
                  </a:moveTo>
                  <a:cubicBezTo>
                    <a:pt x="5721" y="0"/>
                    <a:pt x="3741" y="820"/>
                    <a:pt x="2281" y="2280"/>
                  </a:cubicBezTo>
                  <a:cubicBezTo>
                    <a:pt x="820" y="3741"/>
                    <a:pt x="0" y="5720"/>
                    <a:pt x="0" y="7786"/>
                  </a:cubicBezTo>
                  <a:cubicBezTo>
                    <a:pt x="0" y="9850"/>
                    <a:pt x="820" y="11831"/>
                    <a:pt x="2281" y="13290"/>
                  </a:cubicBezTo>
                  <a:cubicBezTo>
                    <a:pt x="3741" y="14751"/>
                    <a:pt x="5721" y="15571"/>
                    <a:pt x="7785" y="15571"/>
                  </a:cubicBezTo>
                  <a:cubicBezTo>
                    <a:pt x="9850" y="15571"/>
                    <a:pt x="11830" y="14751"/>
                    <a:pt x="13290" y="13290"/>
                  </a:cubicBezTo>
                  <a:cubicBezTo>
                    <a:pt x="14751" y="11831"/>
                    <a:pt x="15571" y="9850"/>
                    <a:pt x="15571" y="7786"/>
                  </a:cubicBezTo>
                  <a:cubicBezTo>
                    <a:pt x="15571" y="5720"/>
                    <a:pt x="14751" y="3741"/>
                    <a:pt x="13290" y="2280"/>
                  </a:cubicBezTo>
                  <a:cubicBezTo>
                    <a:pt x="11830" y="820"/>
                    <a:pt x="9850" y="0"/>
                    <a:pt x="7785"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922;p64">
              <a:extLst>
                <a:ext uri="{FF2B5EF4-FFF2-40B4-BE49-F238E27FC236}">
                  <a16:creationId xmlns:a16="http://schemas.microsoft.com/office/drawing/2014/main" id="{B15776BE-ECB4-2FA0-687D-023A29364FCF}"/>
                </a:ext>
              </a:extLst>
            </p:cNvPr>
            <p:cNvSpPr/>
            <p:nvPr/>
          </p:nvSpPr>
          <p:spPr>
            <a:xfrm>
              <a:off x="13323325" y="1755175"/>
              <a:ext cx="322425" cy="322400"/>
            </a:xfrm>
            <a:custGeom>
              <a:avLst/>
              <a:gdLst/>
              <a:ahLst/>
              <a:cxnLst/>
              <a:rect l="l" t="t" r="r" b="b"/>
              <a:pathLst>
                <a:path w="12897" h="12896" extrusionOk="0">
                  <a:moveTo>
                    <a:pt x="6448" y="0"/>
                  </a:moveTo>
                  <a:cubicBezTo>
                    <a:pt x="2888" y="0"/>
                    <a:pt x="0" y="2886"/>
                    <a:pt x="0" y="6449"/>
                  </a:cubicBezTo>
                  <a:cubicBezTo>
                    <a:pt x="0" y="10010"/>
                    <a:pt x="2888" y="12896"/>
                    <a:pt x="6448" y="12896"/>
                  </a:cubicBezTo>
                  <a:cubicBezTo>
                    <a:pt x="10009" y="12896"/>
                    <a:pt x="12897" y="10010"/>
                    <a:pt x="12897" y="6449"/>
                  </a:cubicBezTo>
                  <a:cubicBezTo>
                    <a:pt x="12897" y="2886"/>
                    <a:pt x="10009" y="0"/>
                    <a:pt x="6448" y="0"/>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923;p64">
              <a:extLst>
                <a:ext uri="{FF2B5EF4-FFF2-40B4-BE49-F238E27FC236}">
                  <a16:creationId xmlns:a16="http://schemas.microsoft.com/office/drawing/2014/main" id="{B072F620-CD8A-8254-7C58-A5C7B7C31BB3}"/>
                </a:ext>
              </a:extLst>
            </p:cNvPr>
            <p:cNvSpPr/>
            <p:nvPr/>
          </p:nvSpPr>
          <p:spPr>
            <a:xfrm>
              <a:off x="13337700" y="1769550"/>
              <a:ext cx="293675" cy="293650"/>
            </a:xfrm>
            <a:custGeom>
              <a:avLst/>
              <a:gdLst/>
              <a:ahLst/>
              <a:cxnLst/>
              <a:rect l="l" t="t" r="r" b="b"/>
              <a:pathLst>
                <a:path w="11747" h="11746" extrusionOk="0">
                  <a:moveTo>
                    <a:pt x="5873" y="1"/>
                  </a:moveTo>
                  <a:cubicBezTo>
                    <a:pt x="2630" y="1"/>
                    <a:pt x="0" y="2630"/>
                    <a:pt x="0" y="5874"/>
                  </a:cubicBezTo>
                  <a:cubicBezTo>
                    <a:pt x="0" y="9117"/>
                    <a:pt x="2630" y="11745"/>
                    <a:pt x="5873" y="11745"/>
                  </a:cubicBezTo>
                  <a:cubicBezTo>
                    <a:pt x="9117" y="11745"/>
                    <a:pt x="11747" y="9117"/>
                    <a:pt x="11747" y="5874"/>
                  </a:cubicBezTo>
                  <a:cubicBezTo>
                    <a:pt x="11747" y="2630"/>
                    <a:pt x="9117" y="1"/>
                    <a:pt x="5873"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24;p64">
              <a:extLst>
                <a:ext uri="{FF2B5EF4-FFF2-40B4-BE49-F238E27FC236}">
                  <a16:creationId xmlns:a16="http://schemas.microsoft.com/office/drawing/2014/main" id="{C3703429-E93B-E98D-4103-CBF3FCC98FDF}"/>
                </a:ext>
              </a:extLst>
            </p:cNvPr>
            <p:cNvSpPr/>
            <p:nvPr/>
          </p:nvSpPr>
          <p:spPr>
            <a:xfrm>
              <a:off x="13339150" y="1783950"/>
              <a:ext cx="277850" cy="264875"/>
            </a:xfrm>
            <a:custGeom>
              <a:avLst/>
              <a:gdLst/>
              <a:ahLst/>
              <a:cxnLst/>
              <a:rect l="l" t="t" r="r" b="b"/>
              <a:pathLst>
                <a:path w="11114" h="10595" extrusionOk="0">
                  <a:moveTo>
                    <a:pt x="5815" y="0"/>
                  </a:moveTo>
                  <a:cubicBezTo>
                    <a:pt x="4460" y="0"/>
                    <a:pt x="3104" y="517"/>
                    <a:pt x="2069" y="1552"/>
                  </a:cubicBezTo>
                  <a:cubicBezTo>
                    <a:pt x="1" y="3620"/>
                    <a:pt x="1" y="6973"/>
                    <a:pt x="2069" y="9042"/>
                  </a:cubicBezTo>
                  <a:cubicBezTo>
                    <a:pt x="3063" y="10036"/>
                    <a:pt x="4410" y="10594"/>
                    <a:pt x="5815" y="10594"/>
                  </a:cubicBezTo>
                  <a:cubicBezTo>
                    <a:pt x="7221" y="10594"/>
                    <a:pt x="8568" y="10036"/>
                    <a:pt x="9561" y="9042"/>
                  </a:cubicBezTo>
                  <a:cubicBezTo>
                    <a:pt x="10555" y="8050"/>
                    <a:pt x="11113" y="6701"/>
                    <a:pt x="11113" y="5298"/>
                  </a:cubicBezTo>
                  <a:cubicBezTo>
                    <a:pt x="11113" y="3892"/>
                    <a:pt x="10555" y="2545"/>
                    <a:pt x="9561" y="1552"/>
                  </a:cubicBezTo>
                  <a:cubicBezTo>
                    <a:pt x="8527" y="517"/>
                    <a:pt x="7171" y="0"/>
                    <a:pt x="5815" y="0"/>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925;p64">
              <a:extLst>
                <a:ext uri="{FF2B5EF4-FFF2-40B4-BE49-F238E27FC236}">
                  <a16:creationId xmlns:a16="http://schemas.microsoft.com/office/drawing/2014/main" id="{0E3E4791-DA01-0B33-3E7B-E9E700978BF6}"/>
                </a:ext>
              </a:extLst>
            </p:cNvPr>
            <p:cNvSpPr/>
            <p:nvPr/>
          </p:nvSpPr>
          <p:spPr>
            <a:xfrm>
              <a:off x="13372375" y="1804225"/>
              <a:ext cx="224325" cy="224300"/>
            </a:xfrm>
            <a:custGeom>
              <a:avLst/>
              <a:gdLst/>
              <a:ahLst/>
              <a:cxnLst/>
              <a:rect l="l" t="t" r="r" b="b"/>
              <a:pathLst>
                <a:path w="8973" h="8972" extrusionOk="0">
                  <a:moveTo>
                    <a:pt x="4486" y="0"/>
                  </a:moveTo>
                  <a:cubicBezTo>
                    <a:pt x="2009" y="0"/>
                    <a:pt x="0" y="2008"/>
                    <a:pt x="0" y="4487"/>
                  </a:cubicBezTo>
                  <a:cubicBezTo>
                    <a:pt x="0" y="6964"/>
                    <a:pt x="2009" y="8972"/>
                    <a:pt x="4486" y="8972"/>
                  </a:cubicBezTo>
                  <a:cubicBezTo>
                    <a:pt x="6964" y="8972"/>
                    <a:pt x="8973" y="6964"/>
                    <a:pt x="8973" y="4487"/>
                  </a:cubicBezTo>
                  <a:cubicBezTo>
                    <a:pt x="8973" y="2008"/>
                    <a:pt x="6964" y="0"/>
                    <a:pt x="4486"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926;p64">
              <a:extLst>
                <a:ext uri="{FF2B5EF4-FFF2-40B4-BE49-F238E27FC236}">
                  <a16:creationId xmlns:a16="http://schemas.microsoft.com/office/drawing/2014/main" id="{7174C0D3-EC27-C562-6357-5838C56300C3}"/>
                </a:ext>
              </a:extLst>
            </p:cNvPr>
            <p:cNvSpPr/>
            <p:nvPr/>
          </p:nvSpPr>
          <p:spPr>
            <a:xfrm>
              <a:off x="13426075" y="1857900"/>
              <a:ext cx="116925" cy="116950"/>
            </a:xfrm>
            <a:custGeom>
              <a:avLst/>
              <a:gdLst/>
              <a:ahLst/>
              <a:cxnLst/>
              <a:rect l="l" t="t" r="r" b="b"/>
              <a:pathLst>
                <a:path w="4677" h="4678" extrusionOk="0">
                  <a:moveTo>
                    <a:pt x="2338" y="0"/>
                  </a:moveTo>
                  <a:cubicBezTo>
                    <a:pt x="1047" y="0"/>
                    <a:pt x="1" y="1048"/>
                    <a:pt x="1" y="2340"/>
                  </a:cubicBezTo>
                  <a:cubicBezTo>
                    <a:pt x="1" y="3631"/>
                    <a:pt x="1047" y="4677"/>
                    <a:pt x="2338" y="4677"/>
                  </a:cubicBezTo>
                  <a:cubicBezTo>
                    <a:pt x="3630" y="4677"/>
                    <a:pt x="4676" y="3631"/>
                    <a:pt x="4676" y="2340"/>
                  </a:cubicBezTo>
                  <a:cubicBezTo>
                    <a:pt x="4676" y="1048"/>
                    <a:pt x="3630" y="0"/>
                    <a:pt x="2338"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927;p64">
              <a:extLst>
                <a:ext uri="{FF2B5EF4-FFF2-40B4-BE49-F238E27FC236}">
                  <a16:creationId xmlns:a16="http://schemas.microsoft.com/office/drawing/2014/main" id="{FAE0676C-C186-A160-A5A8-8C8E6B33A61A}"/>
                </a:ext>
              </a:extLst>
            </p:cNvPr>
            <p:cNvSpPr/>
            <p:nvPr/>
          </p:nvSpPr>
          <p:spPr>
            <a:xfrm>
              <a:off x="13443200" y="1875025"/>
              <a:ext cx="82675" cy="82700"/>
            </a:xfrm>
            <a:custGeom>
              <a:avLst/>
              <a:gdLst/>
              <a:ahLst/>
              <a:cxnLst/>
              <a:rect l="l" t="t" r="r" b="b"/>
              <a:pathLst>
                <a:path w="3307" h="3308" extrusionOk="0">
                  <a:moveTo>
                    <a:pt x="1653" y="0"/>
                  </a:moveTo>
                  <a:cubicBezTo>
                    <a:pt x="741" y="0"/>
                    <a:pt x="0" y="741"/>
                    <a:pt x="0" y="1655"/>
                  </a:cubicBezTo>
                  <a:cubicBezTo>
                    <a:pt x="0" y="2567"/>
                    <a:pt x="741" y="3308"/>
                    <a:pt x="1653" y="3308"/>
                  </a:cubicBezTo>
                  <a:cubicBezTo>
                    <a:pt x="2566" y="3308"/>
                    <a:pt x="3307" y="2567"/>
                    <a:pt x="3307" y="1655"/>
                  </a:cubicBezTo>
                  <a:cubicBezTo>
                    <a:pt x="3307" y="741"/>
                    <a:pt x="2566" y="0"/>
                    <a:pt x="1653" y="0"/>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928;p64">
              <a:extLst>
                <a:ext uri="{FF2B5EF4-FFF2-40B4-BE49-F238E27FC236}">
                  <a16:creationId xmlns:a16="http://schemas.microsoft.com/office/drawing/2014/main" id="{D0057906-3847-BA44-7877-A9AC42871874}"/>
                </a:ext>
              </a:extLst>
            </p:cNvPr>
            <p:cNvSpPr/>
            <p:nvPr/>
          </p:nvSpPr>
          <p:spPr>
            <a:xfrm>
              <a:off x="13455300" y="1887125"/>
              <a:ext cx="58475" cy="58500"/>
            </a:xfrm>
            <a:custGeom>
              <a:avLst/>
              <a:gdLst/>
              <a:ahLst/>
              <a:cxnLst/>
              <a:rect l="l" t="t" r="r" b="b"/>
              <a:pathLst>
                <a:path w="2339" h="2340" extrusionOk="0">
                  <a:moveTo>
                    <a:pt x="1169" y="0"/>
                  </a:moveTo>
                  <a:cubicBezTo>
                    <a:pt x="525" y="0"/>
                    <a:pt x="1" y="524"/>
                    <a:pt x="1" y="1171"/>
                  </a:cubicBezTo>
                  <a:cubicBezTo>
                    <a:pt x="1" y="1816"/>
                    <a:pt x="525" y="2340"/>
                    <a:pt x="1169" y="2340"/>
                  </a:cubicBezTo>
                  <a:cubicBezTo>
                    <a:pt x="1814" y="2340"/>
                    <a:pt x="2338" y="1816"/>
                    <a:pt x="2338" y="1171"/>
                  </a:cubicBezTo>
                  <a:cubicBezTo>
                    <a:pt x="2338" y="524"/>
                    <a:pt x="1814" y="0"/>
                    <a:pt x="1169"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929;p64">
              <a:extLst>
                <a:ext uri="{FF2B5EF4-FFF2-40B4-BE49-F238E27FC236}">
                  <a16:creationId xmlns:a16="http://schemas.microsoft.com/office/drawing/2014/main" id="{335FC768-C9AB-04CF-78C3-417874B7EE55}"/>
                </a:ext>
              </a:extLst>
            </p:cNvPr>
            <p:cNvSpPr/>
            <p:nvPr/>
          </p:nvSpPr>
          <p:spPr>
            <a:xfrm>
              <a:off x="13447725" y="1819050"/>
              <a:ext cx="73625" cy="19725"/>
            </a:xfrm>
            <a:custGeom>
              <a:avLst/>
              <a:gdLst/>
              <a:ahLst/>
              <a:cxnLst/>
              <a:rect l="l" t="t" r="r" b="b"/>
              <a:pathLst>
                <a:path w="2945" h="789" extrusionOk="0">
                  <a:moveTo>
                    <a:pt x="1472" y="1"/>
                  </a:moveTo>
                  <a:cubicBezTo>
                    <a:pt x="660" y="1"/>
                    <a:pt x="0" y="178"/>
                    <a:pt x="0" y="395"/>
                  </a:cubicBezTo>
                  <a:cubicBezTo>
                    <a:pt x="0" y="612"/>
                    <a:pt x="660" y="788"/>
                    <a:pt x="1472" y="788"/>
                  </a:cubicBezTo>
                  <a:cubicBezTo>
                    <a:pt x="2287" y="788"/>
                    <a:pt x="2945" y="612"/>
                    <a:pt x="2945" y="395"/>
                  </a:cubicBezTo>
                  <a:cubicBezTo>
                    <a:pt x="2945" y="178"/>
                    <a:pt x="2287" y="1"/>
                    <a:pt x="1472"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930;p64">
              <a:extLst>
                <a:ext uri="{FF2B5EF4-FFF2-40B4-BE49-F238E27FC236}">
                  <a16:creationId xmlns:a16="http://schemas.microsoft.com/office/drawing/2014/main" id="{178D6B2D-C37B-650C-9D43-2F7FBA2C9772}"/>
                </a:ext>
              </a:extLst>
            </p:cNvPr>
            <p:cNvSpPr/>
            <p:nvPr/>
          </p:nvSpPr>
          <p:spPr>
            <a:xfrm>
              <a:off x="13556150" y="1859100"/>
              <a:ext cx="29250" cy="71450"/>
            </a:xfrm>
            <a:custGeom>
              <a:avLst/>
              <a:gdLst/>
              <a:ahLst/>
              <a:cxnLst/>
              <a:rect l="l" t="t" r="r" b="b"/>
              <a:pathLst>
                <a:path w="1170" h="2858" extrusionOk="0">
                  <a:moveTo>
                    <a:pt x="243" y="0"/>
                  </a:moveTo>
                  <a:cubicBezTo>
                    <a:pt x="233" y="0"/>
                    <a:pt x="224" y="1"/>
                    <a:pt x="215" y="4"/>
                  </a:cubicBezTo>
                  <a:cubicBezTo>
                    <a:pt x="4" y="59"/>
                    <a:pt x="0" y="741"/>
                    <a:pt x="204" y="1528"/>
                  </a:cubicBezTo>
                  <a:cubicBezTo>
                    <a:pt x="399" y="2280"/>
                    <a:pt x="714" y="2858"/>
                    <a:pt x="926" y="2858"/>
                  </a:cubicBezTo>
                  <a:cubicBezTo>
                    <a:pt x="936" y="2858"/>
                    <a:pt x="945" y="2856"/>
                    <a:pt x="954" y="2854"/>
                  </a:cubicBezTo>
                  <a:cubicBezTo>
                    <a:pt x="1165" y="2800"/>
                    <a:pt x="1169" y="2118"/>
                    <a:pt x="965" y="1331"/>
                  </a:cubicBezTo>
                  <a:cubicBezTo>
                    <a:pt x="769" y="577"/>
                    <a:pt x="454" y="0"/>
                    <a:pt x="243"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931;p64">
              <a:extLst>
                <a:ext uri="{FF2B5EF4-FFF2-40B4-BE49-F238E27FC236}">
                  <a16:creationId xmlns:a16="http://schemas.microsoft.com/office/drawing/2014/main" id="{116BEFF1-9D59-5188-6FBB-F862B5925134}"/>
                </a:ext>
              </a:extLst>
            </p:cNvPr>
            <p:cNvSpPr/>
            <p:nvPr/>
          </p:nvSpPr>
          <p:spPr>
            <a:xfrm>
              <a:off x="13502275" y="1966450"/>
              <a:ext cx="66800" cy="44775"/>
            </a:xfrm>
            <a:custGeom>
              <a:avLst/>
              <a:gdLst/>
              <a:ahLst/>
              <a:cxnLst/>
              <a:rect l="l" t="t" r="r" b="b"/>
              <a:pathLst>
                <a:path w="2672" h="1791" extrusionOk="0">
                  <a:moveTo>
                    <a:pt x="2387" y="0"/>
                  </a:moveTo>
                  <a:cubicBezTo>
                    <a:pt x="2128" y="0"/>
                    <a:pt x="1629" y="217"/>
                    <a:pt x="1113" y="572"/>
                  </a:cubicBezTo>
                  <a:cubicBezTo>
                    <a:pt x="444" y="1032"/>
                    <a:pt x="1" y="1550"/>
                    <a:pt x="123" y="1729"/>
                  </a:cubicBezTo>
                  <a:cubicBezTo>
                    <a:pt x="152" y="1771"/>
                    <a:pt x="208" y="1790"/>
                    <a:pt x="286" y="1790"/>
                  </a:cubicBezTo>
                  <a:cubicBezTo>
                    <a:pt x="546" y="1790"/>
                    <a:pt x="1044" y="1573"/>
                    <a:pt x="1559" y="1220"/>
                  </a:cubicBezTo>
                  <a:cubicBezTo>
                    <a:pt x="2229" y="758"/>
                    <a:pt x="2672" y="240"/>
                    <a:pt x="2550" y="61"/>
                  </a:cubicBezTo>
                  <a:cubicBezTo>
                    <a:pt x="2521" y="20"/>
                    <a:pt x="2465" y="0"/>
                    <a:pt x="2387"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932;p64">
              <a:extLst>
                <a:ext uri="{FF2B5EF4-FFF2-40B4-BE49-F238E27FC236}">
                  <a16:creationId xmlns:a16="http://schemas.microsoft.com/office/drawing/2014/main" id="{C5929B91-FC22-6D86-5410-788F732B0ACA}"/>
                </a:ext>
              </a:extLst>
            </p:cNvPr>
            <p:cNvSpPr/>
            <p:nvPr/>
          </p:nvSpPr>
          <p:spPr>
            <a:xfrm>
              <a:off x="13402225" y="1965175"/>
              <a:ext cx="66275" cy="45650"/>
            </a:xfrm>
            <a:custGeom>
              <a:avLst/>
              <a:gdLst/>
              <a:ahLst/>
              <a:cxnLst/>
              <a:rect l="l" t="t" r="r" b="b"/>
              <a:pathLst>
                <a:path w="2651" h="1826" extrusionOk="0">
                  <a:moveTo>
                    <a:pt x="282" y="1"/>
                  </a:moveTo>
                  <a:cubicBezTo>
                    <a:pt x="208" y="1"/>
                    <a:pt x="154" y="20"/>
                    <a:pt x="126" y="59"/>
                  </a:cubicBezTo>
                  <a:cubicBezTo>
                    <a:pt x="1" y="236"/>
                    <a:pt x="435" y="762"/>
                    <a:pt x="1097" y="1234"/>
                  </a:cubicBezTo>
                  <a:cubicBezTo>
                    <a:pt x="1611" y="1600"/>
                    <a:pt x="2111" y="1826"/>
                    <a:pt x="2368" y="1826"/>
                  </a:cubicBezTo>
                  <a:cubicBezTo>
                    <a:pt x="2442" y="1826"/>
                    <a:pt x="2496" y="1807"/>
                    <a:pt x="2524" y="1768"/>
                  </a:cubicBezTo>
                  <a:cubicBezTo>
                    <a:pt x="2650" y="1591"/>
                    <a:pt x="2216" y="1066"/>
                    <a:pt x="1554" y="593"/>
                  </a:cubicBezTo>
                  <a:cubicBezTo>
                    <a:pt x="1039" y="227"/>
                    <a:pt x="539" y="1"/>
                    <a:pt x="282"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933;p64">
              <a:extLst>
                <a:ext uri="{FF2B5EF4-FFF2-40B4-BE49-F238E27FC236}">
                  <a16:creationId xmlns:a16="http://schemas.microsoft.com/office/drawing/2014/main" id="{79A07D73-00C5-7923-F4B5-32BF486DC16E}"/>
                </a:ext>
              </a:extLst>
            </p:cNvPr>
            <p:cNvSpPr/>
            <p:nvPr/>
          </p:nvSpPr>
          <p:spPr>
            <a:xfrm>
              <a:off x="13386750" y="1857875"/>
              <a:ext cx="30100" cy="71150"/>
            </a:xfrm>
            <a:custGeom>
              <a:avLst/>
              <a:gdLst/>
              <a:ahLst/>
              <a:cxnLst/>
              <a:rect l="l" t="t" r="r" b="b"/>
              <a:pathLst>
                <a:path w="1204" h="2846" extrusionOk="0">
                  <a:moveTo>
                    <a:pt x="965" y="0"/>
                  </a:moveTo>
                  <a:cubicBezTo>
                    <a:pt x="754" y="0"/>
                    <a:pt x="431" y="570"/>
                    <a:pt x="224" y="1318"/>
                  </a:cubicBezTo>
                  <a:cubicBezTo>
                    <a:pt x="6" y="2103"/>
                    <a:pt x="0" y="2785"/>
                    <a:pt x="210" y="2842"/>
                  </a:cubicBezTo>
                  <a:cubicBezTo>
                    <a:pt x="219" y="2844"/>
                    <a:pt x="229" y="2846"/>
                    <a:pt x="239" y="2846"/>
                  </a:cubicBezTo>
                  <a:cubicBezTo>
                    <a:pt x="450" y="2846"/>
                    <a:pt x="775" y="2276"/>
                    <a:pt x="981" y="1528"/>
                  </a:cubicBezTo>
                  <a:cubicBezTo>
                    <a:pt x="1198" y="745"/>
                    <a:pt x="1203" y="63"/>
                    <a:pt x="994" y="4"/>
                  </a:cubicBezTo>
                  <a:cubicBezTo>
                    <a:pt x="985" y="2"/>
                    <a:pt x="975" y="0"/>
                    <a:pt x="965"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934;p64">
              <a:extLst>
                <a:ext uri="{FF2B5EF4-FFF2-40B4-BE49-F238E27FC236}">
                  <a16:creationId xmlns:a16="http://schemas.microsoft.com/office/drawing/2014/main" id="{BD169A17-BAFD-CE0B-1BD2-C3CE9856E572}"/>
                </a:ext>
              </a:extLst>
            </p:cNvPr>
            <p:cNvSpPr/>
            <p:nvPr/>
          </p:nvSpPr>
          <p:spPr>
            <a:xfrm>
              <a:off x="12383900" y="1683375"/>
              <a:ext cx="841275" cy="25"/>
            </a:xfrm>
            <a:custGeom>
              <a:avLst/>
              <a:gdLst/>
              <a:ahLst/>
              <a:cxnLst/>
              <a:rect l="l" t="t" r="r" b="b"/>
              <a:pathLst>
                <a:path w="33651" h="1" fill="none" extrusionOk="0">
                  <a:moveTo>
                    <a:pt x="33650" y="1"/>
                  </a:moveTo>
                  <a:lnTo>
                    <a:pt x="1" y="1"/>
                  </a:lnTo>
                </a:path>
              </a:pathLst>
            </a:custGeom>
            <a:noFill/>
            <a:ln w="5775" cap="flat" cmpd="sng">
              <a:solidFill>
                <a:srgbClr val="1D262D"/>
              </a:solidFill>
              <a:prstDash val="solid"/>
              <a:miter lim="1423"/>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935;p64">
              <a:extLst>
                <a:ext uri="{FF2B5EF4-FFF2-40B4-BE49-F238E27FC236}">
                  <a16:creationId xmlns:a16="http://schemas.microsoft.com/office/drawing/2014/main" id="{33B43A46-38C2-E7DD-FC66-385EA2954B31}"/>
                </a:ext>
              </a:extLst>
            </p:cNvPr>
            <p:cNvSpPr/>
            <p:nvPr/>
          </p:nvSpPr>
          <p:spPr>
            <a:xfrm>
              <a:off x="13798900" y="1465675"/>
              <a:ext cx="78750" cy="217725"/>
            </a:xfrm>
            <a:custGeom>
              <a:avLst/>
              <a:gdLst/>
              <a:ahLst/>
              <a:cxnLst/>
              <a:rect l="l" t="t" r="r" b="b"/>
              <a:pathLst>
                <a:path w="3150" h="8709" extrusionOk="0">
                  <a:moveTo>
                    <a:pt x="0" y="1"/>
                  </a:moveTo>
                  <a:lnTo>
                    <a:pt x="0" y="4375"/>
                  </a:lnTo>
                  <a:lnTo>
                    <a:pt x="2415" y="5179"/>
                  </a:lnTo>
                  <a:lnTo>
                    <a:pt x="2377" y="8709"/>
                  </a:lnTo>
                  <a:lnTo>
                    <a:pt x="3150" y="8709"/>
                  </a:lnTo>
                  <a:lnTo>
                    <a:pt x="3150" y="1"/>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936;p64">
              <a:extLst>
                <a:ext uri="{FF2B5EF4-FFF2-40B4-BE49-F238E27FC236}">
                  <a16:creationId xmlns:a16="http://schemas.microsoft.com/office/drawing/2014/main" id="{D3CE4EF5-37E1-CFB4-99D2-2C9AF3B0F475}"/>
                </a:ext>
              </a:extLst>
            </p:cNvPr>
            <p:cNvSpPr/>
            <p:nvPr/>
          </p:nvSpPr>
          <p:spPr>
            <a:xfrm>
              <a:off x="13798900" y="1488700"/>
              <a:ext cx="78750" cy="20175"/>
            </a:xfrm>
            <a:custGeom>
              <a:avLst/>
              <a:gdLst/>
              <a:ahLst/>
              <a:cxnLst/>
              <a:rect l="l" t="t" r="r" b="b"/>
              <a:pathLst>
                <a:path w="3150" h="807" extrusionOk="0">
                  <a:moveTo>
                    <a:pt x="0" y="1"/>
                  </a:moveTo>
                  <a:lnTo>
                    <a:pt x="0" y="807"/>
                  </a:lnTo>
                  <a:lnTo>
                    <a:pt x="3150" y="807"/>
                  </a:lnTo>
                  <a:lnTo>
                    <a:pt x="3150" y="1"/>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937;p64">
              <a:extLst>
                <a:ext uri="{FF2B5EF4-FFF2-40B4-BE49-F238E27FC236}">
                  <a16:creationId xmlns:a16="http://schemas.microsoft.com/office/drawing/2014/main" id="{C773C619-C38B-790E-FF39-A90DC42CB42F}"/>
                </a:ext>
              </a:extLst>
            </p:cNvPr>
            <p:cNvSpPr/>
            <p:nvPr/>
          </p:nvSpPr>
          <p:spPr>
            <a:xfrm>
              <a:off x="13798900" y="1523700"/>
              <a:ext cx="78750" cy="20125"/>
            </a:xfrm>
            <a:custGeom>
              <a:avLst/>
              <a:gdLst/>
              <a:ahLst/>
              <a:cxnLst/>
              <a:rect l="l" t="t" r="r" b="b"/>
              <a:pathLst>
                <a:path w="3150" h="805" extrusionOk="0">
                  <a:moveTo>
                    <a:pt x="0" y="0"/>
                  </a:moveTo>
                  <a:lnTo>
                    <a:pt x="0" y="805"/>
                  </a:lnTo>
                  <a:lnTo>
                    <a:pt x="3150" y="805"/>
                  </a:lnTo>
                  <a:lnTo>
                    <a:pt x="3150" y="0"/>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938;p64">
              <a:extLst>
                <a:ext uri="{FF2B5EF4-FFF2-40B4-BE49-F238E27FC236}">
                  <a16:creationId xmlns:a16="http://schemas.microsoft.com/office/drawing/2014/main" id="{201DC381-1B5B-6D78-7E05-448B5D49DBC7}"/>
                </a:ext>
              </a:extLst>
            </p:cNvPr>
            <p:cNvSpPr/>
            <p:nvPr/>
          </p:nvSpPr>
          <p:spPr>
            <a:xfrm>
              <a:off x="12232050" y="916175"/>
              <a:ext cx="115100" cy="595125"/>
            </a:xfrm>
            <a:custGeom>
              <a:avLst/>
              <a:gdLst/>
              <a:ahLst/>
              <a:cxnLst/>
              <a:rect l="l" t="t" r="r" b="b"/>
              <a:pathLst>
                <a:path w="4604" h="23805" extrusionOk="0">
                  <a:moveTo>
                    <a:pt x="2763" y="0"/>
                  </a:moveTo>
                  <a:lnTo>
                    <a:pt x="1" y="23805"/>
                  </a:lnTo>
                  <a:lnTo>
                    <a:pt x="4604" y="23805"/>
                  </a:lnTo>
                  <a:lnTo>
                    <a:pt x="4604" y="0"/>
                  </a:lnTo>
                  <a:close/>
                </a:path>
              </a:pathLst>
            </a:custGeom>
            <a:solidFill>
              <a:srgbClr val="3636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939;p64">
              <a:extLst>
                <a:ext uri="{FF2B5EF4-FFF2-40B4-BE49-F238E27FC236}">
                  <a16:creationId xmlns:a16="http://schemas.microsoft.com/office/drawing/2014/main" id="{A194CE38-14FB-9292-D6B4-5F1DF938ED45}"/>
                </a:ext>
              </a:extLst>
            </p:cNvPr>
            <p:cNvSpPr/>
            <p:nvPr/>
          </p:nvSpPr>
          <p:spPr>
            <a:xfrm>
              <a:off x="10082700" y="1593275"/>
              <a:ext cx="2264450" cy="158725"/>
            </a:xfrm>
            <a:custGeom>
              <a:avLst/>
              <a:gdLst/>
              <a:ahLst/>
              <a:cxnLst/>
              <a:rect l="l" t="t" r="r" b="b"/>
              <a:pathLst>
                <a:path w="90578" h="6349" extrusionOk="0">
                  <a:moveTo>
                    <a:pt x="1" y="1"/>
                  </a:moveTo>
                  <a:lnTo>
                    <a:pt x="1" y="6348"/>
                  </a:lnTo>
                  <a:lnTo>
                    <a:pt x="90578" y="6348"/>
                  </a:lnTo>
                  <a:lnTo>
                    <a:pt x="90578" y="1"/>
                  </a:ln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940;p64">
              <a:extLst>
                <a:ext uri="{FF2B5EF4-FFF2-40B4-BE49-F238E27FC236}">
                  <a16:creationId xmlns:a16="http://schemas.microsoft.com/office/drawing/2014/main" id="{D8E98333-0C3F-504F-4B21-F8E6026B6FCC}"/>
                </a:ext>
              </a:extLst>
            </p:cNvPr>
            <p:cNvSpPr/>
            <p:nvPr/>
          </p:nvSpPr>
          <p:spPr>
            <a:xfrm>
              <a:off x="9870500" y="1511275"/>
              <a:ext cx="2513425" cy="82025"/>
            </a:xfrm>
            <a:custGeom>
              <a:avLst/>
              <a:gdLst/>
              <a:ahLst/>
              <a:cxnLst/>
              <a:rect l="l" t="t" r="r" b="b"/>
              <a:pathLst>
                <a:path w="100537" h="3281" extrusionOk="0">
                  <a:moveTo>
                    <a:pt x="0" y="1"/>
                  </a:moveTo>
                  <a:lnTo>
                    <a:pt x="0" y="3281"/>
                  </a:lnTo>
                  <a:lnTo>
                    <a:pt x="100537" y="3281"/>
                  </a:lnTo>
                  <a:lnTo>
                    <a:pt x="100537" y="1"/>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941;p64">
              <a:extLst>
                <a:ext uri="{FF2B5EF4-FFF2-40B4-BE49-F238E27FC236}">
                  <a16:creationId xmlns:a16="http://schemas.microsoft.com/office/drawing/2014/main" id="{EA8F974A-5DEA-5750-B074-7C269DC7F772}"/>
                </a:ext>
              </a:extLst>
            </p:cNvPr>
            <p:cNvSpPr/>
            <p:nvPr/>
          </p:nvSpPr>
          <p:spPr>
            <a:xfrm>
              <a:off x="12093725" y="1534775"/>
              <a:ext cx="126600" cy="38400"/>
            </a:xfrm>
            <a:custGeom>
              <a:avLst/>
              <a:gdLst/>
              <a:ahLst/>
              <a:cxnLst/>
              <a:rect l="l" t="t" r="r" b="b"/>
              <a:pathLst>
                <a:path w="5064" h="1536" extrusionOk="0">
                  <a:moveTo>
                    <a:pt x="1" y="0"/>
                  </a:moveTo>
                  <a:lnTo>
                    <a:pt x="1" y="1535"/>
                  </a:lnTo>
                  <a:lnTo>
                    <a:pt x="5064" y="1535"/>
                  </a:lnTo>
                  <a:lnTo>
                    <a:pt x="5064" y="0"/>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942;p64">
              <a:extLst>
                <a:ext uri="{FF2B5EF4-FFF2-40B4-BE49-F238E27FC236}">
                  <a16:creationId xmlns:a16="http://schemas.microsoft.com/office/drawing/2014/main" id="{89BACBBE-F6EB-D6D6-B5F2-10B44DB83DF4}"/>
                </a:ext>
              </a:extLst>
            </p:cNvPr>
            <p:cNvSpPr/>
            <p:nvPr/>
          </p:nvSpPr>
          <p:spPr>
            <a:xfrm>
              <a:off x="11967150" y="1534775"/>
              <a:ext cx="126600" cy="38400"/>
            </a:xfrm>
            <a:custGeom>
              <a:avLst/>
              <a:gdLst/>
              <a:ahLst/>
              <a:cxnLst/>
              <a:rect l="l" t="t" r="r" b="b"/>
              <a:pathLst>
                <a:path w="5064" h="1536" extrusionOk="0">
                  <a:moveTo>
                    <a:pt x="1" y="0"/>
                  </a:moveTo>
                  <a:lnTo>
                    <a:pt x="1" y="1535"/>
                  </a:lnTo>
                  <a:lnTo>
                    <a:pt x="5064" y="1535"/>
                  </a:lnTo>
                  <a:lnTo>
                    <a:pt x="5064" y="0"/>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943;p64">
              <a:extLst>
                <a:ext uri="{FF2B5EF4-FFF2-40B4-BE49-F238E27FC236}">
                  <a16:creationId xmlns:a16="http://schemas.microsoft.com/office/drawing/2014/main" id="{B86AC0F0-82E1-A8B9-72B0-E6281565E759}"/>
                </a:ext>
              </a:extLst>
            </p:cNvPr>
            <p:cNvSpPr/>
            <p:nvPr/>
          </p:nvSpPr>
          <p:spPr>
            <a:xfrm>
              <a:off x="11627650" y="1534775"/>
              <a:ext cx="126600" cy="38400"/>
            </a:xfrm>
            <a:custGeom>
              <a:avLst/>
              <a:gdLst/>
              <a:ahLst/>
              <a:cxnLst/>
              <a:rect l="l" t="t" r="r" b="b"/>
              <a:pathLst>
                <a:path w="5064" h="1536" extrusionOk="0">
                  <a:moveTo>
                    <a:pt x="1" y="0"/>
                  </a:moveTo>
                  <a:lnTo>
                    <a:pt x="1" y="1535"/>
                  </a:lnTo>
                  <a:lnTo>
                    <a:pt x="5064" y="1535"/>
                  </a:lnTo>
                  <a:lnTo>
                    <a:pt x="5064" y="0"/>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944;p64">
              <a:extLst>
                <a:ext uri="{FF2B5EF4-FFF2-40B4-BE49-F238E27FC236}">
                  <a16:creationId xmlns:a16="http://schemas.microsoft.com/office/drawing/2014/main" id="{C566E027-09BB-7B69-0607-55D6021B9082}"/>
                </a:ext>
              </a:extLst>
            </p:cNvPr>
            <p:cNvSpPr/>
            <p:nvPr/>
          </p:nvSpPr>
          <p:spPr>
            <a:xfrm>
              <a:off x="11501075" y="1534775"/>
              <a:ext cx="126600" cy="38400"/>
            </a:xfrm>
            <a:custGeom>
              <a:avLst/>
              <a:gdLst/>
              <a:ahLst/>
              <a:cxnLst/>
              <a:rect l="l" t="t" r="r" b="b"/>
              <a:pathLst>
                <a:path w="5064" h="1536" extrusionOk="0">
                  <a:moveTo>
                    <a:pt x="1" y="0"/>
                  </a:moveTo>
                  <a:lnTo>
                    <a:pt x="1" y="1535"/>
                  </a:lnTo>
                  <a:lnTo>
                    <a:pt x="5064" y="1535"/>
                  </a:lnTo>
                  <a:lnTo>
                    <a:pt x="5064" y="0"/>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945;p64">
              <a:extLst>
                <a:ext uri="{FF2B5EF4-FFF2-40B4-BE49-F238E27FC236}">
                  <a16:creationId xmlns:a16="http://schemas.microsoft.com/office/drawing/2014/main" id="{256C3889-8224-EB86-FBCF-00CCC81D7161}"/>
                </a:ext>
              </a:extLst>
            </p:cNvPr>
            <p:cNvSpPr/>
            <p:nvPr/>
          </p:nvSpPr>
          <p:spPr>
            <a:xfrm>
              <a:off x="11373250" y="1534775"/>
              <a:ext cx="126600" cy="38400"/>
            </a:xfrm>
            <a:custGeom>
              <a:avLst/>
              <a:gdLst/>
              <a:ahLst/>
              <a:cxnLst/>
              <a:rect l="l" t="t" r="r" b="b"/>
              <a:pathLst>
                <a:path w="5064" h="1536" extrusionOk="0">
                  <a:moveTo>
                    <a:pt x="1" y="0"/>
                  </a:moveTo>
                  <a:lnTo>
                    <a:pt x="1" y="1535"/>
                  </a:lnTo>
                  <a:lnTo>
                    <a:pt x="5064" y="1535"/>
                  </a:lnTo>
                  <a:lnTo>
                    <a:pt x="5064" y="0"/>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946;p64">
              <a:extLst>
                <a:ext uri="{FF2B5EF4-FFF2-40B4-BE49-F238E27FC236}">
                  <a16:creationId xmlns:a16="http://schemas.microsoft.com/office/drawing/2014/main" id="{68F029FE-C642-2167-DC02-95A61CBF2294}"/>
                </a:ext>
              </a:extLst>
            </p:cNvPr>
            <p:cNvSpPr/>
            <p:nvPr/>
          </p:nvSpPr>
          <p:spPr>
            <a:xfrm>
              <a:off x="11246650" y="1534775"/>
              <a:ext cx="126625" cy="38400"/>
            </a:xfrm>
            <a:custGeom>
              <a:avLst/>
              <a:gdLst/>
              <a:ahLst/>
              <a:cxnLst/>
              <a:rect l="l" t="t" r="r" b="b"/>
              <a:pathLst>
                <a:path w="5065" h="1536" extrusionOk="0">
                  <a:moveTo>
                    <a:pt x="0" y="0"/>
                  </a:moveTo>
                  <a:lnTo>
                    <a:pt x="0" y="1535"/>
                  </a:lnTo>
                  <a:lnTo>
                    <a:pt x="5065" y="1535"/>
                  </a:lnTo>
                  <a:lnTo>
                    <a:pt x="5065" y="0"/>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947;p64">
              <a:extLst>
                <a:ext uri="{FF2B5EF4-FFF2-40B4-BE49-F238E27FC236}">
                  <a16:creationId xmlns:a16="http://schemas.microsoft.com/office/drawing/2014/main" id="{1E901080-27ED-31C1-2405-3AEFB48DE851}"/>
                </a:ext>
              </a:extLst>
            </p:cNvPr>
            <p:cNvSpPr/>
            <p:nvPr/>
          </p:nvSpPr>
          <p:spPr>
            <a:xfrm>
              <a:off x="11118875" y="1534775"/>
              <a:ext cx="126600" cy="38400"/>
            </a:xfrm>
            <a:custGeom>
              <a:avLst/>
              <a:gdLst/>
              <a:ahLst/>
              <a:cxnLst/>
              <a:rect l="l" t="t" r="r" b="b"/>
              <a:pathLst>
                <a:path w="5064" h="1536" extrusionOk="0">
                  <a:moveTo>
                    <a:pt x="0" y="0"/>
                  </a:moveTo>
                  <a:lnTo>
                    <a:pt x="0" y="1535"/>
                  </a:lnTo>
                  <a:lnTo>
                    <a:pt x="5063" y="1535"/>
                  </a:lnTo>
                  <a:lnTo>
                    <a:pt x="5063" y="0"/>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948;p64">
              <a:extLst>
                <a:ext uri="{FF2B5EF4-FFF2-40B4-BE49-F238E27FC236}">
                  <a16:creationId xmlns:a16="http://schemas.microsoft.com/office/drawing/2014/main" id="{E876570D-4C1D-3C5D-62DD-D8172B298854}"/>
                </a:ext>
              </a:extLst>
            </p:cNvPr>
            <p:cNvSpPr/>
            <p:nvPr/>
          </p:nvSpPr>
          <p:spPr>
            <a:xfrm>
              <a:off x="10992250" y="1534775"/>
              <a:ext cx="126650" cy="38400"/>
            </a:xfrm>
            <a:custGeom>
              <a:avLst/>
              <a:gdLst/>
              <a:ahLst/>
              <a:cxnLst/>
              <a:rect l="l" t="t" r="r" b="b"/>
              <a:pathLst>
                <a:path w="5066" h="1536" extrusionOk="0">
                  <a:moveTo>
                    <a:pt x="1" y="0"/>
                  </a:moveTo>
                  <a:lnTo>
                    <a:pt x="1" y="1535"/>
                  </a:lnTo>
                  <a:lnTo>
                    <a:pt x="5065" y="1535"/>
                  </a:lnTo>
                  <a:lnTo>
                    <a:pt x="5065" y="0"/>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949;p64">
              <a:extLst>
                <a:ext uri="{FF2B5EF4-FFF2-40B4-BE49-F238E27FC236}">
                  <a16:creationId xmlns:a16="http://schemas.microsoft.com/office/drawing/2014/main" id="{FD877176-D0E7-D0A9-822D-7702D90ECBE9}"/>
                </a:ext>
              </a:extLst>
            </p:cNvPr>
            <p:cNvSpPr/>
            <p:nvPr/>
          </p:nvSpPr>
          <p:spPr>
            <a:xfrm>
              <a:off x="10864475" y="1534775"/>
              <a:ext cx="126600" cy="38400"/>
            </a:xfrm>
            <a:custGeom>
              <a:avLst/>
              <a:gdLst/>
              <a:ahLst/>
              <a:cxnLst/>
              <a:rect l="l" t="t" r="r" b="b"/>
              <a:pathLst>
                <a:path w="5064" h="1536" extrusionOk="0">
                  <a:moveTo>
                    <a:pt x="0" y="0"/>
                  </a:moveTo>
                  <a:lnTo>
                    <a:pt x="0" y="1535"/>
                  </a:lnTo>
                  <a:lnTo>
                    <a:pt x="5063" y="1535"/>
                  </a:lnTo>
                  <a:lnTo>
                    <a:pt x="5063" y="0"/>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950;p64">
              <a:extLst>
                <a:ext uri="{FF2B5EF4-FFF2-40B4-BE49-F238E27FC236}">
                  <a16:creationId xmlns:a16="http://schemas.microsoft.com/office/drawing/2014/main" id="{06A2A6A9-D20F-A40C-DED1-329681EDA3A7}"/>
                </a:ext>
              </a:extLst>
            </p:cNvPr>
            <p:cNvSpPr/>
            <p:nvPr/>
          </p:nvSpPr>
          <p:spPr>
            <a:xfrm>
              <a:off x="10737850" y="1534775"/>
              <a:ext cx="126650" cy="38400"/>
            </a:xfrm>
            <a:custGeom>
              <a:avLst/>
              <a:gdLst/>
              <a:ahLst/>
              <a:cxnLst/>
              <a:rect l="l" t="t" r="r" b="b"/>
              <a:pathLst>
                <a:path w="5066" h="1536" extrusionOk="0">
                  <a:moveTo>
                    <a:pt x="1" y="0"/>
                  </a:moveTo>
                  <a:lnTo>
                    <a:pt x="1" y="1535"/>
                  </a:lnTo>
                  <a:lnTo>
                    <a:pt x="5065" y="1535"/>
                  </a:lnTo>
                  <a:lnTo>
                    <a:pt x="5065" y="0"/>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951;p64">
              <a:extLst>
                <a:ext uri="{FF2B5EF4-FFF2-40B4-BE49-F238E27FC236}">
                  <a16:creationId xmlns:a16="http://schemas.microsoft.com/office/drawing/2014/main" id="{A44CA018-71A0-5868-AA8C-0B8BE7AA0E00}"/>
                </a:ext>
              </a:extLst>
            </p:cNvPr>
            <p:cNvSpPr/>
            <p:nvPr/>
          </p:nvSpPr>
          <p:spPr>
            <a:xfrm>
              <a:off x="10610050" y="1534775"/>
              <a:ext cx="126625" cy="38400"/>
            </a:xfrm>
            <a:custGeom>
              <a:avLst/>
              <a:gdLst/>
              <a:ahLst/>
              <a:cxnLst/>
              <a:rect l="l" t="t" r="r" b="b"/>
              <a:pathLst>
                <a:path w="5065" h="1536" extrusionOk="0">
                  <a:moveTo>
                    <a:pt x="0" y="0"/>
                  </a:moveTo>
                  <a:lnTo>
                    <a:pt x="0" y="1535"/>
                  </a:lnTo>
                  <a:lnTo>
                    <a:pt x="5064" y="1535"/>
                  </a:lnTo>
                  <a:lnTo>
                    <a:pt x="5064" y="0"/>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952;p64">
              <a:extLst>
                <a:ext uri="{FF2B5EF4-FFF2-40B4-BE49-F238E27FC236}">
                  <a16:creationId xmlns:a16="http://schemas.microsoft.com/office/drawing/2014/main" id="{3302A918-AB9A-6698-9AA0-BCB747FB3F1D}"/>
                </a:ext>
              </a:extLst>
            </p:cNvPr>
            <p:cNvSpPr/>
            <p:nvPr/>
          </p:nvSpPr>
          <p:spPr>
            <a:xfrm>
              <a:off x="10483475" y="1534775"/>
              <a:ext cx="126600" cy="38400"/>
            </a:xfrm>
            <a:custGeom>
              <a:avLst/>
              <a:gdLst/>
              <a:ahLst/>
              <a:cxnLst/>
              <a:rect l="l" t="t" r="r" b="b"/>
              <a:pathLst>
                <a:path w="5064" h="1536" extrusionOk="0">
                  <a:moveTo>
                    <a:pt x="0" y="0"/>
                  </a:moveTo>
                  <a:lnTo>
                    <a:pt x="0" y="1535"/>
                  </a:lnTo>
                  <a:lnTo>
                    <a:pt x="5063" y="1535"/>
                  </a:lnTo>
                  <a:lnTo>
                    <a:pt x="5063" y="0"/>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953;p64">
              <a:extLst>
                <a:ext uri="{FF2B5EF4-FFF2-40B4-BE49-F238E27FC236}">
                  <a16:creationId xmlns:a16="http://schemas.microsoft.com/office/drawing/2014/main" id="{0F1312F0-CE35-3DCD-91FC-FC74ACC05706}"/>
                </a:ext>
              </a:extLst>
            </p:cNvPr>
            <p:cNvSpPr/>
            <p:nvPr/>
          </p:nvSpPr>
          <p:spPr>
            <a:xfrm>
              <a:off x="10059675" y="1534775"/>
              <a:ext cx="126600" cy="38400"/>
            </a:xfrm>
            <a:custGeom>
              <a:avLst/>
              <a:gdLst/>
              <a:ahLst/>
              <a:cxnLst/>
              <a:rect l="l" t="t" r="r" b="b"/>
              <a:pathLst>
                <a:path w="5064" h="1536" extrusionOk="0">
                  <a:moveTo>
                    <a:pt x="0" y="0"/>
                  </a:moveTo>
                  <a:lnTo>
                    <a:pt x="0" y="1535"/>
                  </a:lnTo>
                  <a:lnTo>
                    <a:pt x="5063" y="1535"/>
                  </a:lnTo>
                  <a:lnTo>
                    <a:pt x="5063" y="0"/>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954;p64">
              <a:extLst>
                <a:ext uri="{FF2B5EF4-FFF2-40B4-BE49-F238E27FC236}">
                  <a16:creationId xmlns:a16="http://schemas.microsoft.com/office/drawing/2014/main" id="{48D13B89-2581-D58E-A31F-E6B237FD5661}"/>
                </a:ext>
              </a:extLst>
            </p:cNvPr>
            <p:cNvSpPr/>
            <p:nvPr/>
          </p:nvSpPr>
          <p:spPr>
            <a:xfrm>
              <a:off x="9933075" y="1534775"/>
              <a:ext cx="126625" cy="38400"/>
            </a:xfrm>
            <a:custGeom>
              <a:avLst/>
              <a:gdLst/>
              <a:ahLst/>
              <a:cxnLst/>
              <a:rect l="l" t="t" r="r" b="b"/>
              <a:pathLst>
                <a:path w="5065" h="1536" extrusionOk="0">
                  <a:moveTo>
                    <a:pt x="0" y="0"/>
                  </a:moveTo>
                  <a:lnTo>
                    <a:pt x="0" y="1535"/>
                  </a:lnTo>
                  <a:lnTo>
                    <a:pt x="5064" y="1535"/>
                  </a:lnTo>
                  <a:lnTo>
                    <a:pt x="5064" y="0"/>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955;p64">
              <a:extLst>
                <a:ext uri="{FF2B5EF4-FFF2-40B4-BE49-F238E27FC236}">
                  <a16:creationId xmlns:a16="http://schemas.microsoft.com/office/drawing/2014/main" id="{EA84C6DB-8077-CB5A-C82A-00B85CBCC3F0}"/>
                </a:ext>
              </a:extLst>
            </p:cNvPr>
            <p:cNvSpPr/>
            <p:nvPr/>
          </p:nvSpPr>
          <p:spPr>
            <a:xfrm>
              <a:off x="11838650" y="1534775"/>
              <a:ext cx="37900" cy="36450"/>
            </a:xfrm>
            <a:custGeom>
              <a:avLst/>
              <a:gdLst/>
              <a:ahLst/>
              <a:cxnLst/>
              <a:rect l="l" t="t" r="r" b="b"/>
              <a:pathLst>
                <a:path w="1516" h="1458" extrusionOk="0">
                  <a:moveTo>
                    <a:pt x="730" y="0"/>
                  </a:moveTo>
                  <a:cubicBezTo>
                    <a:pt x="327" y="0"/>
                    <a:pt x="1" y="326"/>
                    <a:pt x="1" y="729"/>
                  </a:cubicBezTo>
                  <a:cubicBezTo>
                    <a:pt x="1" y="1024"/>
                    <a:pt x="179" y="1289"/>
                    <a:pt x="451" y="1403"/>
                  </a:cubicBezTo>
                  <a:cubicBezTo>
                    <a:pt x="541" y="1440"/>
                    <a:pt x="635" y="1458"/>
                    <a:pt x="729" y="1458"/>
                  </a:cubicBezTo>
                  <a:cubicBezTo>
                    <a:pt x="918" y="1458"/>
                    <a:pt x="1105" y="1384"/>
                    <a:pt x="1244" y="1245"/>
                  </a:cubicBezTo>
                  <a:cubicBezTo>
                    <a:pt x="1453" y="1035"/>
                    <a:pt x="1516" y="722"/>
                    <a:pt x="1402" y="450"/>
                  </a:cubicBezTo>
                  <a:cubicBezTo>
                    <a:pt x="1289" y="178"/>
                    <a:pt x="1025" y="0"/>
                    <a:pt x="730"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8" name="Google Shape;1956;p64">
              <a:extLst>
                <a:ext uri="{FF2B5EF4-FFF2-40B4-BE49-F238E27FC236}">
                  <a16:creationId xmlns:a16="http://schemas.microsoft.com/office/drawing/2014/main" id="{F4BDDA9C-DE0C-9C0B-4FB8-657EF0E72AAE}"/>
                </a:ext>
              </a:extLst>
            </p:cNvPr>
            <p:cNvSpPr/>
            <p:nvPr/>
          </p:nvSpPr>
          <p:spPr>
            <a:xfrm>
              <a:off x="10316625" y="1534775"/>
              <a:ext cx="37900" cy="36450"/>
            </a:xfrm>
            <a:custGeom>
              <a:avLst/>
              <a:gdLst/>
              <a:ahLst/>
              <a:cxnLst/>
              <a:rect l="l" t="t" r="r" b="b"/>
              <a:pathLst>
                <a:path w="1516" h="1458" extrusionOk="0">
                  <a:moveTo>
                    <a:pt x="730" y="0"/>
                  </a:moveTo>
                  <a:cubicBezTo>
                    <a:pt x="327" y="0"/>
                    <a:pt x="1" y="326"/>
                    <a:pt x="1" y="729"/>
                  </a:cubicBezTo>
                  <a:cubicBezTo>
                    <a:pt x="1" y="1024"/>
                    <a:pt x="179" y="1289"/>
                    <a:pt x="451" y="1403"/>
                  </a:cubicBezTo>
                  <a:cubicBezTo>
                    <a:pt x="541" y="1440"/>
                    <a:pt x="635" y="1458"/>
                    <a:pt x="729" y="1458"/>
                  </a:cubicBezTo>
                  <a:cubicBezTo>
                    <a:pt x="918" y="1458"/>
                    <a:pt x="1105" y="1384"/>
                    <a:pt x="1245" y="1245"/>
                  </a:cubicBezTo>
                  <a:cubicBezTo>
                    <a:pt x="1453" y="1035"/>
                    <a:pt x="1516" y="722"/>
                    <a:pt x="1403" y="450"/>
                  </a:cubicBezTo>
                  <a:cubicBezTo>
                    <a:pt x="1291" y="178"/>
                    <a:pt x="1024" y="0"/>
                    <a:pt x="730"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9" name="Google Shape;1957;p64">
              <a:extLst>
                <a:ext uri="{FF2B5EF4-FFF2-40B4-BE49-F238E27FC236}">
                  <a16:creationId xmlns:a16="http://schemas.microsoft.com/office/drawing/2014/main" id="{9BEFD4AE-DB27-4A83-6533-171BEBB359E1}"/>
                </a:ext>
              </a:extLst>
            </p:cNvPr>
            <p:cNvSpPr/>
            <p:nvPr/>
          </p:nvSpPr>
          <p:spPr>
            <a:xfrm>
              <a:off x="10523900" y="1647250"/>
              <a:ext cx="101375" cy="341600"/>
            </a:xfrm>
            <a:custGeom>
              <a:avLst/>
              <a:gdLst/>
              <a:ahLst/>
              <a:cxnLst/>
              <a:rect l="l" t="t" r="r" b="b"/>
              <a:pathLst>
                <a:path w="4055" h="13664" extrusionOk="0">
                  <a:moveTo>
                    <a:pt x="2442" y="0"/>
                  </a:moveTo>
                  <a:lnTo>
                    <a:pt x="0" y="13663"/>
                  </a:lnTo>
                  <a:lnTo>
                    <a:pt x="1612" y="13663"/>
                  </a:lnTo>
                  <a:lnTo>
                    <a:pt x="4054" y="0"/>
                  </a:ln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1" name="Google Shape;1958;p64">
              <a:extLst>
                <a:ext uri="{FF2B5EF4-FFF2-40B4-BE49-F238E27FC236}">
                  <a16:creationId xmlns:a16="http://schemas.microsoft.com/office/drawing/2014/main" id="{6B1E0690-50C3-ECB4-BC75-CA380CC3704C}"/>
                </a:ext>
              </a:extLst>
            </p:cNvPr>
            <p:cNvSpPr/>
            <p:nvPr/>
          </p:nvSpPr>
          <p:spPr>
            <a:xfrm>
              <a:off x="10605100" y="1657000"/>
              <a:ext cx="518750" cy="518750"/>
            </a:xfrm>
            <a:custGeom>
              <a:avLst/>
              <a:gdLst/>
              <a:ahLst/>
              <a:cxnLst/>
              <a:rect l="l" t="t" r="r" b="b"/>
              <a:pathLst>
                <a:path w="20750" h="20750" extrusionOk="0">
                  <a:moveTo>
                    <a:pt x="10374" y="0"/>
                  </a:moveTo>
                  <a:cubicBezTo>
                    <a:pt x="7623" y="0"/>
                    <a:pt x="4985" y="1094"/>
                    <a:pt x="3039" y="3039"/>
                  </a:cubicBezTo>
                  <a:cubicBezTo>
                    <a:pt x="1094" y="4985"/>
                    <a:pt x="0" y="7623"/>
                    <a:pt x="0" y="10376"/>
                  </a:cubicBezTo>
                  <a:cubicBezTo>
                    <a:pt x="0" y="13126"/>
                    <a:pt x="1094" y="15766"/>
                    <a:pt x="3039" y="17711"/>
                  </a:cubicBezTo>
                  <a:cubicBezTo>
                    <a:pt x="4985" y="19657"/>
                    <a:pt x="7623" y="20749"/>
                    <a:pt x="10374" y="20749"/>
                  </a:cubicBezTo>
                  <a:cubicBezTo>
                    <a:pt x="13126" y="20749"/>
                    <a:pt x="15764" y="19657"/>
                    <a:pt x="17711" y="17711"/>
                  </a:cubicBezTo>
                  <a:cubicBezTo>
                    <a:pt x="19656" y="15766"/>
                    <a:pt x="20749" y="13126"/>
                    <a:pt x="20749" y="10376"/>
                  </a:cubicBezTo>
                  <a:cubicBezTo>
                    <a:pt x="20749" y="7623"/>
                    <a:pt x="19656" y="4985"/>
                    <a:pt x="17711" y="3039"/>
                  </a:cubicBezTo>
                  <a:cubicBezTo>
                    <a:pt x="15764" y="1094"/>
                    <a:pt x="13126" y="0"/>
                    <a:pt x="10374"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3" name="Google Shape;1959;p64">
              <a:extLst>
                <a:ext uri="{FF2B5EF4-FFF2-40B4-BE49-F238E27FC236}">
                  <a16:creationId xmlns:a16="http://schemas.microsoft.com/office/drawing/2014/main" id="{81E31915-8C76-41F5-D555-1C402508BC4E}"/>
                </a:ext>
              </a:extLst>
            </p:cNvPr>
            <p:cNvSpPr/>
            <p:nvPr/>
          </p:nvSpPr>
          <p:spPr>
            <a:xfrm>
              <a:off x="10669800" y="1721750"/>
              <a:ext cx="389300" cy="389275"/>
            </a:xfrm>
            <a:custGeom>
              <a:avLst/>
              <a:gdLst/>
              <a:ahLst/>
              <a:cxnLst/>
              <a:rect l="l" t="t" r="r" b="b"/>
              <a:pathLst>
                <a:path w="15572" h="15571" extrusionOk="0">
                  <a:moveTo>
                    <a:pt x="7786" y="0"/>
                  </a:moveTo>
                  <a:cubicBezTo>
                    <a:pt x="5721" y="0"/>
                    <a:pt x="3741" y="820"/>
                    <a:pt x="2281" y="2280"/>
                  </a:cubicBezTo>
                  <a:cubicBezTo>
                    <a:pt x="822" y="3741"/>
                    <a:pt x="1" y="5720"/>
                    <a:pt x="1" y="7786"/>
                  </a:cubicBezTo>
                  <a:cubicBezTo>
                    <a:pt x="1" y="9850"/>
                    <a:pt x="822" y="11831"/>
                    <a:pt x="2281" y="13290"/>
                  </a:cubicBezTo>
                  <a:cubicBezTo>
                    <a:pt x="3741" y="14751"/>
                    <a:pt x="5721" y="15571"/>
                    <a:pt x="7786" y="15571"/>
                  </a:cubicBezTo>
                  <a:cubicBezTo>
                    <a:pt x="9852" y="15571"/>
                    <a:pt x="11831" y="14751"/>
                    <a:pt x="13292" y="13290"/>
                  </a:cubicBezTo>
                  <a:cubicBezTo>
                    <a:pt x="14751" y="11831"/>
                    <a:pt x="15571" y="9850"/>
                    <a:pt x="15571" y="7786"/>
                  </a:cubicBezTo>
                  <a:cubicBezTo>
                    <a:pt x="15571" y="5720"/>
                    <a:pt x="14751" y="3741"/>
                    <a:pt x="13292" y="2280"/>
                  </a:cubicBezTo>
                  <a:cubicBezTo>
                    <a:pt x="11831" y="820"/>
                    <a:pt x="9852" y="0"/>
                    <a:pt x="7786"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5" name="Google Shape;1960;p64">
              <a:extLst>
                <a:ext uri="{FF2B5EF4-FFF2-40B4-BE49-F238E27FC236}">
                  <a16:creationId xmlns:a16="http://schemas.microsoft.com/office/drawing/2014/main" id="{A98BAE14-2CC9-4F49-8B81-135E39AF95D6}"/>
                </a:ext>
              </a:extLst>
            </p:cNvPr>
            <p:cNvSpPr/>
            <p:nvPr/>
          </p:nvSpPr>
          <p:spPr>
            <a:xfrm>
              <a:off x="10703250" y="1755175"/>
              <a:ext cx="322425" cy="322400"/>
            </a:xfrm>
            <a:custGeom>
              <a:avLst/>
              <a:gdLst/>
              <a:ahLst/>
              <a:cxnLst/>
              <a:rect l="l" t="t" r="r" b="b"/>
              <a:pathLst>
                <a:path w="12897" h="12896" extrusionOk="0">
                  <a:moveTo>
                    <a:pt x="6448" y="0"/>
                  </a:moveTo>
                  <a:cubicBezTo>
                    <a:pt x="2887" y="0"/>
                    <a:pt x="1" y="2886"/>
                    <a:pt x="1" y="6449"/>
                  </a:cubicBezTo>
                  <a:cubicBezTo>
                    <a:pt x="1" y="10010"/>
                    <a:pt x="2887" y="12896"/>
                    <a:pt x="6448" y="12896"/>
                  </a:cubicBezTo>
                  <a:cubicBezTo>
                    <a:pt x="10010" y="12896"/>
                    <a:pt x="12896" y="10010"/>
                    <a:pt x="12896" y="6449"/>
                  </a:cubicBezTo>
                  <a:cubicBezTo>
                    <a:pt x="12896" y="2886"/>
                    <a:pt x="10010" y="0"/>
                    <a:pt x="6448" y="0"/>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6" name="Google Shape;1961;p64">
              <a:extLst>
                <a:ext uri="{FF2B5EF4-FFF2-40B4-BE49-F238E27FC236}">
                  <a16:creationId xmlns:a16="http://schemas.microsoft.com/office/drawing/2014/main" id="{D822F68B-F737-C7C8-2527-72391A5F211E}"/>
                </a:ext>
              </a:extLst>
            </p:cNvPr>
            <p:cNvSpPr/>
            <p:nvPr/>
          </p:nvSpPr>
          <p:spPr>
            <a:xfrm>
              <a:off x="10717650" y="1769550"/>
              <a:ext cx="293625" cy="293650"/>
            </a:xfrm>
            <a:custGeom>
              <a:avLst/>
              <a:gdLst/>
              <a:ahLst/>
              <a:cxnLst/>
              <a:rect l="l" t="t" r="r" b="b"/>
              <a:pathLst>
                <a:path w="11745" h="11746" extrusionOk="0">
                  <a:moveTo>
                    <a:pt x="5872" y="1"/>
                  </a:moveTo>
                  <a:cubicBezTo>
                    <a:pt x="2630" y="1"/>
                    <a:pt x="0" y="2630"/>
                    <a:pt x="0" y="5874"/>
                  </a:cubicBezTo>
                  <a:cubicBezTo>
                    <a:pt x="0" y="9117"/>
                    <a:pt x="2630" y="11745"/>
                    <a:pt x="5872" y="11745"/>
                  </a:cubicBezTo>
                  <a:cubicBezTo>
                    <a:pt x="9115" y="11745"/>
                    <a:pt x="11745" y="9117"/>
                    <a:pt x="11745" y="5874"/>
                  </a:cubicBezTo>
                  <a:cubicBezTo>
                    <a:pt x="11745" y="2630"/>
                    <a:pt x="9115" y="1"/>
                    <a:pt x="5872"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7" name="Google Shape;1962;p64">
              <a:extLst>
                <a:ext uri="{FF2B5EF4-FFF2-40B4-BE49-F238E27FC236}">
                  <a16:creationId xmlns:a16="http://schemas.microsoft.com/office/drawing/2014/main" id="{CB63850C-14F6-B63E-F16D-04082355FC32}"/>
                </a:ext>
              </a:extLst>
            </p:cNvPr>
            <p:cNvSpPr/>
            <p:nvPr/>
          </p:nvSpPr>
          <p:spPr>
            <a:xfrm>
              <a:off x="10719100" y="1783950"/>
              <a:ext cx="277800" cy="264875"/>
            </a:xfrm>
            <a:custGeom>
              <a:avLst/>
              <a:gdLst/>
              <a:ahLst/>
              <a:cxnLst/>
              <a:rect l="l" t="t" r="r" b="b"/>
              <a:pathLst>
                <a:path w="11112" h="10595" extrusionOk="0">
                  <a:moveTo>
                    <a:pt x="5815" y="0"/>
                  </a:moveTo>
                  <a:cubicBezTo>
                    <a:pt x="4459" y="0"/>
                    <a:pt x="3104" y="517"/>
                    <a:pt x="2069" y="1552"/>
                  </a:cubicBezTo>
                  <a:cubicBezTo>
                    <a:pt x="1" y="3620"/>
                    <a:pt x="1" y="6973"/>
                    <a:pt x="2069" y="9042"/>
                  </a:cubicBezTo>
                  <a:cubicBezTo>
                    <a:pt x="3062" y="10036"/>
                    <a:pt x="4410" y="10594"/>
                    <a:pt x="5814" y="10594"/>
                  </a:cubicBezTo>
                  <a:cubicBezTo>
                    <a:pt x="7219" y="10594"/>
                    <a:pt x="8566" y="10036"/>
                    <a:pt x="9560" y="9042"/>
                  </a:cubicBezTo>
                  <a:cubicBezTo>
                    <a:pt x="10554" y="8050"/>
                    <a:pt x="11112" y="6701"/>
                    <a:pt x="11112" y="5298"/>
                  </a:cubicBezTo>
                  <a:cubicBezTo>
                    <a:pt x="11112" y="3892"/>
                    <a:pt x="10554" y="2545"/>
                    <a:pt x="9560" y="1552"/>
                  </a:cubicBezTo>
                  <a:cubicBezTo>
                    <a:pt x="8525" y="517"/>
                    <a:pt x="7170" y="0"/>
                    <a:pt x="5815" y="0"/>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8" name="Google Shape;1963;p64">
              <a:extLst>
                <a:ext uri="{FF2B5EF4-FFF2-40B4-BE49-F238E27FC236}">
                  <a16:creationId xmlns:a16="http://schemas.microsoft.com/office/drawing/2014/main" id="{BC4FD340-6652-73AF-CDA1-9E634B5A011D}"/>
                </a:ext>
              </a:extLst>
            </p:cNvPr>
            <p:cNvSpPr/>
            <p:nvPr/>
          </p:nvSpPr>
          <p:spPr>
            <a:xfrm>
              <a:off x="10752300" y="1804225"/>
              <a:ext cx="224325" cy="224300"/>
            </a:xfrm>
            <a:custGeom>
              <a:avLst/>
              <a:gdLst/>
              <a:ahLst/>
              <a:cxnLst/>
              <a:rect l="l" t="t" r="r" b="b"/>
              <a:pathLst>
                <a:path w="8973" h="8972" extrusionOk="0">
                  <a:moveTo>
                    <a:pt x="4486" y="0"/>
                  </a:moveTo>
                  <a:cubicBezTo>
                    <a:pt x="2008" y="0"/>
                    <a:pt x="1" y="2008"/>
                    <a:pt x="1" y="4487"/>
                  </a:cubicBezTo>
                  <a:cubicBezTo>
                    <a:pt x="1" y="6964"/>
                    <a:pt x="2008" y="8972"/>
                    <a:pt x="4486" y="8972"/>
                  </a:cubicBezTo>
                  <a:cubicBezTo>
                    <a:pt x="6965" y="8972"/>
                    <a:pt x="8972" y="6964"/>
                    <a:pt x="8972" y="4487"/>
                  </a:cubicBezTo>
                  <a:cubicBezTo>
                    <a:pt x="8972" y="2008"/>
                    <a:pt x="6965" y="0"/>
                    <a:pt x="4486"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9" name="Google Shape;1964;p64">
              <a:extLst>
                <a:ext uri="{FF2B5EF4-FFF2-40B4-BE49-F238E27FC236}">
                  <a16:creationId xmlns:a16="http://schemas.microsoft.com/office/drawing/2014/main" id="{E4306D90-731F-2A69-2A53-F833FEECC264}"/>
                </a:ext>
              </a:extLst>
            </p:cNvPr>
            <p:cNvSpPr/>
            <p:nvPr/>
          </p:nvSpPr>
          <p:spPr>
            <a:xfrm>
              <a:off x="10806000" y="1857900"/>
              <a:ext cx="116950" cy="116950"/>
            </a:xfrm>
            <a:custGeom>
              <a:avLst/>
              <a:gdLst/>
              <a:ahLst/>
              <a:cxnLst/>
              <a:rect l="l" t="t" r="r" b="b"/>
              <a:pathLst>
                <a:path w="4678" h="4678" extrusionOk="0">
                  <a:moveTo>
                    <a:pt x="2338" y="0"/>
                  </a:moveTo>
                  <a:cubicBezTo>
                    <a:pt x="1048" y="0"/>
                    <a:pt x="0" y="1048"/>
                    <a:pt x="0" y="2340"/>
                  </a:cubicBezTo>
                  <a:cubicBezTo>
                    <a:pt x="0" y="3631"/>
                    <a:pt x="1048" y="4677"/>
                    <a:pt x="2338" y="4677"/>
                  </a:cubicBezTo>
                  <a:cubicBezTo>
                    <a:pt x="3629" y="4677"/>
                    <a:pt x="4677" y="3631"/>
                    <a:pt x="4677" y="2340"/>
                  </a:cubicBezTo>
                  <a:cubicBezTo>
                    <a:pt x="4677" y="1048"/>
                    <a:pt x="3629" y="0"/>
                    <a:pt x="2338"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0" name="Google Shape;1965;p64">
              <a:extLst>
                <a:ext uri="{FF2B5EF4-FFF2-40B4-BE49-F238E27FC236}">
                  <a16:creationId xmlns:a16="http://schemas.microsoft.com/office/drawing/2014/main" id="{637A7DBF-92FD-F748-8602-9DC61613085B}"/>
                </a:ext>
              </a:extLst>
            </p:cNvPr>
            <p:cNvSpPr/>
            <p:nvPr/>
          </p:nvSpPr>
          <p:spPr>
            <a:xfrm>
              <a:off x="10823100" y="1875050"/>
              <a:ext cx="85950" cy="82675"/>
            </a:xfrm>
            <a:custGeom>
              <a:avLst/>
              <a:gdLst/>
              <a:ahLst/>
              <a:cxnLst/>
              <a:rect l="l" t="t" r="r" b="b"/>
              <a:pathLst>
                <a:path w="3438" h="3307" extrusionOk="0">
                  <a:moveTo>
                    <a:pt x="1659" y="1"/>
                  </a:moveTo>
                  <a:cubicBezTo>
                    <a:pt x="1658" y="1"/>
                    <a:pt x="1656" y="1"/>
                    <a:pt x="1655" y="1"/>
                  </a:cubicBezTo>
                  <a:cubicBezTo>
                    <a:pt x="741" y="1"/>
                    <a:pt x="1" y="740"/>
                    <a:pt x="1" y="1654"/>
                  </a:cubicBezTo>
                  <a:cubicBezTo>
                    <a:pt x="1" y="2321"/>
                    <a:pt x="404" y="2925"/>
                    <a:pt x="1022" y="3181"/>
                  </a:cubicBezTo>
                  <a:cubicBezTo>
                    <a:pt x="1226" y="3266"/>
                    <a:pt x="1441" y="3307"/>
                    <a:pt x="1654" y="3307"/>
                  </a:cubicBezTo>
                  <a:cubicBezTo>
                    <a:pt x="2084" y="3307"/>
                    <a:pt x="2508" y="3139"/>
                    <a:pt x="2824" y="2823"/>
                  </a:cubicBezTo>
                  <a:cubicBezTo>
                    <a:pt x="3297" y="2350"/>
                    <a:pt x="3438" y="1638"/>
                    <a:pt x="3182" y="1020"/>
                  </a:cubicBezTo>
                  <a:cubicBezTo>
                    <a:pt x="2927" y="403"/>
                    <a:pt x="2325" y="1"/>
                    <a:pt x="1659" y="1"/>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1" name="Google Shape;1966;p64">
              <a:extLst>
                <a:ext uri="{FF2B5EF4-FFF2-40B4-BE49-F238E27FC236}">
                  <a16:creationId xmlns:a16="http://schemas.microsoft.com/office/drawing/2014/main" id="{8A807633-AB59-1C58-F184-8021C755256D}"/>
                </a:ext>
              </a:extLst>
            </p:cNvPr>
            <p:cNvSpPr/>
            <p:nvPr/>
          </p:nvSpPr>
          <p:spPr>
            <a:xfrm>
              <a:off x="10835200" y="1887125"/>
              <a:ext cx="58525" cy="58500"/>
            </a:xfrm>
            <a:custGeom>
              <a:avLst/>
              <a:gdLst/>
              <a:ahLst/>
              <a:cxnLst/>
              <a:rect l="l" t="t" r="r" b="b"/>
              <a:pathLst>
                <a:path w="2341" h="2340" extrusionOk="0">
                  <a:moveTo>
                    <a:pt x="1170" y="0"/>
                  </a:moveTo>
                  <a:cubicBezTo>
                    <a:pt x="525" y="0"/>
                    <a:pt x="1" y="524"/>
                    <a:pt x="1" y="1171"/>
                  </a:cubicBezTo>
                  <a:cubicBezTo>
                    <a:pt x="1" y="1816"/>
                    <a:pt x="525" y="2340"/>
                    <a:pt x="1170" y="2340"/>
                  </a:cubicBezTo>
                  <a:cubicBezTo>
                    <a:pt x="1816" y="2340"/>
                    <a:pt x="2340" y="1816"/>
                    <a:pt x="2340" y="1171"/>
                  </a:cubicBezTo>
                  <a:cubicBezTo>
                    <a:pt x="2340" y="524"/>
                    <a:pt x="1816" y="0"/>
                    <a:pt x="1170"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2" name="Google Shape;1967;p64">
              <a:extLst>
                <a:ext uri="{FF2B5EF4-FFF2-40B4-BE49-F238E27FC236}">
                  <a16:creationId xmlns:a16="http://schemas.microsoft.com/office/drawing/2014/main" id="{05F96516-0E42-E4CD-731E-22089AC1DB7D}"/>
                </a:ext>
              </a:extLst>
            </p:cNvPr>
            <p:cNvSpPr/>
            <p:nvPr/>
          </p:nvSpPr>
          <p:spPr>
            <a:xfrm>
              <a:off x="10827625" y="1819050"/>
              <a:ext cx="73650" cy="19725"/>
            </a:xfrm>
            <a:custGeom>
              <a:avLst/>
              <a:gdLst/>
              <a:ahLst/>
              <a:cxnLst/>
              <a:rect l="l" t="t" r="r" b="b"/>
              <a:pathLst>
                <a:path w="2946" h="789" extrusionOk="0">
                  <a:moveTo>
                    <a:pt x="1473" y="1"/>
                  </a:moveTo>
                  <a:cubicBezTo>
                    <a:pt x="660" y="1"/>
                    <a:pt x="1" y="178"/>
                    <a:pt x="1" y="395"/>
                  </a:cubicBezTo>
                  <a:cubicBezTo>
                    <a:pt x="1" y="612"/>
                    <a:pt x="660" y="788"/>
                    <a:pt x="1473" y="788"/>
                  </a:cubicBezTo>
                  <a:cubicBezTo>
                    <a:pt x="2287" y="788"/>
                    <a:pt x="2945" y="612"/>
                    <a:pt x="2945" y="395"/>
                  </a:cubicBezTo>
                  <a:cubicBezTo>
                    <a:pt x="2945" y="178"/>
                    <a:pt x="2287" y="1"/>
                    <a:pt x="1473"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3" name="Google Shape;1968;p64">
              <a:extLst>
                <a:ext uri="{FF2B5EF4-FFF2-40B4-BE49-F238E27FC236}">
                  <a16:creationId xmlns:a16="http://schemas.microsoft.com/office/drawing/2014/main" id="{8BBD3372-319D-2779-5A7C-D0D190B00081}"/>
                </a:ext>
              </a:extLst>
            </p:cNvPr>
            <p:cNvSpPr/>
            <p:nvPr/>
          </p:nvSpPr>
          <p:spPr>
            <a:xfrm>
              <a:off x="10936050" y="1859100"/>
              <a:ext cx="29275" cy="71450"/>
            </a:xfrm>
            <a:custGeom>
              <a:avLst/>
              <a:gdLst/>
              <a:ahLst/>
              <a:cxnLst/>
              <a:rect l="l" t="t" r="r" b="b"/>
              <a:pathLst>
                <a:path w="1171" h="2858" extrusionOk="0">
                  <a:moveTo>
                    <a:pt x="244" y="0"/>
                  </a:moveTo>
                  <a:cubicBezTo>
                    <a:pt x="235" y="0"/>
                    <a:pt x="226" y="1"/>
                    <a:pt x="217" y="4"/>
                  </a:cubicBezTo>
                  <a:cubicBezTo>
                    <a:pt x="6" y="59"/>
                    <a:pt x="1" y="741"/>
                    <a:pt x="206" y="1528"/>
                  </a:cubicBezTo>
                  <a:cubicBezTo>
                    <a:pt x="400" y="2280"/>
                    <a:pt x="716" y="2858"/>
                    <a:pt x="928" y="2858"/>
                  </a:cubicBezTo>
                  <a:cubicBezTo>
                    <a:pt x="937" y="2858"/>
                    <a:pt x="947" y="2856"/>
                    <a:pt x="956" y="2854"/>
                  </a:cubicBezTo>
                  <a:cubicBezTo>
                    <a:pt x="1165" y="2800"/>
                    <a:pt x="1171" y="2118"/>
                    <a:pt x="966" y="1331"/>
                  </a:cubicBezTo>
                  <a:cubicBezTo>
                    <a:pt x="771" y="577"/>
                    <a:pt x="454" y="0"/>
                    <a:pt x="244"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4" name="Google Shape;1969;p64">
              <a:extLst>
                <a:ext uri="{FF2B5EF4-FFF2-40B4-BE49-F238E27FC236}">
                  <a16:creationId xmlns:a16="http://schemas.microsoft.com/office/drawing/2014/main" id="{BDDAF0EB-2559-AAB8-B3F8-853E8CFD5FD7}"/>
                </a:ext>
              </a:extLst>
            </p:cNvPr>
            <p:cNvSpPr/>
            <p:nvPr/>
          </p:nvSpPr>
          <p:spPr>
            <a:xfrm>
              <a:off x="10882200" y="1966450"/>
              <a:ext cx="66825" cy="44775"/>
            </a:xfrm>
            <a:custGeom>
              <a:avLst/>
              <a:gdLst/>
              <a:ahLst/>
              <a:cxnLst/>
              <a:rect l="l" t="t" r="r" b="b"/>
              <a:pathLst>
                <a:path w="2673" h="1791" extrusionOk="0">
                  <a:moveTo>
                    <a:pt x="2387" y="0"/>
                  </a:moveTo>
                  <a:cubicBezTo>
                    <a:pt x="2129" y="0"/>
                    <a:pt x="1630" y="217"/>
                    <a:pt x="1114" y="572"/>
                  </a:cubicBezTo>
                  <a:cubicBezTo>
                    <a:pt x="443" y="1032"/>
                    <a:pt x="0" y="1550"/>
                    <a:pt x="124" y="1729"/>
                  </a:cubicBezTo>
                  <a:cubicBezTo>
                    <a:pt x="153" y="1771"/>
                    <a:pt x="209" y="1790"/>
                    <a:pt x="286" y="1790"/>
                  </a:cubicBezTo>
                  <a:cubicBezTo>
                    <a:pt x="545" y="1790"/>
                    <a:pt x="1044" y="1573"/>
                    <a:pt x="1559" y="1220"/>
                  </a:cubicBezTo>
                  <a:cubicBezTo>
                    <a:pt x="2230" y="758"/>
                    <a:pt x="2673" y="240"/>
                    <a:pt x="2549" y="61"/>
                  </a:cubicBezTo>
                  <a:cubicBezTo>
                    <a:pt x="2521" y="20"/>
                    <a:pt x="2465" y="0"/>
                    <a:pt x="2387"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5" name="Google Shape;1970;p64">
              <a:extLst>
                <a:ext uri="{FF2B5EF4-FFF2-40B4-BE49-F238E27FC236}">
                  <a16:creationId xmlns:a16="http://schemas.microsoft.com/office/drawing/2014/main" id="{9CE30AE7-54BC-D238-E7D6-7D682B6E3CF5}"/>
                </a:ext>
              </a:extLst>
            </p:cNvPr>
            <p:cNvSpPr/>
            <p:nvPr/>
          </p:nvSpPr>
          <p:spPr>
            <a:xfrm>
              <a:off x="10782150" y="1965175"/>
              <a:ext cx="66300" cy="45650"/>
            </a:xfrm>
            <a:custGeom>
              <a:avLst/>
              <a:gdLst/>
              <a:ahLst/>
              <a:cxnLst/>
              <a:rect l="l" t="t" r="r" b="b"/>
              <a:pathLst>
                <a:path w="2652" h="1826" extrusionOk="0">
                  <a:moveTo>
                    <a:pt x="282" y="1"/>
                  </a:moveTo>
                  <a:cubicBezTo>
                    <a:pt x="208" y="1"/>
                    <a:pt x="155" y="20"/>
                    <a:pt x="127" y="59"/>
                  </a:cubicBezTo>
                  <a:cubicBezTo>
                    <a:pt x="0" y="236"/>
                    <a:pt x="436" y="762"/>
                    <a:pt x="1098" y="1234"/>
                  </a:cubicBezTo>
                  <a:cubicBezTo>
                    <a:pt x="1612" y="1600"/>
                    <a:pt x="2111" y="1826"/>
                    <a:pt x="2368" y="1826"/>
                  </a:cubicBezTo>
                  <a:cubicBezTo>
                    <a:pt x="2442" y="1826"/>
                    <a:pt x="2496" y="1807"/>
                    <a:pt x="2524" y="1768"/>
                  </a:cubicBezTo>
                  <a:cubicBezTo>
                    <a:pt x="2651" y="1591"/>
                    <a:pt x="2215" y="1066"/>
                    <a:pt x="1553" y="593"/>
                  </a:cubicBezTo>
                  <a:cubicBezTo>
                    <a:pt x="1039" y="227"/>
                    <a:pt x="539" y="1"/>
                    <a:pt x="282"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6" name="Google Shape;1971;p64">
              <a:extLst>
                <a:ext uri="{FF2B5EF4-FFF2-40B4-BE49-F238E27FC236}">
                  <a16:creationId xmlns:a16="http://schemas.microsoft.com/office/drawing/2014/main" id="{61BF5CA3-93F3-3A4B-50EA-81B5E2F59593}"/>
                </a:ext>
              </a:extLst>
            </p:cNvPr>
            <p:cNvSpPr/>
            <p:nvPr/>
          </p:nvSpPr>
          <p:spPr>
            <a:xfrm>
              <a:off x="10766700" y="1857875"/>
              <a:ext cx="30100" cy="71150"/>
            </a:xfrm>
            <a:custGeom>
              <a:avLst/>
              <a:gdLst/>
              <a:ahLst/>
              <a:cxnLst/>
              <a:rect l="l" t="t" r="r" b="b"/>
              <a:pathLst>
                <a:path w="1204" h="2846" extrusionOk="0">
                  <a:moveTo>
                    <a:pt x="965" y="0"/>
                  </a:moveTo>
                  <a:cubicBezTo>
                    <a:pt x="754" y="0"/>
                    <a:pt x="430" y="570"/>
                    <a:pt x="224" y="1318"/>
                  </a:cubicBezTo>
                  <a:cubicBezTo>
                    <a:pt x="6" y="2103"/>
                    <a:pt x="0" y="2785"/>
                    <a:pt x="209" y="2842"/>
                  </a:cubicBezTo>
                  <a:cubicBezTo>
                    <a:pt x="219" y="2844"/>
                    <a:pt x="229" y="2846"/>
                    <a:pt x="239" y="2846"/>
                  </a:cubicBezTo>
                  <a:cubicBezTo>
                    <a:pt x="450" y="2846"/>
                    <a:pt x="775" y="2276"/>
                    <a:pt x="981" y="1528"/>
                  </a:cubicBezTo>
                  <a:cubicBezTo>
                    <a:pt x="1198" y="745"/>
                    <a:pt x="1203" y="63"/>
                    <a:pt x="994" y="4"/>
                  </a:cubicBezTo>
                  <a:cubicBezTo>
                    <a:pt x="985" y="2"/>
                    <a:pt x="975" y="0"/>
                    <a:pt x="965"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Online Media 1" title="Be Aware of Long Stopping Distances">
            <a:hlinkClick r:id="" action="ppaction://media"/>
            <a:extLst>
              <a:ext uri="{FF2B5EF4-FFF2-40B4-BE49-F238E27FC236}">
                <a16:creationId xmlns:a16="http://schemas.microsoft.com/office/drawing/2014/main" id="{E89766DC-B093-4D0C-E74E-EF7FB55C7CB8}"/>
              </a:ext>
            </a:extLst>
          </p:cNvPr>
          <p:cNvPicPr>
            <a:picLocks noRot="1" noChangeAspect="1"/>
          </p:cNvPicPr>
          <p:nvPr>
            <a:videoFile r:link="rId1"/>
          </p:nvPr>
        </p:nvPicPr>
        <p:blipFill>
          <a:blip r:embed="rId6"/>
          <a:stretch>
            <a:fillRect/>
          </a:stretch>
        </p:blipFill>
        <p:spPr>
          <a:xfrm>
            <a:off x="323510" y="1909892"/>
            <a:ext cx="6120337" cy="3457991"/>
          </a:xfrm>
          <a:prstGeom prst="rect">
            <a:avLst/>
          </a:prstGeom>
        </p:spPr>
      </p:pic>
    </p:spTree>
    <p:extLst>
      <p:ext uri="{BB962C8B-B14F-4D97-AF65-F5344CB8AC3E}">
        <p14:creationId xmlns:p14="http://schemas.microsoft.com/office/powerpoint/2010/main" val="209246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10" title="Commercial Trucks and Your Car Do Not Stop the Same">
            <a:hlinkClick r:id="" action="ppaction://media"/>
            <a:extLst>
              <a:ext uri="{FF2B5EF4-FFF2-40B4-BE49-F238E27FC236}">
                <a16:creationId xmlns:a16="http://schemas.microsoft.com/office/drawing/2014/main" id="{C03B2ADC-5C37-56FB-63FF-86EEF8A92424}"/>
              </a:ext>
            </a:extLst>
          </p:cNvPr>
          <p:cNvPicPr>
            <a:picLocks noRot="1" noChangeAspect="1"/>
          </p:cNvPicPr>
          <p:nvPr>
            <a:videoFile r:link="rId1"/>
          </p:nvPr>
        </p:nvPicPr>
        <p:blipFill>
          <a:blip r:embed="rId4"/>
          <a:stretch>
            <a:fillRect/>
          </a:stretch>
        </p:blipFill>
        <p:spPr>
          <a:xfrm>
            <a:off x="2037329" y="1039556"/>
            <a:ext cx="8458209" cy="4778888"/>
          </a:xfrm>
          <a:prstGeom prst="rect">
            <a:avLst/>
          </a:prstGeom>
          <a:ln>
            <a:solidFill>
              <a:schemeClr val="tx1"/>
            </a:solidFill>
          </a:ln>
        </p:spPr>
      </p:pic>
    </p:spTree>
    <p:extLst>
      <p:ext uri="{BB962C8B-B14F-4D97-AF65-F5344CB8AC3E}">
        <p14:creationId xmlns:p14="http://schemas.microsoft.com/office/powerpoint/2010/main" val="6556841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09F397-D1B2-1CC7-DB5E-4D2B831A1A03}"/>
              </a:ext>
            </a:extLst>
          </p:cNvPr>
          <p:cNvSpPr txBox="1"/>
          <p:nvPr/>
        </p:nvSpPr>
        <p:spPr>
          <a:xfrm>
            <a:off x="-1" y="216393"/>
            <a:ext cx="12192001" cy="769441"/>
          </a:xfrm>
          <a:prstGeom prst="rect">
            <a:avLst/>
          </a:prstGeom>
          <a:solidFill>
            <a:srgbClr val="95C93D"/>
          </a:solidFill>
        </p:spPr>
        <p:txBody>
          <a:bodyPr wrap="square" rtlCol="0">
            <a:spAutoFit/>
          </a:bodyPr>
          <a:lstStyle/>
          <a:p>
            <a:pPr algn="ctr"/>
            <a:r>
              <a:rPr lang="en-US" sz="4400" spc="-300" dirty="0">
                <a:solidFill>
                  <a:srgbClr val="0E5695"/>
                </a:solidFill>
                <a:latin typeface="Arial Black" panose="020B0A04020102020204" pitchFamily="34" charset="0"/>
              </a:rPr>
              <a:t>TURNING IN FRONT OF LARGE VEHICLES</a:t>
            </a:r>
          </a:p>
        </p:txBody>
      </p:sp>
      <p:sp>
        <p:nvSpPr>
          <p:cNvPr id="3" name="TextBox 2">
            <a:extLst>
              <a:ext uri="{FF2B5EF4-FFF2-40B4-BE49-F238E27FC236}">
                <a16:creationId xmlns:a16="http://schemas.microsoft.com/office/drawing/2014/main" id="{64C27F3C-808C-9343-48D6-6770136F857C}"/>
              </a:ext>
            </a:extLst>
          </p:cNvPr>
          <p:cNvSpPr txBox="1"/>
          <p:nvPr/>
        </p:nvSpPr>
        <p:spPr>
          <a:xfrm>
            <a:off x="402264" y="1201479"/>
            <a:ext cx="11387469" cy="2492990"/>
          </a:xfrm>
          <a:prstGeom prst="rect">
            <a:avLst/>
          </a:prstGeom>
          <a:noFill/>
        </p:spPr>
        <p:txBody>
          <a:bodyPr wrap="square" rtlCol="0">
            <a:spAutoFit/>
          </a:bodyPr>
          <a:lstStyle/>
          <a:p>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Large vehicle collisions are often caused by drivers who underestimate the speed of an oncoming truck.</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733B04DA-F9B7-6EC0-6580-9A1AB3B4AF0E}"/>
              </a:ext>
            </a:extLst>
          </p:cNvPr>
          <p:cNvPicPr>
            <a:picLocks noChangeAspect="1"/>
          </p:cNvPicPr>
          <p:nvPr/>
        </p:nvPicPr>
        <p:blipFill rotWithShape="1">
          <a:blip r:embed="rId3"/>
          <a:srcRect b="7541"/>
          <a:stretch/>
        </p:blipFill>
        <p:spPr>
          <a:xfrm>
            <a:off x="1145725" y="3516664"/>
            <a:ext cx="4443742" cy="3151816"/>
          </a:xfrm>
          <a:prstGeom prst="rect">
            <a:avLst/>
          </a:prstGeom>
        </p:spPr>
      </p:pic>
      <p:pic>
        <p:nvPicPr>
          <p:cNvPr id="5" name="Picture 4">
            <a:extLst>
              <a:ext uri="{FF2B5EF4-FFF2-40B4-BE49-F238E27FC236}">
                <a16:creationId xmlns:a16="http://schemas.microsoft.com/office/drawing/2014/main" id="{BAA95F63-3090-4764-EFFF-6A8D167E401B}"/>
              </a:ext>
            </a:extLst>
          </p:cNvPr>
          <p:cNvPicPr>
            <a:picLocks noChangeAspect="1"/>
          </p:cNvPicPr>
          <p:nvPr/>
        </p:nvPicPr>
        <p:blipFill rotWithShape="1">
          <a:blip r:embed="rId4"/>
          <a:srcRect b="7541"/>
          <a:stretch/>
        </p:blipFill>
        <p:spPr>
          <a:xfrm>
            <a:off x="6399822" y="3519550"/>
            <a:ext cx="4646453" cy="3148930"/>
          </a:xfrm>
          <a:prstGeom prst="rect">
            <a:avLst/>
          </a:prstGeom>
        </p:spPr>
      </p:pic>
    </p:spTree>
    <p:extLst>
      <p:ext uri="{BB962C8B-B14F-4D97-AF65-F5344CB8AC3E}">
        <p14:creationId xmlns:p14="http://schemas.microsoft.com/office/powerpoint/2010/main" val="801364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73E963-4473-3FEA-49D3-FD7CAD297E9E}"/>
              </a:ext>
            </a:extLst>
          </p:cNvPr>
          <p:cNvSpPr txBox="1"/>
          <p:nvPr/>
        </p:nvSpPr>
        <p:spPr>
          <a:xfrm>
            <a:off x="-1" y="216393"/>
            <a:ext cx="12192001" cy="769441"/>
          </a:xfrm>
          <a:prstGeom prst="rect">
            <a:avLst/>
          </a:prstGeom>
          <a:solidFill>
            <a:srgbClr val="95C93D"/>
          </a:solidFill>
        </p:spPr>
        <p:txBody>
          <a:bodyPr wrap="square" rtlCol="0">
            <a:spAutoFit/>
          </a:bodyPr>
          <a:lstStyle/>
          <a:p>
            <a:pPr algn="ctr"/>
            <a:r>
              <a:rPr lang="en-US" sz="4400" dirty="0">
                <a:solidFill>
                  <a:srgbClr val="0E5695"/>
                </a:solidFill>
                <a:latin typeface="Arial Black" panose="020B0A04020102020204" pitchFamily="34" charset="0"/>
              </a:rPr>
              <a:t>TRAVELING BEHIND LARGE VEHICLES</a:t>
            </a:r>
          </a:p>
        </p:txBody>
      </p:sp>
      <p:graphicFrame>
        <p:nvGraphicFramePr>
          <p:cNvPr id="8" name="Table 7">
            <a:extLst>
              <a:ext uri="{FF2B5EF4-FFF2-40B4-BE49-F238E27FC236}">
                <a16:creationId xmlns:a16="http://schemas.microsoft.com/office/drawing/2014/main" id="{3F143FC3-293D-1708-C5C4-E8945FB847A0}"/>
              </a:ext>
            </a:extLst>
          </p:cNvPr>
          <p:cNvGraphicFramePr>
            <a:graphicFrameLocks noGrp="1"/>
          </p:cNvGraphicFramePr>
          <p:nvPr>
            <p:extLst>
              <p:ext uri="{D42A27DB-BD31-4B8C-83A1-F6EECF244321}">
                <p14:modId xmlns:p14="http://schemas.microsoft.com/office/powerpoint/2010/main" val="3750341121"/>
              </p:ext>
            </p:extLst>
          </p:nvPr>
        </p:nvGraphicFramePr>
        <p:xfrm>
          <a:off x="85060" y="1676598"/>
          <a:ext cx="12106938" cy="2268082"/>
        </p:xfrm>
        <a:graphic>
          <a:graphicData uri="http://schemas.openxmlformats.org/drawingml/2006/table">
            <a:tbl>
              <a:tblPr>
                <a:tableStyleId>{5940675A-B579-460E-94D1-54222C63F5DA}</a:tableStyleId>
              </a:tblPr>
              <a:tblGrid>
                <a:gridCol w="4035646">
                  <a:extLst>
                    <a:ext uri="{9D8B030D-6E8A-4147-A177-3AD203B41FA5}">
                      <a16:colId xmlns:a16="http://schemas.microsoft.com/office/drawing/2014/main" val="2790050070"/>
                    </a:ext>
                  </a:extLst>
                </a:gridCol>
                <a:gridCol w="4035646">
                  <a:extLst>
                    <a:ext uri="{9D8B030D-6E8A-4147-A177-3AD203B41FA5}">
                      <a16:colId xmlns:a16="http://schemas.microsoft.com/office/drawing/2014/main" val="520123574"/>
                    </a:ext>
                  </a:extLst>
                </a:gridCol>
                <a:gridCol w="4035646">
                  <a:extLst>
                    <a:ext uri="{9D8B030D-6E8A-4147-A177-3AD203B41FA5}">
                      <a16:colId xmlns:a16="http://schemas.microsoft.com/office/drawing/2014/main" val="1942713092"/>
                    </a:ext>
                  </a:extLst>
                </a:gridCol>
              </a:tblGrid>
              <a:tr h="1152013">
                <a:tc>
                  <a:txBody>
                    <a:bodyPr/>
                    <a:lstStyle/>
                    <a:p>
                      <a:pPr algn="ct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Following too closely limits your field of view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Be visible in the mirrors of the large vehicle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Leave 1 car length when you stop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61113901"/>
                  </a:ext>
                </a:extLst>
              </a:tr>
              <a:tr h="1116069">
                <a:tc>
                  <a:txBody>
                    <a:bodyPr/>
                    <a:lstStyle/>
                    <a:p>
                      <a:pPr algn="ct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Underride crashes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Debris from the truck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Road clearance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2699001"/>
                  </a:ext>
                </a:extLst>
              </a:tr>
            </a:tbl>
          </a:graphicData>
        </a:graphic>
      </p:graphicFrame>
    </p:spTree>
    <p:extLst>
      <p:ext uri="{BB962C8B-B14F-4D97-AF65-F5344CB8AC3E}">
        <p14:creationId xmlns:p14="http://schemas.microsoft.com/office/powerpoint/2010/main" val="1992289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07C8C5-7E39-2224-77BE-FA345FEFEEE4}"/>
              </a:ext>
            </a:extLst>
          </p:cNvPr>
          <p:cNvSpPr txBox="1"/>
          <p:nvPr/>
        </p:nvSpPr>
        <p:spPr>
          <a:xfrm>
            <a:off x="168561" y="667042"/>
            <a:ext cx="8583848" cy="5201424"/>
          </a:xfrm>
          <a:prstGeom prst="rect">
            <a:avLst/>
          </a:prstGeom>
          <a:noFill/>
        </p:spPr>
        <p:txBody>
          <a:bodyPr wrap="square" rtlCol="0">
            <a:spAutoFit/>
          </a:bodyPr>
          <a:lstStyle/>
          <a:p>
            <a:pPr algn="just"/>
            <a:r>
              <a:rPr lang="en-US" sz="3000" dirty="0">
                <a:solidFill>
                  <a:schemeClr val="bg2"/>
                </a:solidFill>
                <a:latin typeface="Open Sans" panose="020B0606030504020204" pitchFamily="34" charset="0"/>
                <a:ea typeface="Open Sans" panose="020B0606030504020204" pitchFamily="34" charset="0"/>
                <a:cs typeface="Open Sans" panose="020B0606030504020204" pitchFamily="34" charset="0"/>
              </a:rPr>
              <a:t>Every year there are thousands of crashes involving heavy vehicles &amp; buses on Washington roads. Many of these accidents involve a large vehicle rear-ending the person in front of them or being rear-ended by the person behind them.</a:t>
            </a:r>
          </a:p>
          <a:p>
            <a:pPr algn="just"/>
            <a:endParaRPr lang="en-US" sz="24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3200" b="1" dirty="0">
                <a:solidFill>
                  <a:srgbClr val="0AEAF0"/>
                </a:solidFill>
                <a:latin typeface="Open Sans" panose="020B0606030504020204" pitchFamily="34" charset="0"/>
                <a:ea typeface="Open Sans" panose="020B0606030504020204" pitchFamily="34" charset="0"/>
                <a:cs typeface="Open Sans" panose="020B0606030504020204" pitchFamily="34" charset="0"/>
              </a:rPr>
              <a:t>What can passenger vehicles do to reduce these kinds of crashes? </a:t>
            </a:r>
            <a:r>
              <a:rPr lang="en-US" sz="3200" dirty="0">
                <a:solidFill>
                  <a:schemeClr val="bg2"/>
                </a:solidFill>
                <a:latin typeface="Open Sans" panose="020B0606030504020204" pitchFamily="34" charset="0"/>
                <a:ea typeface="Open Sans" panose="020B0606030504020204" pitchFamily="34" charset="0"/>
                <a:cs typeface="Open Sans" panose="020B0606030504020204" pitchFamily="34" charset="0"/>
              </a:rPr>
              <a:t>Be specific with driver behaviors and details that would assist drivers of large vehicles.</a:t>
            </a:r>
          </a:p>
        </p:txBody>
      </p:sp>
      <p:sp>
        <p:nvSpPr>
          <p:cNvPr id="4" name="Title 3">
            <a:extLst>
              <a:ext uri="{FF2B5EF4-FFF2-40B4-BE49-F238E27FC236}">
                <a16:creationId xmlns:a16="http://schemas.microsoft.com/office/drawing/2014/main" id="{93219E14-9463-89BD-18D9-BB10579666C7}"/>
              </a:ext>
            </a:extLst>
          </p:cNvPr>
          <p:cNvSpPr>
            <a:spLocks noGrp="1"/>
          </p:cNvSpPr>
          <p:nvPr>
            <p:ph type="title"/>
          </p:nvPr>
        </p:nvSpPr>
        <p:spPr>
          <a:xfrm>
            <a:off x="146732" y="67926"/>
            <a:ext cx="11015198" cy="763600"/>
          </a:xfrm>
        </p:spPr>
        <p:txBody>
          <a:bodyPr/>
          <a:lstStyle/>
          <a:p>
            <a:r>
              <a:rPr lang="en-US" sz="4400" dirty="0">
                <a:solidFill>
                  <a:srgbClr val="95C93D"/>
                </a:solidFill>
              </a:rPr>
              <a:t>Solve the Problem:</a:t>
            </a:r>
          </a:p>
        </p:txBody>
      </p:sp>
      <p:grpSp>
        <p:nvGrpSpPr>
          <p:cNvPr id="2" name="Google Shape;1506;p53">
            <a:extLst>
              <a:ext uri="{FF2B5EF4-FFF2-40B4-BE49-F238E27FC236}">
                <a16:creationId xmlns:a16="http://schemas.microsoft.com/office/drawing/2014/main" id="{C609E5E9-2A9A-DD05-AFF3-897BBD154BC9}"/>
              </a:ext>
            </a:extLst>
          </p:cNvPr>
          <p:cNvGrpSpPr/>
          <p:nvPr/>
        </p:nvGrpSpPr>
        <p:grpSpPr>
          <a:xfrm>
            <a:off x="8853065" y="2167287"/>
            <a:ext cx="3196331" cy="3942995"/>
            <a:chOff x="1814750" y="238125"/>
            <a:chExt cx="3989025" cy="5238800"/>
          </a:xfrm>
        </p:grpSpPr>
        <p:sp>
          <p:nvSpPr>
            <p:cNvPr id="5" name="Google Shape;1507;p53">
              <a:extLst>
                <a:ext uri="{FF2B5EF4-FFF2-40B4-BE49-F238E27FC236}">
                  <a16:creationId xmlns:a16="http://schemas.microsoft.com/office/drawing/2014/main" id="{7927E065-A1EB-927D-51F4-5976A2CB3490}"/>
                </a:ext>
              </a:extLst>
            </p:cNvPr>
            <p:cNvSpPr/>
            <p:nvPr/>
          </p:nvSpPr>
          <p:spPr>
            <a:xfrm>
              <a:off x="2178425" y="455750"/>
              <a:ext cx="3254500" cy="3449375"/>
            </a:xfrm>
            <a:custGeom>
              <a:avLst/>
              <a:gdLst/>
              <a:ahLst/>
              <a:cxnLst/>
              <a:rect l="l" t="t" r="r" b="b"/>
              <a:pathLst>
                <a:path w="130180" h="137975" extrusionOk="0">
                  <a:moveTo>
                    <a:pt x="1" y="1"/>
                  </a:moveTo>
                  <a:lnTo>
                    <a:pt x="1" y="137975"/>
                  </a:lnTo>
                  <a:lnTo>
                    <a:pt x="130179" y="137975"/>
                  </a:lnTo>
                  <a:lnTo>
                    <a:pt x="130179" y="1"/>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 name="Google Shape;1508;p53">
              <a:extLst>
                <a:ext uri="{FF2B5EF4-FFF2-40B4-BE49-F238E27FC236}">
                  <a16:creationId xmlns:a16="http://schemas.microsoft.com/office/drawing/2014/main" id="{AD373876-DD1C-7152-0458-B9929DDCB00E}"/>
                </a:ext>
              </a:extLst>
            </p:cNvPr>
            <p:cNvSpPr/>
            <p:nvPr/>
          </p:nvSpPr>
          <p:spPr>
            <a:xfrm>
              <a:off x="2433850" y="3905100"/>
              <a:ext cx="2760325" cy="838650"/>
            </a:xfrm>
            <a:custGeom>
              <a:avLst/>
              <a:gdLst/>
              <a:ahLst/>
              <a:cxnLst/>
              <a:rect l="l" t="t" r="r" b="b"/>
              <a:pathLst>
                <a:path w="110413" h="33546" extrusionOk="0">
                  <a:moveTo>
                    <a:pt x="1" y="1"/>
                  </a:moveTo>
                  <a:lnTo>
                    <a:pt x="110412" y="1"/>
                  </a:lnTo>
                  <a:lnTo>
                    <a:pt x="110412" y="33545"/>
                  </a:lnTo>
                  <a:lnTo>
                    <a:pt x="1" y="33545"/>
                  </a:lnTo>
                  <a:close/>
                </a:path>
              </a:pathLst>
            </a:custGeom>
            <a:solidFill>
              <a:srgbClr val="000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 name="Google Shape;1509;p53">
              <a:extLst>
                <a:ext uri="{FF2B5EF4-FFF2-40B4-BE49-F238E27FC236}">
                  <a16:creationId xmlns:a16="http://schemas.microsoft.com/office/drawing/2014/main" id="{6863B8BC-F326-6A9C-90D6-141E815C42CA}"/>
                </a:ext>
              </a:extLst>
            </p:cNvPr>
            <p:cNvSpPr/>
            <p:nvPr/>
          </p:nvSpPr>
          <p:spPr>
            <a:xfrm>
              <a:off x="2393675" y="4743725"/>
              <a:ext cx="2866925" cy="67225"/>
            </a:xfrm>
            <a:custGeom>
              <a:avLst/>
              <a:gdLst/>
              <a:ahLst/>
              <a:cxnLst/>
              <a:rect l="l" t="t" r="r" b="b"/>
              <a:pathLst>
                <a:path w="114677" h="2689" extrusionOk="0">
                  <a:moveTo>
                    <a:pt x="0" y="0"/>
                  </a:moveTo>
                  <a:lnTo>
                    <a:pt x="114677" y="0"/>
                  </a:lnTo>
                  <a:lnTo>
                    <a:pt x="114677" y="2688"/>
                  </a:lnTo>
                  <a:lnTo>
                    <a:pt x="0" y="2688"/>
                  </a:lnTo>
                  <a:close/>
                </a:path>
              </a:pathLst>
            </a:custGeom>
            <a:solidFill>
              <a:srgbClr val="C7D2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 name="Google Shape;1510;p53">
              <a:extLst>
                <a:ext uri="{FF2B5EF4-FFF2-40B4-BE49-F238E27FC236}">
                  <a16:creationId xmlns:a16="http://schemas.microsoft.com/office/drawing/2014/main" id="{98C77E62-E580-7A6B-4650-5566831EC91B}"/>
                </a:ext>
              </a:extLst>
            </p:cNvPr>
            <p:cNvSpPr/>
            <p:nvPr/>
          </p:nvSpPr>
          <p:spPr>
            <a:xfrm>
              <a:off x="3176625" y="4103250"/>
              <a:ext cx="1301050" cy="442325"/>
            </a:xfrm>
            <a:custGeom>
              <a:avLst/>
              <a:gdLst/>
              <a:ahLst/>
              <a:cxnLst/>
              <a:rect l="l" t="t" r="r" b="b"/>
              <a:pathLst>
                <a:path w="52042" h="17693" extrusionOk="0">
                  <a:moveTo>
                    <a:pt x="0" y="1"/>
                  </a:moveTo>
                  <a:lnTo>
                    <a:pt x="52042" y="1"/>
                  </a:lnTo>
                  <a:lnTo>
                    <a:pt x="52042" y="17693"/>
                  </a:lnTo>
                  <a:lnTo>
                    <a:pt x="0" y="17693"/>
                  </a:lnTo>
                  <a:close/>
                </a:path>
              </a:pathLst>
            </a:custGeom>
            <a:solidFill>
              <a:srgbClr val="FC88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 name="Google Shape;1511;p53">
              <a:extLst>
                <a:ext uri="{FF2B5EF4-FFF2-40B4-BE49-F238E27FC236}">
                  <a16:creationId xmlns:a16="http://schemas.microsoft.com/office/drawing/2014/main" id="{F14A07E4-B5C0-F1DA-4F19-EC78A5104F12}"/>
                </a:ext>
              </a:extLst>
            </p:cNvPr>
            <p:cNvSpPr/>
            <p:nvPr/>
          </p:nvSpPr>
          <p:spPr>
            <a:xfrm>
              <a:off x="4607250" y="4176825"/>
              <a:ext cx="432950" cy="295200"/>
            </a:xfrm>
            <a:custGeom>
              <a:avLst/>
              <a:gdLst/>
              <a:ahLst/>
              <a:cxnLst/>
              <a:rect l="l" t="t" r="r" b="b"/>
              <a:pathLst>
                <a:path w="17318" h="11808" extrusionOk="0">
                  <a:moveTo>
                    <a:pt x="5401" y="0"/>
                  </a:moveTo>
                  <a:lnTo>
                    <a:pt x="11917" y="0"/>
                  </a:lnTo>
                  <a:cubicBezTo>
                    <a:pt x="14910" y="0"/>
                    <a:pt x="17318" y="2408"/>
                    <a:pt x="17318" y="5401"/>
                  </a:cubicBezTo>
                  <a:lnTo>
                    <a:pt x="17318" y="6407"/>
                  </a:lnTo>
                  <a:cubicBezTo>
                    <a:pt x="17318" y="9399"/>
                    <a:pt x="14910" y="11807"/>
                    <a:pt x="11917" y="11807"/>
                  </a:cubicBezTo>
                  <a:lnTo>
                    <a:pt x="5401" y="11807"/>
                  </a:lnTo>
                  <a:cubicBezTo>
                    <a:pt x="2409" y="11807"/>
                    <a:pt x="1" y="9399"/>
                    <a:pt x="1" y="6407"/>
                  </a:cubicBezTo>
                  <a:lnTo>
                    <a:pt x="1" y="5401"/>
                  </a:lnTo>
                  <a:cubicBezTo>
                    <a:pt x="1" y="2408"/>
                    <a:pt x="2409" y="0"/>
                    <a:pt x="5401" y="0"/>
                  </a:cubicBezTo>
                  <a:close/>
                </a:path>
              </a:pathLst>
            </a:custGeom>
            <a:solidFill>
              <a:srgbClr val="FC88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 name="Google Shape;1512;p53">
              <a:extLst>
                <a:ext uri="{FF2B5EF4-FFF2-40B4-BE49-F238E27FC236}">
                  <a16:creationId xmlns:a16="http://schemas.microsoft.com/office/drawing/2014/main" id="{6AB83214-0CB7-7110-C8E7-5E8A35A77F0E}"/>
                </a:ext>
              </a:extLst>
            </p:cNvPr>
            <p:cNvSpPr/>
            <p:nvPr/>
          </p:nvSpPr>
          <p:spPr>
            <a:xfrm>
              <a:off x="2588575" y="4176825"/>
              <a:ext cx="432950" cy="295200"/>
            </a:xfrm>
            <a:custGeom>
              <a:avLst/>
              <a:gdLst/>
              <a:ahLst/>
              <a:cxnLst/>
              <a:rect l="l" t="t" r="r" b="b"/>
              <a:pathLst>
                <a:path w="17318" h="11808" extrusionOk="0">
                  <a:moveTo>
                    <a:pt x="5401" y="0"/>
                  </a:moveTo>
                  <a:lnTo>
                    <a:pt x="11918" y="0"/>
                  </a:lnTo>
                  <a:cubicBezTo>
                    <a:pt x="14909" y="0"/>
                    <a:pt x="17317" y="2408"/>
                    <a:pt x="17317" y="5401"/>
                  </a:cubicBezTo>
                  <a:lnTo>
                    <a:pt x="17317" y="6407"/>
                  </a:lnTo>
                  <a:cubicBezTo>
                    <a:pt x="17317" y="9399"/>
                    <a:pt x="14909" y="11807"/>
                    <a:pt x="11918" y="11807"/>
                  </a:cubicBezTo>
                  <a:lnTo>
                    <a:pt x="5401" y="11807"/>
                  </a:lnTo>
                  <a:cubicBezTo>
                    <a:pt x="2409" y="11807"/>
                    <a:pt x="0" y="9399"/>
                    <a:pt x="0" y="6407"/>
                  </a:cubicBezTo>
                  <a:lnTo>
                    <a:pt x="0" y="5401"/>
                  </a:lnTo>
                  <a:cubicBezTo>
                    <a:pt x="0" y="2408"/>
                    <a:pt x="2409" y="0"/>
                    <a:pt x="5401" y="0"/>
                  </a:cubicBezTo>
                  <a:close/>
                </a:path>
              </a:pathLst>
            </a:custGeom>
            <a:solidFill>
              <a:srgbClr val="FC88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Google Shape;1513;p53">
              <a:extLst>
                <a:ext uri="{FF2B5EF4-FFF2-40B4-BE49-F238E27FC236}">
                  <a16:creationId xmlns:a16="http://schemas.microsoft.com/office/drawing/2014/main" id="{001E086B-CC57-8F3C-5F01-37BC95E197BD}"/>
                </a:ext>
              </a:extLst>
            </p:cNvPr>
            <p:cNvSpPr/>
            <p:nvPr/>
          </p:nvSpPr>
          <p:spPr>
            <a:xfrm>
              <a:off x="2495200" y="4810925"/>
              <a:ext cx="526350" cy="666000"/>
            </a:xfrm>
            <a:custGeom>
              <a:avLst/>
              <a:gdLst/>
              <a:ahLst/>
              <a:cxnLst/>
              <a:rect l="l" t="t" r="r" b="b"/>
              <a:pathLst>
                <a:path w="21054" h="26640" extrusionOk="0">
                  <a:moveTo>
                    <a:pt x="0" y="0"/>
                  </a:moveTo>
                  <a:lnTo>
                    <a:pt x="0" y="20107"/>
                  </a:lnTo>
                  <a:cubicBezTo>
                    <a:pt x="0" y="23715"/>
                    <a:pt x="2925" y="26639"/>
                    <a:pt x="6532" y="26639"/>
                  </a:cubicBezTo>
                  <a:lnTo>
                    <a:pt x="14521" y="26639"/>
                  </a:lnTo>
                  <a:cubicBezTo>
                    <a:pt x="18128" y="26639"/>
                    <a:pt x="21054" y="23715"/>
                    <a:pt x="21054" y="20107"/>
                  </a:cubicBezTo>
                  <a:lnTo>
                    <a:pt x="21054" y="0"/>
                  </a:ln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 name="Google Shape;1514;p53">
              <a:extLst>
                <a:ext uri="{FF2B5EF4-FFF2-40B4-BE49-F238E27FC236}">
                  <a16:creationId xmlns:a16="http://schemas.microsoft.com/office/drawing/2014/main" id="{A7C2A52D-B751-C594-6F5B-3E724A0E4C50}"/>
                </a:ext>
              </a:extLst>
            </p:cNvPr>
            <p:cNvSpPr/>
            <p:nvPr/>
          </p:nvSpPr>
          <p:spPr>
            <a:xfrm>
              <a:off x="4635700" y="4810925"/>
              <a:ext cx="477650" cy="666000"/>
            </a:xfrm>
            <a:custGeom>
              <a:avLst/>
              <a:gdLst/>
              <a:ahLst/>
              <a:cxnLst/>
              <a:rect l="l" t="t" r="r" b="b"/>
              <a:pathLst>
                <a:path w="19106" h="26640" extrusionOk="0">
                  <a:moveTo>
                    <a:pt x="1" y="0"/>
                  </a:moveTo>
                  <a:lnTo>
                    <a:pt x="1" y="21982"/>
                  </a:lnTo>
                  <a:cubicBezTo>
                    <a:pt x="1" y="24554"/>
                    <a:pt x="2086" y="26639"/>
                    <a:pt x="4660" y="26639"/>
                  </a:cubicBezTo>
                  <a:lnTo>
                    <a:pt x="14447" y="26639"/>
                  </a:lnTo>
                  <a:cubicBezTo>
                    <a:pt x="17020" y="26639"/>
                    <a:pt x="19106" y="24554"/>
                    <a:pt x="19106" y="21982"/>
                  </a:cubicBezTo>
                  <a:lnTo>
                    <a:pt x="19106" y="0"/>
                  </a:ln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 name="Google Shape;1515;p53">
              <a:extLst>
                <a:ext uri="{FF2B5EF4-FFF2-40B4-BE49-F238E27FC236}">
                  <a16:creationId xmlns:a16="http://schemas.microsoft.com/office/drawing/2014/main" id="{0A44B5A7-5166-254D-0B83-CB5DB28591D8}"/>
                </a:ext>
              </a:extLst>
            </p:cNvPr>
            <p:cNvSpPr/>
            <p:nvPr/>
          </p:nvSpPr>
          <p:spPr>
            <a:xfrm>
              <a:off x="1847800" y="4225675"/>
              <a:ext cx="3906550" cy="122275"/>
            </a:xfrm>
            <a:custGeom>
              <a:avLst/>
              <a:gdLst/>
              <a:ahLst/>
              <a:cxnLst/>
              <a:rect l="l" t="t" r="r" b="b"/>
              <a:pathLst>
                <a:path w="156262" h="4891" extrusionOk="0">
                  <a:moveTo>
                    <a:pt x="1" y="0"/>
                  </a:moveTo>
                  <a:lnTo>
                    <a:pt x="1" y="4890"/>
                  </a:lnTo>
                  <a:lnTo>
                    <a:pt x="156262" y="4890"/>
                  </a:lnTo>
                  <a:lnTo>
                    <a:pt x="156262" y="0"/>
                  </a:lnTo>
                  <a:close/>
                </a:path>
              </a:pathLst>
            </a:custGeom>
            <a:solidFill>
              <a:srgbClr val="1D262D"/>
            </a:solidFill>
            <a:ln w="9525" cap="flat" cmpd="sng">
              <a:solidFill>
                <a:srgbClr val="1D262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 name="Google Shape;1516;p53">
              <a:extLst>
                <a:ext uri="{FF2B5EF4-FFF2-40B4-BE49-F238E27FC236}">
                  <a16:creationId xmlns:a16="http://schemas.microsoft.com/office/drawing/2014/main" id="{827947A6-312D-13D4-9CF2-6C2B029E9190}"/>
                </a:ext>
              </a:extLst>
            </p:cNvPr>
            <p:cNvSpPr/>
            <p:nvPr/>
          </p:nvSpPr>
          <p:spPr>
            <a:xfrm>
              <a:off x="4800275" y="238125"/>
              <a:ext cx="191425" cy="1901150"/>
            </a:xfrm>
            <a:custGeom>
              <a:avLst/>
              <a:gdLst/>
              <a:ahLst/>
              <a:cxnLst/>
              <a:rect l="l" t="t" r="r" b="b"/>
              <a:pathLst>
                <a:path w="7657" h="76046" extrusionOk="0">
                  <a:moveTo>
                    <a:pt x="3828" y="0"/>
                  </a:moveTo>
                  <a:cubicBezTo>
                    <a:pt x="1713" y="0"/>
                    <a:pt x="1" y="1714"/>
                    <a:pt x="1" y="3828"/>
                  </a:cubicBezTo>
                  <a:lnTo>
                    <a:pt x="1" y="76045"/>
                  </a:lnTo>
                  <a:lnTo>
                    <a:pt x="7656" y="76045"/>
                  </a:lnTo>
                  <a:lnTo>
                    <a:pt x="7656" y="3828"/>
                  </a:lnTo>
                  <a:cubicBezTo>
                    <a:pt x="7656" y="1714"/>
                    <a:pt x="5942" y="0"/>
                    <a:pt x="3828" y="0"/>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 name="Google Shape;1517;p53">
              <a:extLst>
                <a:ext uri="{FF2B5EF4-FFF2-40B4-BE49-F238E27FC236}">
                  <a16:creationId xmlns:a16="http://schemas.microsoft.com/office/drawing/2014/main" id="{B50DFDB7-8367-8A3C-67B6-099BD10D2948}"/>
                </a:ext>
              </a:extLst>
            </p:cNvPr>
            <p:cNvSpPr/>
            <p:nvPr/>
          </p:nvSpPr>
          <p:spPr>
            <a:xfrm>
              <a:off x="4800275" y="2028950"/>
              <a:ext cx="274775" cy="681325"/>
            </a:xfrm>
            <a:custGeom>
              <a:avLst/>
              <a:gdLst/>
              <a:ahLst/>
              <a:cxnLst/>
              <a:rect l="l" t="t" r="r" b="b"/>
              <a:pathLst>
                <a:path w="10991" h="27253" extrusionOk="0">
                  <a:moveTo>
                    <a:pt x="5496" y="0"/>
                  </a:moveTo>
                  <a:cubicBezTo>
                    <a:pt x="2460" y="0"/>
                    <a:pt x="1" y="2460"/>
                    <a:pt x="1" y="5495"/>
                  </a:cubicBezTo>
                  <a:lnTo>
                    <a:pt x="1" y="27252"/>
                  </a:lnTo>
                  <a:lnTo>
                    <a:pt x="10991" y="27252"/>
                  </a:lnTo>
                  <a:lnTo>
                    <a:pt x="10991" y="5495"/>
                  </a:lnTo>
                  <a:cubicBezTo>
                    <a:pt x="10991" y="2460"/>
                    <a:pt x="8531" y="0"/>
                    <a:pt x="5496" y="0"/>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 name="Google Shape;1518;p53">
              <a:extLst>
                <a:ext uri="{FF2B5EF4-FFF2-40B4-BE49-F238E27FC236}">
                  <a16:creationId xmlns:a16="http://schemas.microsoft.com/office/drawing/2014/main" id="{CA602FB9-CE9C-E0FB-7EEB-CCE85192BE65}"/>
                </a:ext>
              </a:extLst>
            </p:cNvPr>
            <p:cNvSpPr/>
            <p:nvPr/>
          </p:nvSpPr>
          <p:spPr>
            <a:xfrm>
              <a:off x="4799825" y="2625525"/>
              <a:ext cx="383675" cy="1088825"/>
            </a:xfrm>
            <a:custGeom>
              <a:avLst/>
              <a:gdLst/>
              <a:ahLst/>
              <a:cxnLst/>
              <a:rect l="l" t="t" r="r" b="b"/>
              <a:pathLst>
                <a:path w="15347" h="43553" extrusionOk="0">
                  <a:moveTo>
                    <a:pt x="1440" y="0"/>
                  </a:moveTo>
                  <a:cubicBezTo>
                    <a:pt x="645" y="0"/>
                    <a:pt x="1" y="644"/>
                    <a:pt x="1" y="1439"/>
                  </a:cubicBezTo>
                  <a:lnTo>
                    <a:pt x="1" y="43553"/>
                  </a:lnTo>
                  <a:lnTo>
                    <a:pt x="15346" y="43553"/>
                  </a:lnTo>
                  <a:lnTo>
                    <a:pt x="15346" y="1439"/>
                  </a:lnTo>
                  <a:cubicBezTo>
                    <a:pt x="15346" y="644"/>
                    <a:pt x="14702" y="0"/>
                    <a:pt x="13907" y="0"/>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 name="Google Shape;1519;p53">
              <a:extLst>
                <a:ext uri="{FF2B5EF4-FFF2-40B4-BE49-F238E27FC236}">
                  <a16:creationId xmlns:a16="http://schemas.microsoft.com/office/drawing/2014/main" id="{2802BCF6-9E27-E9C2-D726-116F2BC7B4D6}"/>
                </a:ext>
              </a:extLst>
            </p:cNvPr>
            <p:cNvSpPr/>
            <p:nvPr/>
          </p:nvSpPr>
          <p:spPr>
            <a:xfrm>
              <a:off x="2630525" y="238125"/>
              <a:ext cx="191450" cy="1901150"/>
            </a:xfrm>
            <a:custGeom>
              <a:avLst/>
              <a:gdLst/>
              <a:ahLst/>
              <a:cxnLst/>
              <a:rect l="l" t="t" r="r" b="b"/>
              <a:pathLst>
                <a:path w="7658" h="76046" extrusionOk="0">
                  <a:moveTo>
                    <a:pt x="3829" y="0"/>
                  </a:moveTo>
                  <a:cubicBezTo>
                    <a:pt x="1716" y="0"/>
                    <a:pt x="1" y="1714"/>
                    <a:pt x="1" y="3828"/>
                  </a:cubicBezTo>
                  <a:lnTo>
                    <a:pt x="1" y="76045"/>
                  </a:lnTo>
                  <a:lnTo>
                    <a:pt x="7658" y="76045"/>
                  </a:lnTo>
                  <a:lnTo>
                    <a:pt x="7658" y="3828"/>
                  </a:lnTo>
                  <a:cubicBezTo>
                    <a:pt x="7658" y="1714"/>
                    <a:pt x="5944" y="0"/>
                    <a:pt x="3829" y="0"/>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 name="Google Shape;1520;p53">
              <a:extLst>
                <a:ext uri="{FF2B5EF4-FFF2-40B4-BE49-F238E27FC236}">
                  <a16:creationId xmlns:a16="http://schemas.microsoft.com/office/drawing/2014/main" id="{72BAC6B9-48E9-6D60-D0CD-1A414B3E5827}"/>
                </a:ext>
              </a:extLst>
            </p:cNvPr>
            <p:cNvSpPr/>
            <p:nvPr/>
          </p:nvSpPr>
          <p:spPr>
            <a:xfrm>
              <a:off x="2547175" y="2028950"/>
              <a:ext cx="274800" cy="681325"/>
            </a:xfrm>
            <a:custGeom>
              <a:avLst/>
              <a:gdLst/>
              <a:ahLst/>
              <a:cxnLst/>
              <a:rect l="l" t="t" r="r" b="b"/>
              <a:pathLst>
                <a:path w="10992" h="27253" extrusionOk="0">
                  <a:moveTo>
                    <a:pt x="5495" y="0"/>
                  </a:moveTo>
                  <a:cubicBezTo>
                    <a:pt x="2460" y="0"/>
                    <a:pt x="0" y="2460"/>
                    <a:pt x="0" y="5495"/>
                  </a:cubicBezTo>
                  <a:lnTo>
                    <a:pt x="0" y="27252"/>
                  </a:lnTo>
                  <a:lnTo>
                    <a:pt x="10992" y="27252"/>
                  </a:lnTo>
                  <a:lnTo>
                    <a:pt x="10992" y="5495"/>
                  </a:lnTo>
                  <a:cubicBezTo>
                    <a:pt x="10992" y="2460"/>
                    <a:pt x="8532" y="0"/>
                    <a:pt x="5495"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 name="Google Shape;1521;p53">
              <a:extLst>
                <a:ext uri="{FF2B5EF4-FFF2-40B4-BE49-F238E27FC236}">
                  <a16:creationId xmlns:a16="http://schemas.microsoft.com/office/drawing/2014/main" id="{65223B5B-44A5-AF73-809C-E8EB0D668A8E}"/>
                </a:ext>
              </a:extLst>
            </p:cNvPr>
            <p:cNvSpPr/>
            <p:nvPr/>
          </p:nvSpPr>
          <p:spPr>
            <a:xfrm>
              <a:off x="2438725" y="2625525"/>
              <a:ext cx="383675" cy="1088825"/>
            </a:xfrm>
            <a:custGeom>
              <a:avLst/>
              <a:gdLst/>
              <a:ahLst/>
              <a:cxnLst/>
              <a:rect l="l" t="t" r="r" b="b"/>
              <a:pathLst>
                <a:path w="15347" h="43553" extrusionOk="0">
                  <a:moveTo>
                    <a:pt x="1440" y="0"/>
                  </a:moveTo>
                  <a:cubicBezTo>
                    <a:pt x="645" y="0"/>
                    <a:pt x="1" y="644"/>
                    <a:pt x="1" y="1439"/>
                  </a:cubicBezTo>
                  <a:lnTo>
                    <a:pt x="1" y="43553"/>
                  </a:lnTo>
                  <a:lnTo>
                    <a:pt x="15346" y="43553"/>
                  </a:lnTo>
                  <a:lnTo>
                    <a:pt x="15346" y="1439"/>
                  </a:lnTo>
                  <a:cubicBezTo>
                    <a:pt x="15346" y="644"/>
                    <a:pt x="14702" y="0"/>
                    <a:pt x="13907" y="0"/>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 name="Google Shape;1522;p53">
              <a:extLst>
                <a:ext uri="{FF2B5EF4-FFF2-40B4-BE49-F238E27FC236}">
                  <a16:creationId xmlns:a16="http://schemas.microsoft.com/office/drawing/2014/main" id="{249BB533-F526-9BF4-1F2D-2B5E1982DDE8}"/>
                </a:ext>
              </a:extLst>
            </p:cNvPr>
            <p:cNvSpPr/>
            <p:nvPr/>
          </p:nvSpPr>
          <p:spPr>
            <a:xfrm>
              <a:off x="4678075" y="1882375"/>
              <a:ext cx="551800" cy="758800"/>
            </a:xfrm>
            <a:custGeom>
              <a:avLst/>
              <a:gdLst/>
              <a:ahLst/>
              <a:cxnLst/>
              <a:rect l="l" t="t" r="r" b="b"/>
              <a:pathLst>
                <a:path w="22072" h="30352" extrusionOk="0">
                  <a:moveTo>
                    <a:pt x="11415" y="2070"/>
                  </a:moveTo>
                  <a:cubicBezTo>
                    <a:pt x="11337" y="2321"/>
                    <a:pt x="11290" y="2570"/>
                    <a:pt x="11290" y="2819"/>
                  </a:cubicBezTo>
                  <a:lnTo>
                    <a:pt x="11290" y="26037"/>
                  </a:lnTo>
                  <a:lnTo>
                    <a:pt x="1558" y="27455"/>
                  </a:lnTo>
                  <a:lnTo>
                    <a:pt x="1558" y="2070"/>
                  </a:lnTo>
                  <a:close/>
                  <a:moveTo>
                    <a:pt x="14125" y="0"/>
                  </a:moveTo>
                  <a:cubicBezTo>
                    <a:pt x="13517" y="0"/>
                    <a:pt x="12957" y="186"/>
                    <a:pt x="12505" y="514"/>
                  </a:cubicBezTo>
                  <a:lnTo>
                    <a:pt x="0" y="514"/>
                  </a:lnTo>
                  <a:lnTo>
                    <a:pt x="0" y="29245"/>
                  </a:lnTo>
                  <a:lnTo>
                    <a:pt x="11306" y="27610"/>
                  </a:lnTo>
                  <a:cubicBezTo>
                    <a:pt x="11353" y="29058"/>
                    <a:pt x="12505" y="30257"/>
                    <a:pt x="13953" y="30335"/>
                  </a:cubicBezTo>
                  <a:cubicBezTo>
                    <a:pt x="14000" y="30346"/>
                    <a:pt x="14048" y="30351"/>
                    <a:pt x="14096" y="30351"/>
                  </a:cubicBezTo>
                  <a:cubicBezTo>
                    <a:pt x="14106" y="30351"/>
                    <a:pt x="14115" y="30351"/>
                    <a:pt x="14125" y="30351"/>
                  </a:cubicBezTo>
                  <a:lnTo>
                    <a:pt x="19232" y="30351"/>
                  </a:lnTo>
                  <a:cubicBezTo>
                    <a:pt x="19235" y="30351"/>
                    <a:pt x="19238" y="30351"/>
                    <a:pt x="19241" y="30351"/>
                  </a:cubicBezTo>
                  <a:cubicBezTo>
                    <a:pt x="20805" y="30351"/>
                    <a:pt x="22072" y="29082"/>
                    <a:pt x="22067" y="27517"/>
                  </a:cubicBezTo>
                  <a:lnTo>
                    <a:pt x="22067" y="2819"/>
                  </a:lnTo>
                  <a:cubicBezTo>
                    <a:pt x="22067" y="1261"/>
                    <a:pt x="20805" y="0"/>
                    <a:pt x="19232"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 name="Google Shape;1523;p53">
              <a:extLst>
                <a:ext uri="{FF2B5EF4-FFF2-40B4-BE49-F238E27FC236}">
                  <a16:creationId xmlns:a16="http://schemas.microsoft.com/office/drawing/2014/main" id="{AA855768-9343-FCD4-19B2-118399ED3427}"/>
                </a:ext>
              </a:extLst>
            </p:cNvPr>
            <p:cNvSpPr/>
            <p:nvPr/>
          </p:nvSpPr>
          <p:spPr>
            <a:xfrm>
              <a:off x="2309900" y="1882375"/>
              <a:ext cx="551700" cy="758750"/>
            </a:xfrm>
            <a:custGeom>
              <a:avLst/>
              <a:gdLst/>
              <a:ahLst/>
              <a:cxnLst/>
              <a:rect l="l" t="t" r="r" b="b"/>
              <a:pathLst>
                <a:path w="22068" h="30350" extrusionOk="0">
                  <a:moveTo>
                    <a:pt x="20510" y="2072"/>
                  </a:moveTo>
                  <a:lnTo>
                    <a:pt x="20510" y="27454"/>
                  </a:lnTo>
                  <a:lnTo>
                    <a:pt x="10778" y="26037"/>
                  </a:lnTo>
                  <a:lnTo>
                    <a:pt x="10778" y="2819"/>
                  </a:lnTo>
                  <a:cubicBezTo>
                    <a:pt x="10778" y="2570"/>
                    <a:pt x="10730" y="2321"/>
                    <a:pt x="10668" y="2072"/>
                  </a:cubicBezTo>
                  <a:close/>
                  <a:moveTo>
                    <a:pt x="7955" y="0"/>
                  </a:moveTo>
                  <a:cubicBezTo>
                    <a:pt x="7951" y="0"/>
                    <a:pt x="7947" y="0"/>
                    <a:pt x="7943" y="0"/>
                  </a:cubicBezTo>
                  <a:lnTo>
                    <a:pt x="2836" y="0"/>
                  </a:lnTo>
                  <a:cubicBezTo>
                    <a:pt x="1278" y="0"/>
                    <a:pt x="1" y="1261"/>
                    <a:pt x="1" y="2819"/>
                  </a:cubicBezTo>
                  <a:lnTo>
                    <a:pt x="1" y="27515"/>
                  </a:lnTo>
                  <a:cubicBezTo>
                    <a:pt x="1" y="29089"/>
                    <a:pt x="1278" y="30349"/>
                    <a:pt x="2836" y="30349"/>
                  </a:cubicBezTo>
                  <a:lnTo>
                    <a:pt x="7943" y="30349"/>
                  </a:lnTo>
                  <a:cubicBezTo>
                    <a:pt x="9485" y="30349"/>
                    <a:pt x="10715" y="29120"/>
                    <a:pt x="10761" y="27610"/>
                  </a:cubicBezTo>
                  <a:lnTo>
                    <a:pt x="21959" y="29229"/>
                  </a:lnTo>
                  <a:lnTo>
                    <a:pt x="22067" y="29245"/>
                  </a:lnTo>
                  <a:lnTo>
                    <a:pt x="22067" y="515"/>
                  </a:lnTo>
                  <a:lnTo>
                    <a:pt x="9578" y="514"/>
                  </a:lnTo>
                  <a:cubicBezTo>
                    <a:pt x="9102" y="179"/>
                    <a:pt x="8537" y="0"/>
                    <a:pt x="7955"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 name="Google Shape;1524;p53">
              <a:extLst>
                <a:ext uri="{FF2B5EF4-FFF2-40B4-BE49-F238E27FC236}">
                  <a16:creationId xmlns:a16="http://schemas.microsoft.com/office/drawing/2014/main" id="{94B1685A-0AEE-BEFC-6E99-B27A17808BDF}"/>
                </a:ext>
              </a:extLst>
            </p:cNvPr>
            <p:cNvSpPr/>
            <p:nvPr/>
          </p:nvSpPr>
          <p:spPr>
            <a:xfrm>
              <a:off x="2576600" y="1934150"/>
              <a:ext cx="246050" cy="634600"/>
            </a:xfrm>
            <a:custGeom>
              <a:avLst/>
              <a:gdLst/>
              <a:ahLst/>
              <a:cxnLst/>
              <a:rect l="l" t="t" r="r" b="b"/>
              <a:pathLst>
                <a:path w="9842" h="25384" extrusionOk="0">
                  <a:moveTo>
                    <a:pt x="9842" y="25384"/>
                  </a:moveTo>
                  <a:lnTo>
                    <a:pt x="110" y="23967"/>
                  </a:lnTo>
                  <a:lnTo>
                    <a:pt x="110" y="748"/>
                  </a:lnTo>
                  <a:cubicBezTo>
                    <a:pt x="110" y="499"/>
                    <a:pt x="62" y="250"/>
                    <a:pt x="0" y="1"/>
                  </a:cubicBezTo>
                  <a:lnTo>
                    <a:pt x="9842" y="1"/>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Google Shape;1525;p53">
              <a:extLst>
                <a:ext uri="{FF2B5EF4-FFF2-40B4-BE49-F238E27FC236}">
                  <a16:creationId xmlns:a16="http://schemas.microsoft.com/office/drawing/2014/main" id="{746F74E4-20C4-D0F2-07C5-3B6105384DE4}"/>
                </a:ext>
              </a:extLst>
            </p:cNvPr>
            <p:cNvSpPr/>
            <p:nvPr/>
          </p:nvSpPr>
          <p:spPr>
            <a:xfrm>
              <a:off x="2823350" y="1778450"/>
              <a:ext cx="1981900" cy="2272625"/>
            </a:xfrm>
            <a:custGeom>
              <a:avLst/>
              <a:gdLst/>
              <a:ahLst/>
              <a:cxnLst/>
              <a:rect l="l" t="t" r="r" b="b"/>
              <a:pathLst>
                <a:path w="79276" h="90905" extrusionOk="0">
                  <a:moveTo>
                    <a:pt x="6595" y="0"/>
                  </a:moveTo>
                  <a:cubicBezTo>
                    <a:pt x="4846" y="0"/>
                    <a:pt x="3168" y="696"/>
                    <a:pt x="1932" y="1932"/>
                  </a:cubicBezTo>
                  <a:cubicBezTo>
                    <a:pt x="696" y="3169"/>
                    <a:pt x="0" y="4846"/>
                    <a:pt x="1" y="6595"/>
                  </a:cubicBezTo>
                  <a:lnTo>
                    <a:pt x="1" y="90905"/>
                  </a:lnTo>
                  <a:lnTo>
                    <a:pt x="79275" y="90905"/>
                  </a:lnTo>
                  <a:lnTo>
                    <a:pt x="79275" y="6595"/>
                  </a:lnTo>
                  <a:cubicBezTo>
                    <a:pt x="79275" y="4846"/>
                    <a:pt x="78581" y="3169"/>
                    <a:pt x="77343" y="1932"/>
                  </a:cubicBezTo>
                  <a:cubicBezTo>
                    <a:pt x="76107" y="696"/>
                    <a:pt x="74429" y="0"/>
                    <a:pt x="72681"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 name="Google Shape;1526;p53">
              <a:extLst>
                <a:ext uri="{FF2B5EF4-FFF2-40B4-BE49-F238E27FC236}">
                  <a16:creationId xmlns:a16="http://schemas.microsoft.com/office/drawing/2014/main" id="{F842DA6D-3AFC-9180-5D57-D25FD8B38B30}"/>
                </a:ext>
              </a:extLst>
            </p:cNvPr>
            <p:cNvSpPr/>
            <p:nvPr/>
          </p:nvSpPr>
          <p:spPr>
            <a:xfrm>
              <a:off x="2934442" y="1945101"/>
              <a:ext cx="1759775" cy="450188"/>
            </a:xfrm>
            <a:custGeom>
              <a:avLst/>
              <a:gdLst/>
              <a:ahLst/>
              <a:cxnLst/>
              <a:rect l="l" t="t" r="r" b="b"/>
              <a:pathLst>
                <a:path w="70391" h="22614" extrusionOk="0">
                  <a:moveTo>
                    <a:pt x="0" y="0"/>
                  </a:moveTo>
                  <a:lnTo>
                    <a:pt x="0" y="22614"/>
                  </a:lnTo>
                  <a:lnTo>
                    <a:pt x="70390" y="22614"/>
                  </a:lnTo>
                  <a:lnTo>
                    <a:pt x="70390" y="0"/>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 name="Google Shape;1527;p53">
              <a:extLst>
                <a:ext uri="{FF2B5EF4-FFF2-40B4-BE49-F238E27FC236}">
                  <a16:creationId xmlns:a16="http://schemas.microsoft.com/office/drawing/2014/main" id="{BB5AAA2E-5520-57B8-6FCB-E9AC9F7B8519}"/>
                </a:ext>
              </a:extLst>
            </p:cNvPr>
            <p:cNvSpPr/>
            <p:nvPr/>
          </p:nvSpPr>
          <p:spPr>
            <a:xfrm>
              <a:off x="1930175" y="4841025"/>
              <a:ext cx="532075" cy="635900"/>
            </a:xfrm>
            <a:custGeom>
              <a:avLst/>
              <a:gdLst/>
              <a:ahLst/>
              <a:cxnLst/>
              <a:rect l="l" t="t" r="r" b="b"/>
              <a:pathLst>
                <a:path w="21283" h="25436" extrusionOk="0">
                  <a:moveTo>
                    <a:pt x="4943" y="0"/>
                  </a:moveTo>
                  <a:cubicBezTo>
                    <a:pt x="2205" y="0"/>
                    <a:pt x="0" y="2206"/>
                    <a:pt x="0" y="4944"/>
                  </a:cubicBezTo>
                  <a:lnTo>
                    <a:pt x="0" y="20491"/>
                  </a:lnTo>
                  <a:cubicBezTo>
                    <a:pt x="0" y="23231"/>
                    <a:pt x="2205" y="25435"/>
                    <a:pt x="4943" y="25435"/>
                  </a:cubicBezTo>
                  <a:lnTo>
                    <a:pt x="16338" y="25435"/>
                  </a:lnTo>
                  <a:cubicBezTo>
                    <a:pt x="19077" y="25435"/>
                    <a:pt x="21282" y="23231"/>
                    <a:pt x="21282" y="20491"/>
                  </a:cubicBezTo>
                  <a:lnTo>
                    <a:pt x="21282" y="4944"/>
                  </a:lnTo>
                  <a:cubicBezTo>
                    <a:pt x="21282" y="2206"/>
                    <a:pt x="19077" y="0"/>
                    <a:pt x="16338"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 name="Google Shape;1528;p53">
              <a:extLst>
                <a:ext uri="{FF2B5EF4-FFF2-40B4-BE49-F238E27FC236}">
                  <a16:creationId xmlns:a16="http://schemas.microsoft.com/office/drawing/2014/main" id="{69290420-5F0D-4016-EE8C-15578F51C43F}"/>
                </a:ext>
              </a:extLst>
            </p:cNvPr>
            <p:cNvSpPr/>
            <p:nvPr/>
          </p:nvSpPr>
          <p:spPr>
            <a:xfrm>
              <a:off x="5167875" y="4841025"/>
              <a:ext cx="532075" cy="635900"/>
            </a:xfrm>
            <a:custGeom>
              <a:avLst/>
              <a:gdLst/>
              <a:ahLst/>
              <a:cxnLst/>
              <a:rect l="l" t="t" r="r" b="b"/>
              <a:pathLst>
                <a:path w="21283" h="25436" extrusionOk="0">
                  <a:moveTo>
                    <a:pt x="4945" y="0"/>
                  </a:moveTo>
                  <a:cubicBezTo>
                    <a:pt x="2214" y="0"/>
                    <a:pt x="1" y="2214"/>
                    <a:pt x="1" y="4944"/>
                  </a:cubicBezTo>
                  <a:lnTo>
                    <a:pt x="1" y="20491"/>
                  </a:lnTo>
                  <a:cubicBezTo>
                    <a:pt x="1" y="23222"/>
                    <a:pt x="2214" y="25435"/>
                    <a:pt x="4945" y="25435"/>
                  </a:cubicBezTo>
                  <a:lnTo>
                    <a:pt x="16340" y="25435"/>
                  </a:lnTo>
                  <a:cubicBezTo>
                    <a:pt x="19071" y="25435"/>
                    <a:pt x="21283" y="23223"/>
                    <a:pt x="21283" y="20491"/>
                  </a:cubicBezTo>
                  <a:lnTo>
                    <a:pt x="21283" y="4944"/>
                  </a:lnTo>
                  <a:cubicBezTo>
                    <a:pt x="21283" y="2214"/>
                    <a:pt x="19070" y="0"/>
                    <a:pt x="16340"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 name="Google Shape;1529;p53">
              <a:extLst>
                <a:ext uri="{FF2B5EF4-FFF2-40B4-BE49-F238E27FC236}">
                  <a16:creationId xmlns:a16="http://schemas.microsoft.com/office/drawing/2014/main" id="{CBAAF344-13BF-6229-D79E-6B8996F1A4D5}"/>
                </a:ext>
              </a:extLst>
            </p:cNvPr>
            <p:cNvSpPr/>
            <p:nvPr/>
          </p:nvSpPr>
          <p:spPr>
            <a:xfrm>
              <a:off x="1825575" y="4347875"/>
              <a:ext cx="3977425" cy="629425"/>
            </a:xfrm>
            <a:custGeom>
              <a:avLst/>
              <a:gdLst/>
              <a:ahLst/>
              <a:cxnLst/>
              <a:rect l="l" t="t" r="r" b="b"/>
              <a:pathLst>
                <a:path w="159097" h="25177" extrusionOk="0">
                  <a:moveTo>
                    <a:pt x="890" y="1"/>
                  </a:moveTo>
                  <a:cubicBezTo>
                    <a:pt x="397" y="1"/>
                    <a:pt x="1" y="398"/>
                    <a:pt x="1" y="890"/>
                  </a:cubicBezTo>
                  <a:lnTo>
                    <a:pt x="1" y="24287"/>
                  </a:lnTo>
                  <a:cubicBezTo>
                    <a:pt x="1" y="24780"/>
                    <a:pt x="397" y="25176"/>
                    <a:pt x="890" y="25176"/>
                  </a:cubicBezTo>
                  <a:lnTo>
                    <a:pt x="158208" y="25176"/>
                  </a:lnTo>
                  <a:cubicBezTo>
                    <a:pt x="158700" y="25176"/>
                    <a:pt x="159097" y="24780"/>
                    <a:pt x="159097" y="24287"/>
                  </a:cubicBezTo>
                  <a:lnTo>
                    <a:pt x="159097" y="890"/>
                  </a:lnTo>
                  <a:cubicBezTo>
                    <a:pt x="159097" y="398"/>
                    <a:pt x="158700" y="1"/>
                    <a:pt x="158208"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 name="Google Shape;1530;p53">
              <a:extLst>
                <a:ext uri="{FF2B5EF4-FFF2-40B4-BE49-F238E27FC236}">
                  <a16:creationId xmlns:a16="http://schemas.microsoft.com/office/drawing/2014/main" id="{41F26203-B7AC-572C-C804-792C310A9766}"/>
                </a:ext>
              </a:extLst>
            </p:cNvPr>
            <p:cNvSpPr/>
            <p:nvPr/>
          </p:nvSpPr>
          <p:spPr>
            <a:xfrm>
              <a:off x="1826350" y="3846675"/>
              <a:ext cx="1020350" cy="408800"/>
            </a:xfrm>
            <a:custGeom>
              <a:avLst/>
              <a:gdLst/>
              <a:ahLst/>
              <a:cxnLst/>
              <a:rect l="l" t="t" r="r" b="b"/>
              <a:pathLst>
                <a:path w="40814" h="16352" extrusionOk="0">
                  <a:moveTo>
                    <a:pt x="9981" y="0"/>
                  </a:moveTo>
                  <a:cubicBezTo>
                    <a:pt x="7335" y="0"/>
                    <a:pt x="4796" y="1051"/>
                    <a:pt x="2924" y="2923"/>
                  </a:cubicBezTo>
                  <a:cubicBezTo>
                    <a:pt x="1052" y="4796"/>
                    <a:pt x="1" y="7334"/>
                    <a:pt x="1" y="9981"/>
                  </a:cubicBezTo>
                  <a:lnTo>
                    <a:pt x="1" y="16351"/>
                  </a:lnTo>
                  <a:lnTo>
                    <a:pt x="40813" y="16351"/>
                  </a:lnTo>
                  <a:lnTo>
                    <a:pt x="40813" y="0"/>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 name="Google Shape;1531;p53">
              <a:extLst>
                <a:ext uri="{FF2B5EF4-FFF2-40B4-BE49-F238E27FC236}">
                  <a16:creationId xmlns:a16="http://schemas.microsoft.com/office/drawing/2014/main" id="{06C2AF04-A119-D941-9C27-C8D06683BC08}"/>
                </a:ext>
              </a:extLst>
            </p:cNvPr>
            <p:cNvSpPr/>
            <p:nvPr/>
          </p:nvSpPr>
          <p:spPr>
            <a:xfrm>
              <a:off x="2048325" y="3496300"/>
              <a:ext cx="793225" cy="350400"/>
            </a:xfrm>
            <a:custGeom>
              <a:avLst/>
              <a:gdLst/>
              <a:ahLst/>
              <a:cxnLst/>
              <a:rect l="l" t="t" r="r" b="b"/>
              <a:pathLst>
                <a:path w="31729" h="14016" extrusionOk="0">
                  <a:moveTo>
                    <a:pt x="0" y="0"/>
                  </a:moveTo>
                  <a:lnTo>
                    <a:pt x="0" y="14015"/>
                  </a:lnTo>
                  <a:lnTo>
                    <a:pt x="31729" y="14015"/>
                  </a:lnTo>
                  <a:lnTo>
                    <a:pt x="31729" y="0"/>
                  </a:ln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 name="Google Shape;1532;p53">
              <a:extLst>
                <a:ext uri="{FF2B5EF4-FFF2-40B4-BE49-F238E27FC236}">
                  <a16:creationId xmlns:a16="http://schemas.microsoft.com/office/drawing/2014/main" id="{E469FAAF-7B04-9B10-B754-374942050969}"/>
                </a:ext>
              </a:extLst>
            </p:cNvPr>
            <p:cNvSpPr/>
            <p:nvPr/>
          </p:nvSpPr>
          <p:spPr>
            <a:xfrm>
              <a:off x="2083900" y="3529600"/>
              <a:ext cx="340525" cy="283800"/>
            </a:xfrm>
            <a:custGeom>
              <a:avLst/>
              <a:gdLst/>
              <a:ahLst/>
              <a:cxnLst/>
              <a:rect l="l" t="t" r="r" b="b"/>
              <a:pathLst>
                <a:path w="13621" h="11352" extrusionOk="0">
                  <a:moveTo>
                    <a:pt x="1" y="0"/>
                  </a:moveTo>
                  <a:lnTo>
                    <a:pt x="1" y="11352"/>
                  </a:lnTo>
                  <a:lnTo>
                    <a:pt x="13621" y="11352"/>
                  </a:lnTo>
                  <a:lnTo>
                    <a:pt x="13621" y="0"/>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 name="Google Shape;1533;p53">
              <a:extLst>
                <a:ext uri="{FF2B5EF4-FFF2-40B4-BE49-F238E27FC236}">
                  <a16:creationId xmlns:a16="http://schemas.microsoft.com/office/drawing/2014/main" id="{88FEA970-FB12-B6CC-4C77-1D9DBC7D4018}"/>
                </a:ext>
              </a:extLst>
            </p:cNvPr>
            <p:cNvSpPr/>
            <p:nvPr/>
          </p:nvSpPr>
          <p:spPr>
            <a:xfrm>
              <a:off x="2455200" y="3529600"/>
              <a:ext cx="350750" cy="283800"/>
            </a:xfrm>
            <a:custGeom>
              <a:avLst/>
              <a:gdLst/>
              <a:ahLst/>
              <a:cxnLst/>
              <a:rect l="l" t="t" r="r" b="b"/>
              <a:pathLst>
                <a:path w="14030" h="11352" extrusionOk="0">
                  <a:moveTo>
                    <a:pt x="0" y="0"/>
                  </a:moveTo>
                  <a:lnTo>
                    <a:pt x="0" y="11352"/>
                  </a:lnTo>
                  <a:lnTo>
                    <a:pt x="14029" y="11352"/>
                  </a:lnTo>
                  <a:lnTo>
                    <a:pt x="14029" y="0"/>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2" name="Google Shape;1534;p53">
              <a:extLst>
                <a:ext uri="{FF2B5EF4-FFF2-40B4-BE49-F238E27FC236}">
                  <a16:creationId xmlns:a16="http://schemas.microsoft.com/office/drawing/2014/main" id="{947AB6F4-4DC5-2971-C5A1-25265D6EB350}"/>
                </a:ext>
              </a:extLst>
            </p:cNvPr>
            <p:cNvSpPr/>
            <p:nvPr/>
          </p:nvSpPr>
          <p:spPr>
            <a:xfrm>
              <a:off x="1814750" y="3529975"/>
              <a:ext cx="233600" cy="291500"/>
            </a:xfrm>
            <a:custGeom>
              <a:avLst/>
              <a:gdLst/>
              <a:ahLst/>
              <a:cxnLst/>
              <a:rect l="l" t="t" r="r" b="b"/>
              <a:pathLst>
                <a:path w="9344" h="11660" extrusionOk="0">
                  <a:moveTo>
                    <a:pt x="4063" y="1"/>
                  </a:moveTo>
                  <a:cubicBezTo>
                    <a:pt x="1818" y="1"/>
                    <a:pt x="0" y="1820"/>
                    <a:pt x="0" y="4063"/>
                  </a:cubicBezTo>
                  <a:lnTo>
                    <a:pt x="0" y="7597"/>
                  </a:lnTo>
                  <a:cubicBezTo>
                    <a:pt x="0" y="9840"/>
                    <a:pt x="1818" y="11659"/>
                    <a:pt x="4063" y="11659"/>
                  </a:cubicBezTo>
                  <a:lnTo>
                    <a:pt x="9343" y="11659"/>
                  </a:lnTo>
                  <a:lnTo>
                    <a:pt x="9343" y="1"/>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 name="Google Shape;1535;p53">
              <a:extLst>
                <a:ext uri="{FF2B5EF4-FFF2-40B4-BE49-F238E27FC236}">
                  <a16:creationId xmlns:a16="http://schemas.microsoft.com/office/drawing/2014/main" id="{D180EA1C-8027-E340-6112-5D98C6AAE5BC}"/>
                </a:ext>
              </a:extLst>
            </p:cNvPr>
            <p:cNvSpPr/>
            <p:nvPr/>
          </p:nvSpPr>
          <p:spPr>
            <a:xfrm>
              <a:off x="2215675" y="4148400"/>
              <a:ext cx="631025" cy="107075"/>
            </a:xfrm>
            <a:custGeom>
              <a:avLst/>
              <a:gdLst/>
              <a:ahLst/>
              <a:cxnLst/>
              <a:rect l="l" t="t" r="r" b="b"/>
              <a:pathLst>
                <a:path w="25241" h="4283" extrusionOk="0">
                  <a:moveTo>
                    <a:pt x="0" y="0"/>
                  </a:moveTo>
                  <a:lnTo>
                    <a:pt x="25240" y="0"/>
                  </a:lnTo>
                  <a:lnTo>
                    <a:pt x="25240" y="4282"/>
                  </a:lnTo>
                  <a:lnTo>
                    <a:pt x="4971" y="4282"/>
                  </a:lnTo>
                  <a:cubicBezTo>
                    <a:pt x="3534" y="4282"/>
                    <a:pt x="2198" y="3540"/>
                    <a:pt x="1440" y="2319"/>
                  </a:cubicBez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 name="Google Shape;1536;p53">
              <a:extLst>
                <a:ext uri="{FF2B5EF4-FFF2-40B4-BE49-F238E27FC236}">
                  <a16:creationId xmlns:a16="http://schemas.microsoft.com/office/drawing/2014/main" id="{7F64757E-63C1-4805-DC20-677B4F765411}"/>
                </a:ext>
              </a:extLst>
            </p:cNvPr>
            <p:cNvSpPr/>
            <p:nvPr/>
          </p:nvSpPr>
          <p:spPr>
            <a:xfrm>
              <a:off x="4771825" y="3846675"/>
              <a:ext cx="1020350" cy="408800"/>
            </a:xfrm>
            <a:custGeom>
              <a:avLst/>
              <a:gdLst/>
              <a:ahLst/>
              <a:cxnLst/>
              <a:rect l="l" t="t" r="r" b="b"/>
              <a:pathLst>
                <a:path w="40814" h="16352" extrusionOk="0">
                  <a:moveTo>
                    <a:pt x="1" y="0"/>
                  </a:moveTo>
                  <a:lnTo>
                    <a:pt x="1" y="16351"/>
                  </a:lnTo>
                  <a:lnTo>
                    <a:pt x="40813" y="16351"/>
                  </a:lnTo>
                  <a:lnTo>
                    <a:pt x="40813" y="9981"/>
                  </a:lnTo>
                  <a:cubicBezTo>
                    <a:pt x="40813" y="7334"/>
                    <a:pt x="39761" y="4796"/>
                    <a:pt x="37890" y="2923"/>
                  </a:cubicBezTo>
                  <a:cubicBezTo>
                    <a:pt x="36018" y="1052"/>
                    <a:pt x="33479" y="0"/>
                    <a:pt x="30832" y="0"/>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5" name="Google Shape;1537;p53">
              <a:extLst>
                <a:ext uri="{FF2B5EF4-FFF2-40B4-BE49-F238E27FC236}">
                  <a16:creationId xmlns:a16="http://schemas.microsoft.com/office/drawing/2014/main" id="{E470D4B4-6E43-F99A-589B-9A56B438A2CD}"/>
                </a:ext>
              </a:extLst>
            </p:cNvPr>
            <p:cNvSpPr/>
            <p:nvPr/>
          </p:nvSpPr>
          <p:spPr>
            <a:xfrm>
              <a:off x="4776950" y="3496300"/>
              <a:ext cx="793250" cy="350400"/>
            </a:xfrm>
            <a:custGeom>
              <a:avLst/>
              <a:gdLst/>
              <a:ahLst/>
              <a:cxnLst/>
              <a:rect l="l" t="t" r="r" b="b"/>
              <a:pathLst>
                <a:path w="31730" h="14016" extrusionOk="0">
                  <a:moveTo>
                    <a:pt x="1" y="0"/>
                  </a:moveTo>
                  <a:lnTo>
                    <a:pt x="1" y="14015"/>
                  </a:lnTo>
                  <a:lnTo>
                    <a:pt x="31729" y="14015"/>
                  </a:lnTo>
                  <a:lnTo>
                    <a:pt x="31729" y="0"/>
                  </a:ln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 name="Google Shape;1538;p53">
              <a:extLst>
                <a:ext uri="{FF2B5EF4-FFF2-40B4-BE49-F238E27FC236}">
                  <a16:creationId xmlns:a16="http://schemas.microsoft.com/office/drawing/2014/main" id="{1E7684B8-A4A1-5BE4-9FF7-553E252B1359}"/>
                </a:ext>
              </a:extLst>
            </p:cNvPr>
            <p:cNvSpPr/>
            <p:nvPr/>
          </p:nvSpPr>
          <p:spPr>
            <a:xfrm>
              <a:off x="5194075" y="3529600"/>
              <a:ext cx="340525" cy="283800"/>
            </a:xfrm>
            <a:custGeom>
              <a:avLst/>
              <a:gdLst/>
              <a:ahLst/>
              <a:cxnLst/>
              <a:rect l="l" t="t" r="r" b="b"/>
              <a:pathLst>
                <a:path w="13621" h="11352" extrusionOk="0">
                  <a:moveTo>
                    <a:pt x="1" y="0"/>
                  </a:moveTo>
                  <a:lnTo>
                    <a:pt x="1" y="11352"/>
                  </a:lnTo>
                  <a:lnTo>
                    <a:pt x="13621" y="11352"/>
                  </a:lnTo>
                  <a:lnTo>
                    <a:pt x="13621" y="0"/>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7" name="Google Shape;1539;p53">
              <a:extLst>
                <a:ext uri="{FF2B5EF4-FFF2-40B4-BE49-F238E27FC236}">
                  <a16:creationId xmlns:a16="http://schemas.microsoft.com/office/drawing/2014/main" id="{88F6E6DD-0F22-1D05-EDCC-D9FB14031C68}"/>
                </a:ext>
              </a:extLst>
            </p:cNvPr>
            <p:cNvSpPr/>
            <p:nvPr/>
          </p:nvSpPr>
          <p:spPr>
            <a:xfrm>
              <a:off x="4812575" y="3529600"/>
              <a:ext cx="350775" cy="283800"/>
            </a:xfrm>
            <a:custGeom>
              <a:avLst/>
              <a:gdLst/>
              <a:ahLst/>
              <a:cxnLst/>
              <a:rect l="l" t="t" r="r" b="b"/>
              <a:pathLst>
                <a:path w="14031" h="11352" extrusionOk="0">
                  <a:moveTo>
                    <a:pt x="0" y="0"/>
                  </a:moveTo>
                  <a:lnTo>
                    <a:pt x="0" y="11352"/>
                  </a:lnTo>
                  <a:lnTo>
                    <a:pt x="14031" y="11352"/>
                  </a:lnTo>
                  <a:lnTo>
                    <a:pt x="14031" y="0"/>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 name="Google Shape;1540;p53">
              <a:extLst>
                <a:ext uri="{FF2B5EF4-FFF2-40B4-BE49-F238E27FC236}">
                  <a16:creationId xmlns:a16="http://schemas.microsoft.com/office/drawing/2014/main" id="{912C07BE-7A1E-9FDC-27AA-A4CCAA01AD44}"/>
                </a:ext>
              </a:extLst>
            </p:cNvPr>
            <p:cNvSpPr/>
            <p:nvPr/>
          </p:nvSpPr>
          <p:spPr>
            <a:xfrm>
              <a:off x="5570175" y="3529975"/>
              <a:ext cx="233600" cy="291500"/>
            </a:xfrm>
            <a:custGeom>
              <a:avLst/>
              <a:gdLst/>
              <a:ahLst/>
              <a:cxnLst/>
              <a:rect l="l" t="t" r="r" b="b"/>
              <a:pathLst>
                <a:path w="9344" h="11660" extrusionOk="0">
                  <a:moveTo>
                    <a:pt x="0" y="1"/>
                  </a:moveTo>
                  <a:lnTo>
                    <a:pt x="0" y="11659"/>
                  </a:lnTo>
                  <a:lnTo>
                    <a:pt x="5281" y="11659"/>
                  </a:lnTo>
                  <a:lnTo>
                    <a:pt x="5281" y="11658"/>
                  </a:lnTo>
                  <a:cubicBezTo>
                    <a:pt x="7525" y="11658"/>
                    <a:pt x="9344" y="9840"/>
                    <a:pt x="9344" y="7595"/>
                  </a:cubicBezTo>
                  <a:lnTo>
                    <a:pt x="9344" y="4063"/>
                  </a:lnTo>
                  <a:cubicBezTo>
                    <a:pt x="9344" y="1819"/>
                    <a:pt x="7525" y="1"/>
                    <a:pt x="5281" y="1"/>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9" name="Google Shape;1541;p53">
              <a:extLst>
                <a:ext uri="{FF2B5EF4-FFF2-40B4-BE49-F238E27FC236}">
                  <a16:creationId xmlns:a16="http://schemas.microsoft.com/office/drawing/2014/main" id="{3BEA61B8-E8B0-82A4-8382-F41DA5A711D4}"/>
                </a:ext>
              </a:extLst>
            </p:cNvPr>
            <p:cNvSpPr/>
            <p:nvPr/>
          </p:nvSpPr>
          <p:spPr>
            <a:xfrm>
              <a:off x="4771850" y="4148400"/>
              <a:ext cx="631025" cy="107075"/>
            </a:xfrm>
            <a:custGeom>
              <a:avLst/>
              <a:gdLst/>
              <a:ahLst/>
              <a:cxnLst/>
              <a:rect l="l" t="t" r="r" b="b"/>
              <a:pathLst>
                <a:path w="25241" h="4283" extrusionOk="0">
                  <a:moveTo>
                    <a:pt x="25241" y="0"/>
                  </a:moveTo>
                  <a:lnTo>
                    <a:pt x="1" y="0"/>
                  </a:lnTo>
                  <a:lnTo>
                    <a:pt x="1" y="4282"/>
                  </a:lnTo>
                  <a:lnTo>
                    <a:pt x="20270" y="4282"/>
                  </a:lnTo>
                  <a:cubicBezTo>
                    <a:pt x="21706" y="4282"/>
                    <a:pt x="23042" y="3540"/>
                    <a:pt x="23800" y="2319"/>
                  </a:cubicBez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0" name="Google Shape;1542;p53">
              <a:extLst>
                <a:ext uri="{FF2B5EF4-FFF2-40B4-BE49-F238E27FC236}">
                  <a16:creationId xmlns:a16="http://schemas.microsoft.com/office/drawing/2014/main" id="{CBCACF3F-4C11-64BF-943C-76EA76E161AA}"/>
                </a:ext>
              </a:extLst>
            </p:cNvPr>
            <p:cNvSpPr/>
            <p:nvPr/>
          </p:nvSpPr>
          <p:spPr>
            <a:xfrm>
              <a:off x="2841525" y="2510425"/>
              <a:ext cx="1930350" cy="1837525"/>
            </a:xfrm>
            <a:custGeom>
              <a:avLst/>
              <a:gdLst/>
              <a:ahLst/>
              <a:cxnLst/>
              <a:rect l="l" t="t" r="r" b="b"/>
              <a:pathLst>
                <a:path w="77214" h="73501" extrusionOk="0">
                  <a:moveTo>
                    <a:pt x="16185" y="1"/>
                  </a:moveTo>
                  <a:cubicBezTo>
                    <a:pt x="11893" y="1"/>
                    <a:pt x="7776" y="1706"/>
                    <a:pt x="4741" y="4741"/>
                  </a:cubicBezTo>
                  <a:cubicBezTo>
                    <a:pt x="1706" y="7776"/>
                    <a:pt x="1" y="11892"/>
                    <a:pt x="1" y="16184"/>
                  </a:cubicBezTo>
                  <a:lnTo>
                    <a:pt x="1" y="73500"/>
                  </a:lnTo>
                  <a:lnTo>
                    <a:pt x="77214" y="73500"/>
                  </a:lnTo>
                  <a:lnTo>
                    <a:pt x="77214" y="16184"/>
                  </a:lnTo>
                  <a:cubicBezTo>
                    <a:pt x="77214" y="11892"/>
                    <a:pt x="75508" y="7776"/>
                    <a:pt x="72474" y="4741"/>
                  </a:cubicBezTo>
                  <a:cubicBezTo>
                    <a:pt x="69438" y="1706"/>
                    <a:pt x="65322" y="1"/>
                    <a:pt x="61031" y="1"/>
                  </a:cubicBez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1" name="Google Shape;1543;p53">
              <a:extLst>
                <a:ext uri="{FF2B5EF4-FFF2-40B4-BE49-F238E27FC236}">
                  <a16:creationId xmlns:a16="http://schemas.microsoft.com/office/drawing/2014/main" id="{C98FC4A0-2A2F-8578-5A7C-EF4D88B83CC8}"/>
                </a:ext>
              </a:extLst>
            </p:cNvPr>
            <p:cNvSpPr/>
            <p:nvPr/>
          </p:nvSpPr>
          <p:spPr>
            <a:xfrm>
              <a:off x="2926000" y="2571275"/>
              <a:ext cx="1776625" cy="1776675"/>
            </a:xfrm>
            <a:custGeom>
              <a:avLst/>
              <a:gdLst/>
              <a:ahLst/>
              <a:cxnLst/>
              <a:rect l="l" t="t" r="r" b="b"/>
              <a:pathLst>
                <a:path w="71065" h="71067" extrusionOk="0">
                  <a:moveTo>
                    <a:pt x="6809" y="8611"/>
                  </a:moveTo>
                  <a:lnTo>
                    <a:pt x="6809" y="62456"/>
                  </a:lnTo>
                  <a:lnTo>
                    <a:pt x="5139" y="62456"/>
                  </a:lnTo>
                  <a:lnTo>
                    <a:pt x="5139" y="8611"/>
                  </a:lnTo>
                  <a:close/>
                  <a:moveTo>
                    <a:pt x="10147" y="8611"/>
                  </a:moveTo>
                  <a:lnTo>
                    <a:pt x="10147" y="62456"/>
                  </a:lnTo>
                  <a:lnTo>
                    <a:pt x="8478" y="62456"/>
                  </a:lnTo>
                  <a:lnTo>
                    <a:pt x="8478" y="8611"/>
                  </a:lnTo>
                  <a:close/>
                  <a:moveTo>
                    <a:pt x="13808" y="8611"/>
                  </a:moveTo>
                  <a:lnTo>
                    <a:pt x="13806" y="62456"/>
                  </a:lnTo>
                  <a:lnTo>
                    <a:pt x="12157" y="62456"/>
                  </a:lnTo>
                  <a:lnTo>
                    <a:pt x="12157" y="8611"/>
                  </a:lnTo>
                  <a:close/>
                  <a:moveTo>
                    <a:pt x="17163" y="8611"/>
                  </a:moveTo>
                  <a:lnTo>
                    <a:pt x="17164" y="62456"/>
                  </a:lnTo>
                  <a:lnTo>
                    <a:pt x="15494" y="62456"/>
                  </a:lnTo>
                  <a:lnTo>
                    <a:pt x="15494" y="8611"/>
                  </a:lnTo>
                  <a:close/>
                  <a:moveTo>
                    <a:pt x="20824" y="8611"/>
                  </a:moveTo>
                  <a:lnTo>
                    <a:pt x="20824" y="62456"/>
                  </a:lnTo>
                  <a:lnTo>
                    <a:pt x="19174" y="62456"/>
                  </a:lnTo>
                  <a:lnTo>
                    <a:pt x="19174" y="8611"/>
                  </a:lnTo>
                  <a:close/>
                  <a:moveTo>
                    <a:pt x="24162" y="8611"/>
                  </a:moveTo>
                  <a:lnTo>
                    <a:pt x="24163" y="62456"/>
                  </a:lnTo>
                  <a:lnTo>
                    <a:pt x="22512" y="62456"/>
                  </a:lnTo>
                  <a:lnTo>
                    <a:pt x="22512" y="8611"/>
                  </a:lnTo>
                  <a:close/>
                  <a:moveTo>
                    <a:pt x="27841" y="8611"/>
                  </a:moveTo>
                  <a:lnTo>
                    <a:pt x="27841" y="62456"/>
                  </a:lnTo>
                  <a:lnTo>
                    <a:pt x="26172" y="62456"/>
                  </a:lnTo>
                  <a:lnTo>
                    <a:pt x="26172" y="8611"/>
                  </a:lnTo>
                  <a:close/>
                  <a:moveTo>
                    <a:pt x="31179" y="8611"/>
                  </a:moveTo>
                  <a:lnTo>
                    <a:pt x="31179" y="62456"/>
                  </a:lnTo>
                  <a:lnTo>
                    <a:pt x="29530" y="62456"/>
                  </a:lnTo>
                  <a:lnTo>
                    <a:pt x="29530" y="8611"/>
                  </a:lnTo>
                  <a:close/>
                  <a:moveTo>
                    <a:pt x="34859" y="8611"/>
                  </a:moveTo>
                  <a:lnTo>
                    <a:pt x="34859" y="62456"/>
                  </a:lnTo>
                  <a:lnTo>
                    <a:pt x="33190" y="62456"/>
                  </a:lnTo>
                  <a:lnTo>
                    <a:pt x="33190" y="8611"/>
                  </a:lnTo>
                  <a:close/>
                  <a:moveTo>
                    <a:pt x="38197" y="8611"/>
                  </a:moveTo>
                  <a:lnTo>
                    <a:pt x="38197" y="62456"/>
                  </a:lnTo>
                  <a:lnTo>
                    <a:pt x="36527" y="62456"/>
                  </a:lnTo>
                  <a:lnTo>
                    <a:pt x="36527" y="8611"/>
                  </a:lnTo>
                  <a:close/>
                  <a:moveTo>
                    <a:pt x="41857" y="8611"/>
                  </a:moveTo>
                  <a:lnTo>
                    <a:pt x="41857" y="62456"/>
                  </a:lnTo>
                  <a:lnTo>
                    <a:pt x="40207" y="62456"/>
                  </a:lnTo>
                  <a:lnTo>
                    <a:pt x="40207" y="8611"/>
                  </a:lnTo>
                  <a:close/>
                  <a:moveTo>
                    <a:pt x="45214" y="8611"/>
                  </a:moveTo>
                  <a:lnTo>
                    <a:pt x="45214" y="62456"/>
                  </a:lnTo>
                  <a:lnTo>
                    <a:pt x="43545" y="62456"/>
                  </a:lnTo>
                  <a:lnTo>
                    <a:pt x="43545" y="8611"/>
                  </a:lnTo>
                  <a:close/>
                  <a:moveTo>
                    <a:pt x="48875" y="8611"/>
                  </a:moveTo>
                  <a:lnTo>
                    <a:pt x="48875" y="62456"/>
                  </a:lnTo>
                  <a:lnTo>
                    <a:pt x="47224" y="62456"/>
                  </a:lnTo>
                  <a:lnTo>
                    <a:pt x="47224" y="8611"/>
                  </a:lnTo>
                  <a:close/>
                  <a:moveTo>
                    <a:pt x="52212" y="8611"/>
                  </a:moveTo>
                  <a:lnTo>
                    <a:pt x="52212" y="62456"/>
                  </a:lnTo>
                  <a:lnTo>
                    <a:pt x="50562" y="62456"/>
                  </a:lnTo>
                  <a:lnTo>
                    <a:pt x="50562" y="8611"/>
                  </a:lnTo>
                  <a:close/>
                  <a:moveTo>
                    <a:pt x="55891" y="8611"/>
                  </a:moveTo>
                  <a:lnTo>
                    <a:pt x="55891" y="62456"/>
                  </a:lnTo>
                  <a:lnTo>
                    <a:pt x="54223" y="62456"/>
                  </a:lnTo>
                  <a:lnTo>
                    <a:pt x="54223" y="8611"/>
                  </a:lnTo>
                  <a:close/>
                  <a:moveTo>
                    <a:pt x="59230" y="8611"/>
                  </a:moveTo>
                  <a:lnTo>
                    <a:pt x="59230" y="62456"/>
                  </a:lnTo>
                  <a:lnTo>
                    <a:pt x="57579" y="62456"/>
                  </a:lnTo>
                  <a:lnTo>
                    <a:pt x="57579" y="8611"/>
                  </a:lnTo>
                  <a:close/>
                  <a:moveTo>
                    <a:pt x="62567" y="8611"/>
                  </a:moveTo>
                  <a:lnTo>
                    <a:pt x="62567" y="62456"/>
                  </a:lnTo>
                  <a:lnTo>
                    <a:pt x="60918" y="62456"/>
                  </a:lnTo>
                  <a:lnTo>
                    <a:pt x="60918" y="8611"/>
                  </a:lnTo>
                  <a:close/>
                  <a:moveTo>
                    <a:pt x="65924" y="8611"/>
                  </a:moveTo>
                  <a:lnTo>
                    <a:pt x="65924" y="62456"/>
                  </a:lnTo>
                  <a:lnTo>
                    <a:pt x="64255" y="62456"/>
                  </a:lnTo>
                  <a:lnTo>
                    <a:pt x="64255" y="8611"/>
                  </a:lnTo>
                  <a:close/>
                  <a:moveTo>
                    <a:pt x="15913" y="1"/>
                  </a:moveTo>
                  <a:cubicBezTo>
                    <a:pt x="7131" y="1"/>
                    <a:pt x="1" y="7132"/>
                    <a:pt x="1" y="15913"/>
                  </a:cubicBezTo>
                  <a:lnTo>
                    <a:pt x="1" y="63403"/>
                  </a:lnTo>
                  <a:cubicBezTo>
                    <a:pt x="1" y="67633"/>
                    <a:pt x="3433" y="71066"/>
                    <a:pt x="7643" y="71066"/>
                  </a:cubicBezTo>
                  <a:lnTo>
                    <a:pt x="63402" y="71066"/>
                  </a:lnTo>
                  <a:cubicBezTo>
                    <a:pt x="67631" y="71066"/>
                    <a:pt x="71064" y="67633"/>
                    <a:pt x="71064" y="63403"/>
                  </a:cubicBezTo>
                  <a:lnTo>
                    <a:pt x="71064" y="15913"/>
                  </a:lnTo>
                  <a:cubicBezTo>
                    <a:pt x="71064" y="7132"/>
                    <a:pt x="63933" y="1"/>
                    <a:pt x="55152" y="1"/>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2" name="Google Shape;1544;p53">
              <a:extLst>
                <a:ext uri="{FF2B5EF4-FFF2-40B4-BE49-F238E27FC236}">
                  <a16:creationId xmlns:a16="http://schemas.microsoft.com/office/drawing/2014/main" id="{65C41589-B8FE-9EB9-C198-F30D68F80514}"/>
                </a:ext>
              </a:extLst>
            </p:cNvPr>
            <p:cNvSpPr/>
            <p:nvPr/>
          </p:nvSpPr>
          <p:spPr>
            <a:xfrm>
              <a:off x="3054475" y="1576775"/>
              <a:ext cx="1556350" cy="201700"/>
            </a:xfrm>
            <a:custGeom>
              <a:avLst/>
              <a:gdLst/>
              <a:ahLst/>
              <a:cxnLst/>
              <a:rect l="l" t="t" r="r" b="b"/>
              <a:pathLst>
                <a:path w="62254" h="8068" extrusionOk="0">
                  <a:moveTo>
                    <a:pt x="8069" y="0"/>
                  </a:moveTo>
                  <a:cubicBezTo>
                    <a:pt x="3613" y="0"/>
                    <a:pt x="0" y="3613"/>
                    <a:pt x="0" y="8067"/>
                  </a:cubicBezTo>
                  <a:lnTo>
                    <a:pt x="62254" y="8067"/>
                  </a:lnTo>
                  <a:cubicBezTo>
                    <a:pt x="62254" y="3613"/>
                    <a:pt x="58641" y="0"/>
                    <a:pt x="54185"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3" name="Google Shape;1545;p53">
              <a:extLst>
                <a:ext uri="{FF2B5EF4-FFF2-40B4-BE49-F238E27FC236}">
                  <a16:creationId xmlns:a16="http://schemas.microsoft.com/office/drawing/2014/main" id="{D22C3998-7F45-0113-53A1-5425AAB562FB}"/>
                </a:ext>
              </a:extLst>
            </p:cNvPr>
            <p:cNvSpPr/>
            <p:nvPr/>
          </p:nvSpPr>
          <p:spPr>
            <a:xfrm>
              <a:off x="3174175" y="1204175"/>
              <a:ext cx="1257100" cy="381950"/>
            </a:xfrm>
            <a:custGeom>
              <a:avLst/>
              <a:gdLst/>
              <a:ahLst/>
              <a:cxnLst/>
              <a:rect l="l" t="t" r="r" b="b"/>
              <a:pathLst>
                <a:path w="50284" h="15278" extrusionOk="0">
                  <a:moveTo>
                    <a:pt x="3099" y="0"/>
                  </a:moveTo>
                  <a:cubicBezTo>
                    <a:pt x="1387" y="0"/>
                    <a:pt x="0" y="1387"/>
                    <a:pt x="0" y="3100"/>
                  </a:cubicBezTo>
                  <a:lnTo>
                    <a:pt x="0" y="12179"/>
                  </a:lnTo>
                  <a:cubicBezTo>
                    <a:pt x="0" y="13704"/>
                    <a:pt x="1106" y="14966"/>
                    <a:pt x="2554" y="15231"/>
                  </a:cubicBezTo>
                  <a:cubicBezTo>
                    <a:pt x="2735" y="15262"/>
                    <a:pt x="2917" y="15277"/>
                    <a:pt x="3100" y="15277"/>
                  </a:cubicBezTo>
                  <a:lnTo>
                    <a:pt x="47201" y="15277"/>
                  </a:lnTo>
                  <a:cubicBezTo>
                    <a:pt x="48898" y="15277"/>
                    <a:pt x="50284" y="13891"/>
                    <a:pt x="50284" y="12179"/>
                  </a:cubicBezTo>
                  <a:lnTo>
                    <a:pt x="50284" y="3100"/>
                  </a:lnTo>
                  <a:cubicBezTo>
                    <a:pt x="50284" y="1386"/>
                    <a:pt x="48898" y="0"/>
                    <a:pt x="47201" y="0"/>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4" name="Google Shape;1546;p53">
              <a:extLst>
                <a:ext uri="{FF2B5EF4-FFF2-40B4-BE49-F238E27FC236}">
                  <a16:creationId xmlns:a16="http://schemas.microsoft.com/office/drawing/2014/main" id="{E580CEBF-D857-C245-B0CB-87A44A0217DB}"/>
                </a:ext>
              </a:extLst>
            </p:cNvPr>
            <p:cNvSpPr/>
            <p:nvPr/>
          </p:nvSpPr>
          <p:spPr>
            <a:xfrm>
              <a:off x="3155125" y="1438300"/>
              <a:ext cx="276950" cy="276950"/>
            </a:xfrm>
            <a:custGeom>
              <a:avLst/>
              <a:gdLst/>
              <a:ahLst/>
              <a:cxnLst/>
              <a:rect l="l" t="t" r="r" b="b"/>
              <a:pathLst>
                <a:path w="11078" h="11078" extrusionOk="0">
                  <a:moveTo>
                    <a:pt x="11077" y="5539"/>
                  </a:moveTo>
                  <a:cubicBezTo>
                    <a:pt x="11077" y="8598"/>
                    <a:pt x="8598" y="11077"/>
                    <a:pt x="5538" y="11077"/>
                  </a:cubicBezTo>
                  <a:cubicBezTo>
                    <a:pt x="2480" y="11077"/>
                    <a:pt x="1" y="8598"/>
                    <a:pt x="1" y="5539"/>
                  </a:cubicBezTo>
                  <a:cubicBezTo>
                    <a:pt x="1" y="2480"/>
                    <a:pt x="2480" y="0"/>
                    <a:pt x="5540" y="0"/>
                  </a:cubicBezTo>
                  <a:cubicBezTo>
                    <a:pt x="8598" y="0"/>
                    <a:pt x="11077" y="2480"/>
                    <a:pt x="11077" y="5539"/>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5" name="Google Shape;1547;p53">
              <a:extLst>
                <a:ext uri="{FF2B5EF4-FFF2-40B4-BE49-F238E27FC236}">
                  <a16:creationId xmlns:a16="http://schemas.microsoft.com/office/drawing/2014/main" id="{3B1B4040-81F0-816D-33F4-323A92563B98}"/>
                </a:ext>
              </a:extLst>
            </p:cNvPr>
            <p:cNvSpPr/>
            <p:nvPr/>
          </p:nvSpPr>
          <p:spPr>
            <a:xfrm>
              <a:off x="3183200" y="1466175"/>
              <a:ext cx="221150" cy="221150"/>
            </a:xfrm>
            <a:custGeom>
              <a:avLst/>
              <a:gdLst/>
              <a:ahLst/>
              <a:cxnLst/>
              <a:rect l="l" t="t" r="r" b="b"/>
              <a:pathLst>
                <a:path w="8846" h="8846" extrusionOk="0">
                  <a:moveTo>
                    <a:pt x="4423" y="0"/>
                  </a:moveTo>
                  <a:cubicBezTo>
                    <a:pt x="1978" y="0"/>
                    <a:pt x="1" y="1979"/>
                    <a:pt x="1" y="4423"/>
                  </a:cubicBezTo>
                  <a:cubicBezTo>
                    <a:pt x="1" y="5622"/>
                    <a:pt x="468" y="6682"/>
                    <a:pt x="1246" y="7491"/>
                  </a:cubicBezTo>
                  <a:cubicBezTo>
                    <a:pt x="2040" y="8332"/>
                    <a:pt x="3176" y="8846"/>
                    <a:pt x="4423" y="8846"/>
                  </a:cubicBezTo>
                  <a:cubicBezTo>
                    <a:pt x="6852" y="8846"/>
                    <a:pt x="8846" y="6869"/>
                    <a:pt x="8846" y="4423"/>
                  </a:cubicBezTo>
                  <a:cubicBezTo>
                    <a:pt x="8846" y="2400"/>
                    <a:pt x="7491" y="701"/>
                    <a:pt x="5637" y="172"/>
                  </a:cubicBezTo>
                  <a:cubicBezTo>
                    <a:pt x="5243" y="60"/>
                    <a:pt x="4833" y="2"/>
                    <a:pt x="4423" y="0"/>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6" name="Google Shape;1548;p53">
              <a:extLst>
                <a:ext uri="{FF2B5EF4-FFF2-40B4-BE49-F238E27FC236}">
                  <a16:creationId xmlns:a16="http://schemas.microsoft.com/office/drawing/2014/main" id="{124F71CC-BD05-B0FD-4650-4762936143BC}"/>
                </a:ext>
              </a:extLst>
            </p:cNvPr>
            <p:cNvSpPr/>
            <p:nvPr/>
          </p:nvSpPr>
          <p:spPr>
            <a:xfrm>
              <a:off x="3494600" y="1438300"/>
              <a:ext cx="276950" cy="276950"/>
            </a:xfrm>
            <a:custGeom>
              <a:avLst/>
              <a:gdLst/>
              <a:ahLst/>
              <a:cxnLst/>
              <a:rect l="l" t="t" r="r" b="b"/>
              <a:pathLst>
                <a:path w="11078" h="11078" extrusionOk="0">
                  <a:moveTo>
                    <a:pt x="11077" y="5539"/>
                  </a:moveTo>
                  <a:cubicBezTo>
                    <a:pt x="11077" y="8598"/>
                    <a:pt x="8598" y="11077"/>
                    <a:pt x="5539" y="11077"/>
                  </a:cubicBezTo>
                  <a:cubicBezTo>
                    <a:pt x="2481" y="11077"/>
                    <a:pt x="1" y="8598"/>
                    <a:pt x="1" y="5539"/>
                  </a:cubicBezTo>
                  <a:cubicBezTo>
                    <a:pt x="1" y="2480"/>
                    <a:pt x="2481" y="0"/>
                    <a:pt x="5539" y="0"/>
                  </a:cubicBezTo>
                  <a:cubicBezTo>
                    <a:pt x="8598" y="0"/>
                    <a:pt x="11077" y="2480"/>
                    <a:pt x="11077" y="5539"/>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7" name="Google Shape;1549;p53">
              <a:extLst>
                <a:ext uri="{FF2B5EF4-FFF2-40B4-BE49-F238E27FC236}">
                  <a16:creationId xmlns:a16="http://schemas.microsoft.com/office/drawing/2014/main" id="{A7E5C8B7-FA75-E7E8-5683-57E851500475}"/>
                </a:ext>
              </a:extLst>
            </p:cNvPr>
            <p:cNvSpPr/>
            <p:nvPr/>
          </p:nvSpPr>
          <p:spPr>
            <a:xfrm>
              <a:off x="3522675" y="1466175"/>
              <a:ext cx="221150" cy="221150"/>
            </a:xfrm>
            <a:custGeom>
              <a:avLst/>
              <a:gdLst/>
              <a:ahLst/>
              <a:cxnLst/>
              <a:rect l="l" t="t" r="r" b="b"/>
              <a:pathLst>
                <a:path w="8846" h="8846" extrusionOk="0">
                  <a:moveTo>
                    <a:pt x="4423" y="0"/>
                  </a:moveTo>
                  <a:cubicBezTo>
                    <a:pt x="1977" y="0"/>
                    <a:pt x="0" y="1979"/>
                    <a:pt x="0" y="4423"/>
                  </a:cubicBezTo>
                  <a:cubicBezTo>
                    <a:pt x="0" y="5622"/>
                    <a:pt x="467" y="6682"/>
                    <a:pt x="1246" y="7491"/>
                  </a:cubicBezTo>
                  <a:cubicBezTo>
                    <a:pt x="2041" y="8332"/>
                    <a:pt x="3178" y="8846"/>
                    <a:pt x="4423" y="8846"/>
                  </a:cubicBezTo>
                  <a:cubicBezTo>
                    <a:pt x="6852" y="8846"/>
                    <a:pt x="8846" y="6869"/>
                    <a:pt x="8846" y="4423"/>
                  </a:cubicBezTo>
                  <a:cubicBezTo>
                    <a:pt x="8846" y="2400"/>
                    <a:pt x="7490" y="701"/>
                    <a:pt x="5637" y="172"/>
                  </a:cubicBezTo>
                  <a:cubicBezTo>
                    <a:pt x="5242" y="60"/>
                    <a:pt x="4833" y="2"/>
                    <a:pt x="4423" y="0"/>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8" name="Google Shape;1550;p53">
              <a:extLst>
                <a:ext uri="{FF2B5EF4-FFF2-40B4-BE49-F238E27FC236}">
                  <a16:creationId xmlns:a16="http://schemas.microsoft.com/office/drawing/2014/main" id="{468927B9-FAD1-B7B6-B5E0-2F0D55B822AB}"/>
                </a:ext>
              </a:extLst>
            </p:cNvPr>
            <p:cNvSpPr/>
            <p:nvPr/>
          </p:nvSpPr>
          <p:spPr>
            <a:xfrm>
              <a:off x="3834075" y="1438300"/>
              <a:ext cx="276925" cy="276950"/>
            </a:xfrm>
            <a:custGeom>
              <a:avLst/>
              <a:gdLst/>
              <a:ahLst/>
              <a:cxnLst/>
              <a:rect l="l" t="t" r="r" b="b"/>
              <a:pathLst>
                <a:path w="11077" h="11078" extrusionOk="0">
                  <a:moveTo>
                    <a:pt x="11077" y="5539"/>
                  </a:moveTo>
                  <a:cubicBezTo>
                    <a:pt x="11077" y="8598"/>
                    <a:pt x="8598" y="11077"/>
                    <a:pt x="5539" y="11077"/>
                  </a:cubicBezTo>
                  <a:cubicBezTo>
                    <a:pt x="2481" y="11077"/>
                    <a:pt x="0" y="8598"/>
                    <a:pt x="0" y="5539"/>
                  </a:cubicBezTo>
                  <a:cubicBezTo>
                    <a:pt x="0" y="2480"/>
                    <a:pt x="2481" y="0"/>
                    <a:pt x="5539" y="0"/>
                  </a:cubicBezTo>
                  <a:cubicBezTo>
                    <a:pt x="8598" y="0"/>
                    <a:pt x="11077" y="2480"/>
                    <a:pt x="11077" y="5539"/>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9" name="Google Shape;1551;p53">
              <a:extLst>
                <a:ext uri="{FF2B5EF4-FFF2-40B4-BE49-F238E27FC236}">
                  <a16:creationId xmlns:a16="http://schemas.microsoft.com/office/drawing/2014/main" id="{D20F6137-B726-FCFF-D965-5A94D9E875C6}"/>
                </a:ext>
              </a:extLst>
            </p:cNvPr>
            <p:cNvSpPr/>
            <p:nvPr/>
          </p:nvSpPr>
          <p:spPr>
            <a:xfrm>
              <a:off x="3862150" y="1466175"/>
              <a:ext cx="221150" cy="221150"/>
            </a:xfrm>
            <a:custGeom>
              <a:avLst/>
              <a:gdLst/>
              <a:ahLst/>
              <a:cxnLst/>
              <a:rect l="l" t="t" r="r" b="b"/>
              <a:pathLst>
                <a:path w="8846" h="8846" extrusionOk="0">
                  <a:moveTo>
                    <a:pt x="4423" y="0"/>
                  </a:moveTo>
                  <a:cubicBezTo>
                    <a:pt x="1978" y="0"/>
                    <a:pt x="0" y="1979"/>
                    <a:pt x="0" y="4423"/>
                  </a:cubicBezTo>
                  <a:cubicBezTo>
                    <a:pt x="0" y="5622"/>
                    <a:pt x="467" y="6682"/>
                    <a:pt x="1245" y="7491"/>
                  </a:cubicBezTo>
                  <a:cubicBezTo>
                    <a:pt x="2040" y="8332"/>
                    <a:pt x="3177" y="8846"/>
                    <a:pt x="4423" y="8846"/>
                  </a:cubicBezTo>
                  <a:cubicBezTo>
                    <a:pt x="6851" y="8846"/>
                    <a:pt x="8845" y="6869"/>
                    <a:pt x="8845" y="4423"/>
                  </a:cubicBezTo>
                  <a:cubicBezTo>
                    <a:pt x="8845" y="2400"/>
                    <a:pt x="7490" y="701"/>
                    <a:pt x="5637" y="172"/>
                  </a:cubicBezTo>
                  <a:cubicBezTo>
                    <a:pt x="5242" y="60"/>
                    <a:pt x="4833" y="2"/>
                    <a:pt x="4423" y="0"/>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0" name="Google Shape;1552;p53">
              <a:extLst>
                <a:ext uri="{FF2B5EF4-FFF2-40B4-BE49-F238E27FC236}">
                  <a16:creationId xmlns:a16="http://schemas.microsoft.com/office/drawing/2014/main" id="{F9F901C4-B2AD-BDBC-7E28-BF10DF0E0D0E}"/>
                </a:ext>
              </a:extLst>
            </p:cNvPr>
            <p:cNvSpPr/>
            <p:nvPr/>
          </p:nvSpPr>
          <p:spPr>
            <a:xfrm>
              <a:off x="4173575" y="1438300"/>
              <a:ext cx="276925" cy="276950"/>
            </a:xfrm>
            <a:custGeom>
              <a:avLst/>
              <a:gdLst/>
              <a:ahLst/>
              <a:cxnLst/>
              <a:rect l="l" t="t" r="r" b="b"/>
              <a:pathLst>
                <a:path w="11077" h="11078" extrusionOk="0">
                  <a:moveTo>
                    <a:pt x="11077" y="5539"/>
                  </a:moveTo>
                  <a:cubicBezTo>
                    <a:pt x="11077" y="8598"/>
                    <a:pt x="8597" y="11077"/>
                    <a:pt x="5538" y="11077"/>
                  </a:cubicBezTo>
                  <a:cubicBezTo>
                    <a:pt x="2480" y="11077"/>
                    <a:pt x="0" y="8598"/>
                    <a:pt x="0" y="5539"/>
                  </a:cubicBezTo>
                  <a:cubicBezTo>
                    <a:pt x="0" y="2480"/>
                    <a:pt x="2480" y="0"/>
                    <a:pt x="5538" y="0"/>
                  </a:cubicBezTo>
                  <a:cubicBezTo>
                    <a:pt x="8597" y="0"/>
                    <a:pt x="11077" y="2480"/>
                    <a:pt x="11077" y="5539"/>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1" name="Google Shape;1553;p53">
              <a:extLst>
                <a:ext uri="{FF2B5EF4-FFF2-40B4-BE49-F238E27FC236}">
                  <a16:creationId xmlns:a16="http://schemas.microsoft.com/office/drawing/2014/main" id="{C5F7D6AF-E403-F847-8AC7-50A3760043F6}"/>
                </a:ext>
              </a:extLst>
            </p:cNvPr>
            <p:cNvSpPr/>
            <p:nvPr/>
          </p:nvSpPr>
          <p:spPr>
            <a:xfrm>
              <a:off x="4201600" y="1466175"/>
              <a:ext cx="221175" cy="221150"/>
            </a:xfrm>
            <a:custGeom>
              <a:avLst/>
              <a:gdLst/>
              <a:ahLst/>
              <a:cxnLst/>
              <a:rect l="l" t="t" r="r" b="b"/>
              <a:pathLst>
                <a:path w="8847" h="8846" extrusionOk="0">
                  <a:moveTo>
                    <a:pt x="4424" y="0"/>
                  </a:moveTo>
                  <a:cubicBezTo>
                    <a:pt x="1979" y="0"/>
                    <a:pt x="1" y="1979"/>
                    <a:pt x="1" y="4423"/>
                  </a:cubicBezTo>
                  <a:cubicBezTo>
                    <a:pt x="1" y="5622"/>
                    <a:pt x="468" y="6682"/>
                    <a:pt x="1248" y="7491"/>
                  </a:cubicBezTo>
                  <a:cubicBezTo>
                    <a:pt x="2041" y="8332"/>
                    <a:pt x="3178" y="8846"/>
                    <a:pt x="4424" y="8846"/>
                  </a:cubicBezTo>
                  <a:cubicBezTo>
                    <a:pt x="6854" y="8846"/>
                    <a:pt x="8846" y="6869"/>
                    <a:pt x="8846" y="4423"/>
                  </a:cubicBezTo>
                  <a:cubicBezTo>
                    <a:pt x="8846" y="2400"/>
                    <a:pt x="7491" y="701"/>
                    <a:pt x="5638" y="172"/>
                  </a:cubicBezTo>
                  <a:cubicBezTo>
                    <a:pt x="5243" y="60"/>
                    <a:pt x="4834" y="2"/>
                    <a:pt x="4424" y="0"/>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2" name="Google Shape;1554;p53">
              <a:extLst>
                <a:ext uri="{FF2B5EF4-FFF2-40B4-BE49-F238E27FC236}">
                  <a16:creationId xmlns:a16="http://schemas.microsoft.com/office/drawing/2014/main" id="{7D51BBB2-D27A-C38B-C048-A75FA77C4D63}"/>
                </a:ext>
              </a:extLst>
            </p:cNvPr>
            <p:cNvSpPr/>
            <p:nvPr/>
          </p:nvSpPr>
          <p:spPr>
            <a:xfrm>
              <a:off x="3126100" y="4433050"/>
              <a:ext cx="1301025" cy="450200"/>
            </a:xfrm>
            <a:custGeom>
              <a:avLst/>
              <a:gdLst/>
              <a:ahLst/>
              <a:cxnLst/>
              <a:rect l="l" t="t" r="r" b="b"/>
              <a:pathLst>
                <a:path w="52041" h="18008" extrusionOk="0">
                  <a:moveTo>
                    <a:pt x="0" y="1"/>
                  </a:moveTo>
                  <a:lnTo>
                    <a:pt x="0" y="18007"/>
                  </a:lnTo>
                  <a:lnTo>
                    <a:pt x="52040" y="18007"/>
                  </a:lnTo>
                  <a:lnTo>
                    <a:pt x="52040" y="1"/>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2897653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AA8D0E-554D-B0A9-45D6-DEB5ED802781}"/>
              </a:ext>
            </a:extLst>
          </p:cNvPr>
          <p:cNvPicPr>
            <a:picLocks noChangeAspect="1"/>
          </p:cNvPicPr>
          <p:nvPr/>
        </p:nvPicPr>
        <p:blipFill>
          <a:blip r:embed="rId3"/>
          <a:stretch>
            <a:fillRect/>
          </a:stretch>
        </p:blipFill>
        <p:spPr>
          <a:xfrm>
            <a:off x="0" y="0"/>
            <a:ext cx="6858000" cy="6858000"/>
          </a:xfrm>
          <a:prstGeom prst="rect">
            <a:avLst/>
          </a:prstGeom>
        </p:spPr>
      </p:pic>
      <p:sp>
        <p:nvSpPr>
          <p:cNvPr id="2" name="TextBox 1">
            <a:extLst>
              <a:ext uri="{FF2B5EF4-FFF2-40B4-BE49-F238E27FC236}">
                <a16:creationId xmlns:a16="http://schemas.microsoft.com/office/drawing/2014/main" id="{B0752B86-FB3C-B64B-CD8D-40EEB7013306}"/>
              </a:ext>
            </a:extLst>
          </p:cNvPr>
          <p:cNvSpPr txBox="1"/>
          <p:nvPr/>
        </p:nvSpPr>
        <p:spPr>
          <a:xfrm>
            <a:off x="7042244" y="265961"/>
            <a:ext cx="5013278" cy="5632311"/>
          </a:xfrm>
          <a:prstGeom prst="rect">
            <a:avLst/>
          </a:prstGeom>
          <a:noFill/>
        </p:spPr>
        <p:txBody>
          <a:bodyPr wrap="square" rtlCol="0">
            <a:spAutoFit/>
          </a:bodyPr>
          <a:lstStyle/>
          <a:p>
            <a:pPr algn="r"/>
            <a:r>
              <a:rPr 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rPr>
              <a:t>Everyone must do their part to safely share the road with each other.</a:t>
            </a:r>
          </a:p>
        </p:txBody>
      </p:sp>
    </p:spTree>
    <p:extLst>
      <p:ext uri="{BB962C8B-B14F-4D97-AF65-F5344CB8AC3E}">
        <p14:creationId xmlns:p14="http://schemas.microsoft.com/office/powerpoint/2010/main" val="365749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09F397-D1B2-1CC7-DB5E-4D2B831A1A03}"/>
              </a:ext>
            </a:extLst>
          </p:cNvPr>
          <p:cNvSpPr txBox="1"/>
          <p:nvPr/>
        </p:nvSpPr>
        <p:spPr>
          <a:xfrm>
            <a:off x="-1" y="216393"/>
            <a:ext cx="12192001" cy="769441"/>
          </a:xfrm>
          <a:prstGeom prst="rect">
            <a:avLst/>
          </a:prstGeom>
          <a:solidFill>
            <a:srgbClr val="95C93D"/>
          </a:solidFill>
        </p:spPr>
        <p:txBody>
          <a:bodyPr wrap="square" rtlCol="0">
            <a:spAutoFit/>
          </a:bodyPr>
          <a:lstStyle/>
          <a:p>
            <a:pPr algn="ctr"/>
            <a:r>
              <a:rPr lang="en-US" sz="4400" spc="600" dirty="0">
                <a:solidFill>
                  <a:srgbClr val="0E5695"/>
                </a:solidFill>
                <a:latin typeface="Arial Black" panose="020B0A04020102020204" pitchFamily="34" charset="0"/>
              </a:rPr>
              <a:t>PASSING</a:t>
            </a:r>
          </a:p>
        </p:txBody>
      </p:sp>
      <p:sp>
        <p:nvSpPr>
          <p:cNvPr id="3" name="TextBox 2">
            <a:extLst>
              <a:ext uri="{FF2B5EF4-FFF2-40B4-BE49-F238E27FC236}">
                <a16:creationId xmlns:a16="http://schemas.microsoft.com/office/drawing/2014/main" id="{DFA4C58E-6E65-5122-2596-7CBE6477A5D3}"/>
              </a:ext>
            </a:extLst>
          </p:cNvPr>
          <p:cNvSpPr txBox="1"/>
          <p:nvPr/>
        </p:nvSpPr>
        <p:spPr>
          <a:xfrm>
            <a:off x="68153" y="1112760"/>
            <a:ext cx="7072098" cy="5016758"/>
          </a:xfrm>
          <a:prstGeom prst="rect">
            <a:avLst/>
          </a:prstGeom>
          <a:noFill/>
        </p:spPr>
        <p:txBody>
          <a:bodyPr wrap="square" rtlCol="0">
            <a:spAutoFit/>
          </a:bodyPr>
          <a:lstStyle/>
          <a:p>
            <a:pPr marL="342900" indent="-342900">
              <a:buAutoNum type="arabicPeriod"/>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Pass from where the truck driver can see you, not from directly behind the truck.</a:t>
            </a:r>
          </a:p>
          <a:p>
            <a:pPr marL="342900" indent="-342900">
              <a:buAutoNum type="arabicPeriod"/>
            </a:pP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You may need to accelerate a bit while passing. Do not linger in blind zones.</a:t>
            </a:r>
          </a:p>
          <a:p>
            <a:pPr marL="342900" indent="-342900">
              <a:buAutoNum type="arabicPeriod"/>
            </a:pP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Keep a firm grip on the steering wheel. Stay mindful of turbulence from large vehicles. </a:t>
            </a:r>
          </a:p>
          <a:p>
            <a:pPr marL="342900" indent="-342900">
              <a:buAutoNum type="arabicPeriod"/>
            </a:pP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Do not cut in front too soon after passing.</a:t>
            </a:r>
          </a:p>
          <a:p>
            <a:pPr marL="342900" indent="-342900">
              <a:buAutoNum type="arabicPeriod"/>
            </a:pP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Return to the lane once you can see both headlights in your rearview mirror.</a:t>
            </a:r>
            <a:b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Do not slow down once you’ve passed the truck. Maintain speed and make sure there is a safe space between you and the truck.</a:t>
            </a:r>
          </a:p>
        </p:txBody>
      </p:sp>
      <p:pic>
        <p:nvPicPr>
          <p:cNvPr id="5" name="Picture 4">
            <a:extLst>
              <a:ext uri="{FF2B5EF4-FFF2-40B4-BE49-F238E27FC236}">
                <a16:creationId xmlns:a16="http://schemas.microsoft.com/office/drawing/2014/main" id="{E1E3E01E-9903-E6FA-940F-1A65B0592821}"/>
              </a:ext>
            </a:extLst>
          </p:cNvPr>
          <p:cNvPicPr>
            <a:picLocks noChangeAspect="1"/>
          </p:cNvPicPr>
          <p:nvPr/>
        </p:nvPicPr>
        <p:blipFill>
          <a:blip r:embed="rId3"/>
          <a:stretch>
            <a:fillRect/>
          </a:stretch>
        </p:blipFill>
        <p:spPr>
          <a:xfrm>
            <a:off x="7769374" y="1061786"/>
            <a:ext cx="4354473" cy="1455638"/>
          </a:xfrm>
          <a:prstGeom prst="rect">
            <a:avLst/>
          </a:prstGeom>
        </p:spPr>
      </p:pic>
      <p:pic>
        <p:nvPicPr>
          <p:cNvPr id="6" name="Picture 5">
            <a:extLst>
              <a:ext uri="{FF2B5EF4-FFF2-40B4-BE49-F238E27FC236}">
                <a16:creationId xmlns:a16="http://schemas.microsoft.com/office/drawing/2014/main" id="{265653D6-3E90-1838-F3EF-F592687CF72C}"/>
              </a:ext>
            </a:extLst>
          </p:cNvPr>
          <p:cNvPicPr>
            <a:picLocks noChangeAspect="1"/>
          </p:cNvPicPr>
          <p:nvPr/>
        </p:nvPicPr>
        <p:blipFill rotWithShape="1">
          <a:blip r:embed="rId4"/>
          <a:srcRect b="14779"/>
          <a:stretch/>
        </p:blipFill>
        <p:spPr>
          <a:xfrm>
            <a:off x="7484911" y="4176311"/>
            <a:ext cx="2287047" cy="2588557"/>
          </a:xfrm>
          <a:prstGeom prst="rect">
            <a:avLst/>
          </a:prstGeom>
        </p:spPr>
      </p:pic>
      <p:pic>
        <p:nvPicPr>
          <p:cNvPr id="7" name="Picture 6">
            <a:extLst>
              <a:ext uri="{FF2B5EF4-FFF2-40B4-BE49-F238E27FC236}">
                <a16:creationId xmlns:a16="http://schemas.microsoft.com/office/drawing/2014/main" id="{8B99EF7B-58CC-2C04-23F9-277442FC23ED}"/>
              </a:ext>
            </a:extLst>
          </p:cNvPr>
          <p:cNvPicPr>
            <a:picLocks noChangeAspect="1"/>
          </p:cNvPicPr>
          <p:nvPr/>
        </p:nvPicPr>
        <p:blipFill rotWithShape="1">
          <a:blip r:embed="rId5"/>
          <a:srcRect t="5197" b="9583"/>
          <a:stretch/>
        </p:blipFill>
        <p:spPr>
          <a:xfrm>
            <a:off x="9836800" y="4176311"/>
            <a:ext cx="2287047" cy="2588557"/>
          </a:xfrm>
          <a:prstGeom prst="rect">
            <a:avLst/>
          </a:prstGeom>
        </p:spPr>
      </p:pic>
      <p:pic>
        <p:nvPicPr>
          <p:cNvPr id="9" name="Picture 8">
            <a:extLst>
              <a:ext uri="{FF2B5EF4-FFF2-40B4-BE49-F238E27FC236}">
                <a16:creationId xmlns:a16="http://schemas.microsoft.com/office/drawing/2014/main" id="{3F2AF3AC-58D3-6861-3AE1-03EAE1B70D7B}"/>
              </a:ext>
            </a:extLst>
          </p:cNvPr>
          <p:cNvPicPr>
            <a:picLocks noChangeAspect="1"/>
          </p:cNvPicPr>
          <p:nvPr/>
        </p:nvPicPr>
        <p:blipFill>
          <a:blip r:embed="rId6"/>
          <a:stretch>
            <a:fillRect/>
          </a:stretch>
        </p:blipFill>
        <p:spPr>
          <a:xfrm>
            <a:off x="8054655" y="2555400"/>
            <a:ext cx="3783910" cy="1582935"/>
          </a:xfrm>
          <a:prstGeom prst="rect">
            <a:avLst/>
          </a:prstGeom>
        </p:spPr>
      </p:pic>
      <p:pic>
        <p:nvPicPr>
          <p:cNvPr id="8" name="Picture 7">
            <a:extLst>
              <a:ext uri="{FF2B5EF4-FFF2-40B4-BE49-F238E27FC236}">
                <a16:creationId xmlns:a16="http://schemas.microsoft.com/office/drawing/2014/main" id="{286AE2E1-5F69-FEEC-B367-6992B2E6B30B}"/>
              </a:ext>
            </a:extLst>
          </p:cNvPr>
          <p:cNvPicPr>
            <a:picLocks noChangeAspect="1"/>
          </p:cNvPicPr>
          <p:nvPr/>
        </p:nvPicPr>
        <p:blipFill rotWithShape="1">
          <a:blip r:embed="rId7"/>
          <a:srcRect l="4022" t="9205" r="3456" b="8619"/>
          <a:stretch/>
        </p:blipFill>
        <p:spPr>
          <a:xfrm>
            <a:off x="6378913" y="3898138"/>
            <a:ext cx="2639770" cy="769440"/>
          </a:xfrm>
          <a:prstGeom prst="roundRect">
            <a:avLst/>
          </a:prstGeom>
        </p:spPr>
      </p:pic>
    </p:spTree>
    <p:extLst>
      <p:ext uri="{BB962C8B-B14F-4D97-AF65-F5344CB8AC3E}">
        <p14:creationId xmlns:p14="http://schemas.microsoft.com/office/powerpoint/2010/main" val="250860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70B2E2D8-9631-2D1D-2A40-27717A6CAA01}"/>
              </a:ext>
            </a:extLst>
          </p:cNvPr>
          <p:cNvSpPr>
            <a:spLocks noGrp="1"/>
          </p:cNvSpPr>
          <p:nvPr>
            <p:ph type="subTitle" idx="1"/>
          </p:nvPr>
        </p:nvSpPr>
        <p:spPr>
          <a:xfrm>
            <a:off x="2635400" y="1988487"/>
            <a:ext cx="6921200" cy="1318400"/>
          </a:xfrm>
        </p:spPr>
        <p:txBody>
          <a:bodyPr/>
          <a:lstStyle/>
          <a:p>
            <a:r>
              <a:rPr lang="en-US" sz="4000" dirty="0"/>
              <a:t>Using the scrap paper on your desk, list as many large vehicles as you can.</a:t>
            </a:r>
          </a:p>
        </p:txBody>
      </p:sp>
    </p:spTree>
    <p:extLst>
      <p:ext uri="{BB962C8B-B14F-4D97-AF65-F5344CB8AC3E}">
        <p14:creationId xmlns:p14="http://schemas.microsoft.com/office/powerpoint/2010/main" val="78689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6F7AA2-7C81-7636-887B-C3D5AD8549A4}"/>
              </a:ext>
            </a:extLst>
          </p:cNvPr>
          <p:cNvPicPr>
            <a:picLocks noChangeAspect="1"/>
          </p:cNvPicPr>
          <p:nvPr/>
        </p:nvPicPr>
        <p:blipFill rotWithShape="1">
          <a:blip r:embed="rId3"/>
          <a:srcRect t="18471" b="13611"/>
          <a:stretch/>
        </p:blipFill>
        <p:spPr>
          <a:xfrm>
            <a:off x="5624423" y="0"/>
            <a:ext cx="6250820" cy="6657198"/>
          </a:xfrm>
          <a:prstGeom prst="rect">
            <a:avLst/>
          </a:prstGeom>
        </p:spPr>
      </p:pic>
      <p:pic>
        <p:nvPicPr>
          <p:cNvPr id="10" name="Picture 9">
            <a:extLst>
              <a:ext uri="{FF2B5EF4-FFF2-40B4-BE49-F238E27FC236}">
                <a16:creationId xmlns:a16="http://schemas.microsoft.com/office/drawing/2014/main" id="{11408907-7E7C-0ECC-1E0F-0B4E7EA7BEE6}"/>
              </a:ext>
            </a:extLst>
          </p:cNvPr>
          <p:cNvPicPr>
            <a:picLocks noChangeAspect="1"/>
          </p:cNvPicPr>
          <p:nvPr/>
        </p:nvPicPr>
        <p:blipFill>
          <a:blip r:embed="rId4"/>
          <a:stretch>
            <a:fillRect/>
          </a:stretch>
        </p:blipFill>
        <p:spPr>
          <a:xfrm>
            <a:off x="147465" y="3646400"/>
            <a:ext cx="5339780" cy="2794485"/>
          </a:xfrm>
          <a:prstGeom prst="rect">
            <a:avLst/>
          </a:prstGeom>
        </p:spPr>
      </p:pic>
      <p:pic>
        <p:nvPicPr>
          <p:cNvPr id="11" name="Picture 10">
            <a:extLst>
              <a:ext uri="{FF2B5EF4-FFF2-40B4-BE49-F238E27FC236}">
                <a16:creationId xmlns:a16="http://schemas.microsoft.com/office/drawing/2014/main" id="{F576FF68-A301-CEC3-A21B-EDACBBA04F6B}"/>
              </a:ext>
            </a:extLst>
          </p:cNvPr>
          <p:cNvPicPr>
            <a:picLocks noChangeAspect="1"/>
          </p:cNvPicPr>
          <p:nvPr/>
        </p:nvPicPr>
        <p:blipFill>
          <a:blip r:embed="rId5"/>
          <a:stretch>
            <a:fillRect/>
          </a:stretch>
        </p:blipFill>
        <p:spPr>
          <a:xfrm>
            <a:off x="138896" y="532810"/>
            <a:ext cx="5348349" cy="2794485"/>
          </a:xfrm>
          <a:prstGeom prst="rect">
            <a:avLst/>
          </a:prstGeom>
        </p:spPr>
      </p:pic>
    </p:spTree>
    <p:extLst>
      <p:ext uri="{BB962C8B-B14F-4D97-AF65-F5344CB8AC3E}">
        <p14:creationId xmlns:p14="http://schemas.microsoft.com/office/powerpoint/2010/main" val="3713335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09F397-D1B2-1CC7-DB5E-4D2B831A1A03}"/>
              </a:ext>
            </a:extLst>
          </p:cNvPr>
          <p:cNvSpPr txBox="1"/>
          <p:nvPr/>
        </p:nvSpPr>
        <p:spPr>
          <a:xfrm>
            <a:off x="-1" y="216393"/>
            <a:ext cx="12192001" cy="769441"/>
          </a:xfrm>
          <a:prstGeom prst="rect">
            <a:avLst/>
          </a:prstGeom>
          <a:solidFill>
            <a:srgbClr val="95C93D"/>
          </a:solidFill>
        </p:spPr>
        <p:txBody>
          <a:bodyPr wrap="square" rtlCol="0">
            <a:spAutoFit/>
          </a:bodyPr>
          <a:lstStyle/>
          <a:p>
            <a:pPr algn="ctr"/>
            <a:r>
              <a:rPr lang="en-US" sz="4400" spc="600" dirty="0">
                <a:solidFill>
                  <a:srgbClr val="0E5695"/>
                </a:solidFill>
                <a:latin typeface="Arial Black" panose="020B0A04020102020204" pitchFamily="34" charset="0"/>
              </a:rPr>
              <a:t>WIND TURBULENCE</a:t>
            </a:r>
          </a:p>
        </p:txBody>
      </p:sp>
      <p:sp>
        <p:nvSpPr>
          <p:cNvPr id="3" name="TextBox 2">
            <a:extLst>
              <a:ext uri="{FF2B5EF4-FFF2-40B4-BE49-F238E27FC236}">
                <a16:creationId xmlns:a16="http://schemas.microsoft.com/office/drawing/2014/main" id="{C3B4632B-09C9-4353-CC6A-0C7469B9F496}"/>
              </a:ext>
            </a:extLst>
          </p:cNvPr>
          <p:cNvSpPr txBox="1"/>
          <p:nvPr/>
        </p:nvSpPr>
        <p:spPr>
          <a:xfrm>
            <a:off x="130096" y="1009296"/>
            <a:ext cx="6928626" cy="5109091"/>
          </a:xfrm>
          <a:prstGeom prst="rect">
            <a:avLst/>
          </a:prstGeom>
          <a:noFill/>
        </p:spPr>
        <p:txBody>
          <a:bodyPr wrap="square" rtlCol="0">
            <a:spAutoFit/>
          </a:bodyPr>
          <a:lstStyle/>
          <a:p>
            <a:pPr>
              <a:spcAft>
                <a:spcPts val="2400"/>
              </a:spcAft>
            </a:pPr>
            <a:r>
              <a:rPr lang="en-US" sz="3400" b="0" i="0" u="none" strike="noStrike"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Because of their size, large vehicles can create turbulence, which is wind that can affect the stability of vehicles nearby. Turbulence can affect your vehicle’s stability.</a:t>
            </a:r>
          </a:p>
          <a:p>
            <a:pPr>
              <a:spcAft>
                <a:spcPts val="2400"/>
              </a:spcAft>
            </a:pPr>
            <a:r>
              <a:rPr lang="en-US" sz="3400" b="0" i="0" u="none" strike="noStrike" baseline="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When passing large vehicles hold the steering wheel firmly and allow for plenty of space.</a:t>
            </a:r>
            <a:endParaRPr lang="en-US" sz="34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Online Media 3" title="Air Turbulence around Trucks">
            <a:hlinkClick r:id="" action="ppaction://media"/>
            <a:extLst>
              <a:ext uri="{FF2B5EF4-FFF2-40B4-BE49-F238E27FC236}">
                <a16:creationId xmlns:a16="http://schemas.microsoft.com/office/drawing/2014/main" id="{CD1AEB25-92C7-9587-71B3-64646BBFDCB6}"/>
              </a:ext>
            </a:extLst>
          </p:cNvPr>
          <p:cNvPicPr>
            <a:picLocks noRot="1" noChangeAspect="1"/>
          </p:cNvPicPr>
          <p:nvPr>
            <a:videoFile r:link="rId1"/>
          </p:nvPr>
        </p:nvPicPr>
        <p:blipFill>
          <a:blip r:embed="rId4"/>
          <a:stretch>
            <a:fillRect/>
          </a:stretch>
        </p:blipFill>
        <p:spPr>
          <a:xfrm>
            <a:off x="7294586" y="2109535"/>
            <a:ext cx="4670672" cy="2638930"/>
          </a:xfrm>
          <a:prstGeom prst="rect">
            <a:avLst/>
          </a:prstGeom>
        </p:spPr>
      </p:pic>
    </p:spTree>
    <p:extLst>
      <p:ext uri="{BB962C8B-B14F-4D97-AF65-F5344CB8AC3E}">
        <p14:creationId xmlns:p14="http://schemas.microsoft.com/office/powerpoint/2010/main" val="323441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6" title="Driving around large vehicles">
            <a:hlinkClick r:id="" action="ppaction://media"/>
            <a:extLst>
              <a:ext uri="{FF2B5EF4-FFF2-40B4-BE49-F238E27FC236}">
                <a16:creationId xmlns:a16="http://schemas.microsoft.com/office/drawing/2014/main" id="{C944FBC4-DCB7-7117-5985-4ED3D1558655}"/>
              </a:ext>
            </a:extLst>
          </p:cNvPr>
          <p:cNvPicPr>
            <a:picLocks noRot="1" noChangeAspect="1"/>
          </p:cNvPicPr>
          <p:nvPr>
            <a:videoFile r:link="rId1"/>
          </p:nvPr>
        </p:nvPicPr>
        <p:blipFill>
          <a:blip r:embed="rId4"/>
          <a:stretch>
            <a:fillRect/>
          </a:stretch>
        </p:blipFill>
        <p:spPr>
          <a:xfrm>
            <a:off x="1893503" y="1054589"/>
            <a:ext cx="8404993" cy="4748821"/>
          </a:xfrm>
          <a:prstGeom prst="rect">
            <a:avLst/>
          </a:prstGeom>
        </p:spPr>
      </p:pic>
    </p:spTree>
    <p:extLst>
      <p:ext uri="{BB962C8B-B14F-4D97-AF65-F5344CB8AC3E}">
        <p14:creationId xmlns:p14="http://schemas.microsoft.com/office/powerpoint/2010/main" val="312196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09F397-D1B2-1CC7-DB5E-4D2B831A1A03}"/>
              </a:ext>
            </a:extLst>
          </p:cNvPr>
          <p:cNvSpPr txBox="1"/>
          <p:nvPr/>
        </p:nvSpPr>
        <p:spPr>
          <a:xfrm>
            <a:off x="-1" y="216393"/>
            <a:ext cx="12192001" cy="769441"/>
          </a:xfrm>
          <a:prstGeom prst="rect">
            <a:avLst/>
          </a:prstGeom>
          <a:solidFill>
            <a:srgbClr val="95C93D"/>
          </a:solidFill>
        </p:spPr>
        <p:txBody>
          <a:bodyPr wrap="square" rtlCol="0">
            <a:spAutoFit/>
          </a:bodyPr>
          <a:lstStyle/>
          <a:p>
            <a:pPr algn="ctr"/>
            <a:r>
              <a:rPr lang="en-US" sz="4400" spc="600" dirty="0">
                <a:solidFill>
                  <a:srgbClr val="0E5695"/>
                </a:solidFill>
                <a:latin typeface="Arial Black" panose="020B0A04020102020204" pitchFamily="34" charset="0"/>
              </a:rPr>
              <a:t>TURNING</a:t>
            </a:r>
          </a:p>
        </p:txBody>
      </p:sp>
      <p:pic>
        <p:nvPicPr>
          <p:cNvPr id="4" name="Picture 3">
            <a:extLst>
              <a:ext uri="{FF2B5EF4-FFF2-40B4-BE49-F238E27FC236}">
                <a16:creationId xmlns:a16="http://schemas.microsoft.com/office/drawing/2014/main" id="{881EC155-AB15-D549-E94B-B89BFBB66F8B}"/>
              </a:ext>
            </a:extLst>
          </p:cNvPr>
          <p:cNvPicPr>
            <a:picLocks noChangeAspect="1"/>
          </p:cNvPicPr>
          <p:nvPr/>
        </p:nvPicPr>
        <p:blipFill>
          <a:blip r:embed="rId3"/>
          <a:stretch>
            <a:fillRect/>
          </a:stretch>
        </p:blipFill>
        <p:spPr>
          <a:xfrm>
            <a:off x="668097" y="1215277"/>
            <a:ext cx="11149830" cy="5426330"/>
          </a:xfrm>
          <a:prstGeom prst="rect">
            <a:avLst/>
          </a:prstGeom>
          <a:ln w="57150">
            <a:solidFill>
              <a:schemeClr val="bg1"/>
            </a:solidFill>
          </a:ln>
        </p:spPr>
      </p:pic>
      <p:cxnSp>
        <p:nvCxnSpPr>
          <p:cNvPr id="5" name="Straight Arrow Connector 4">
            <a:extLst>
              <a:ext uri="{FF2B5EF4-FFF2-40B4-BE49-F238E27FC236}">
                <a16:creationId xmlns:a16="http://schemas.microsoft.com/office/drawing/2014/main" id="{7C9370ED-5FE5-75BF-E7E7-19D052E38221}"/>
              </a:ext>
            </a:extLst>
          </p:cNvPr>
          <p:cNvCxnSpPr>
            <a:cxnSpLocks/>
          </p:cNvCxnSpPr>
          <p:nvPr/>
        </p:nvCxnSpPr>
        <p:spPr>
          <a:xfrm flipH="1">
            <a:off x="7940233" y="985834"/>
            <a:ext cx="4251767" cy="46568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7883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05A2440-5D74-FFBE-7E98-F4517C330E14}"/>
              </a:ext>
            </a:extLst>
          </p:cNvPr>
          <p:cNvSpPr>
            <a:spLocks noGrp="1"/>
          </p:cNvSpPr>
          <p:nvPr>
            <p:ph type="subTitle" idx="1"/>
          </p:nvPr>
        </p:nvSpPr>
        <p:spPr>
          <a:xfrm>
            <a:off x="2189200" y="5225308"/>
            <a:ext cx="7813600" cy="609600"/>
          </a:xfrm>
        </p:spPr>
        <p:txBody>
          <a:bodyPr/>
          <a:lstStyle/>
          <a:p>
            <a:r>
              <a:rPr lang="en-US" sz="2800" dirty="0"/>
              <a:t>Give them space to turn</a:t>
            </a:r>
          </a:p>
        </p:txBody>
      </p:sp>
      <p:pic>
        <p:nvPicPr>
          <p:cNvPr id="6" name="Online Media 5" title="Buses Make Wide Turns, Share the Road">
            <a:hlinkClick r:id="" action="ppaction://media"/>
            <a:extLst>
              <a:ext uri="{FF2B5EF4-FFF2-40B4-BE49-F238E27FC236}">
                <a16:creationId xmlns:a16="http://schemas.microsoft.com/office/drawing/2014/main" id="{DDE4A910-C210-9255-28B0-2AA6AECCB40F}"/>
              </a:ext>
            </a:extLst>
          </p:cNvPr>
          <p:cNvPicPr>
            <a:picLocks noRot="1" noChangeAspect="1"/>
          </p:cNvPicPr>
          <p:nvPr>
            <a:videoFile r:link="rId1"/>
          </p:nvPr>
        </p:nvPicPr>
        <p:blipFill>
          <a:blip r:embed="rId4"/>
          <a:stretch>
            <a:fillRect/>
          </a:stretch>
        </p:blipFill>
        <p:spPr>
          <a:xfrm>
            <a:off x="2545863" y="1023092"/>
            <a:ext cx="7100273" cy="4011654"/>
          </a:xfrm>
          <a:prstGeom prst="rect">
            <a:avLst/>
          </a:prstGeom>
        </p:spPr>
      </p:pic>
    </p:spTree>
    <p:extLst>
      <p:ext uri="{BB962C8B-B14F-4D97-AF65-F5344CB8AC3E}">
        <p14:creationId xmlns:p14="http://schemas.microsoft.com/office/powerpoint/2010/main" val="108083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7828C6-548D-1629-3E12-C76B8C69D8CA}"/>
              </a:ext>
            </a:extLst>
          </p:cNvPr>
          <p:cNvPicPr>
            <a:picLocks noChangeAspect="1"/>
          </p:cNvPicPr>
          <p:nvPr/>
        </p:nvPicPr>
        <p:blipFill>
          <a:blip r:embed="rId3"/>
          <a:stretch>
            <a:fillRect/>
          </a:stretch>
        </p:blipFill>
        <p:spPr>
          <a:xfrm>
            <a:off x="1" y="0"/>
            <a:ext cx="8086508" cy="4225159"/>
          </a:xfrm>
          <a:prstGeom prst="rect">
            <a:avLst/>
          </a:prstGeom>
        </p:spPr>
      </p:pic>
      <p:pic>
        <p:nvPicPr>
          <p:cNvPr id="6150" name="Picture 6" descr="X 上的FMCSA：「Large trucks and buses, whether they are turning left or turning  right, may need to swing wide into an adjoining lane to negotiate the  corner. Give large vehicles the extra">
            <a:extLst>
              <a:ext uri="{FF2B5EF4-FFF2-40B4-BE49-F238E27FC236}">
                <a16:creationId xmlns:a16="http://schemas.microsoft.com/office/drawing/2014/main" id="{F50F7521-5ABB-9A00-8C74-000DCA3EEB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446"/>
          <a:stretch/>
        </p:blipFill>
        <p:spPr bwMode="auto">
          <a:xfrm>
            <a:off x="0" y="3419974"/>
            <a:ext cx="8086508" cy="345198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AFD7BAD0-DE5B-C113-436E-B195693A4034}"/>
              </a:ext>
            </a:extLst>
          </p:cNvPr>
          <p:cNvCxnSpPr/>
          <p:nvPr/>
        </p:nvCxnSpPr>
        <p:spPr>
          <a:xfrm>
            <a:off x="378372" y="977462"/>
            <a:ext cx="798787" cy="798787"/>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9" name="Straight Arrow Connector 8">
            <a:extLst>
              <a:ext uri="{FF2B5EF4-FFF2-40B4-BE49-F238E27FC236}">
                <a16:creationId xmlns:a16="http://schemas.microsoft.com/office/drawing/2014/main" id="{946F3D65-A5C6-59D5-BD02-2B15B933C85B}"/>
              </a:ext>
            </a:extLst>
          </p:cNvPr>
          <p:cNvCxnSpPr>
            <a:cxnSpLocks/>
          </p:cNvCxnSpPr>
          <p:nvPr/>
        </p:nvCxnSpPr>
        <p:spPr>
          <a:xfrm flipH="1">
            <a:off x="7809187" y="4740166"/>
            <a:ext cx="115613" cy="825068"/>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10" name="Straight Arrow Connector 9">
            <a:extLst>
              <a:ext uri="{FF2B5EF4-FFF2-40B4-BE49-F238E27FC236}">
                <a16:creationId xmlns:a16="http://schemas.microsoft.com/office/drawing/2014/main" id="{636E96A0-1A89-B30F-DF45-22A6062A748D}"/>
              </a:ext>
            </a:extLst>
          </p:cNvPr>
          <p:cNvCxnSpPr>
            <a:cxnSpLocks/>
          </p:cNvCxnSpPr>
          <p:nvPr/>
        </p:nvCxnSpPr>
        <p:spPr>
          <a:xfrm flipH="1">
            <a:off x="6274676" y="3828393"/>
            <a:ext cx="1082566" cy="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pic>
        <p:nvPicPr>
          <p:cNvPr id="14" name="Picture 13">
            <a:extLst>
              <a:ext uri="{FF2B5EF4-FFF2-40B4-BE49-F238E27FC236}">
                <a16:creationId xmlns:a16="http://schemas.microsoft.com/office/drawing/2014/main" id="{73F09DA4-3946-DA6F-D27C-E1128987854E}"/>
              </a:ext>
            </a:extLst>
          </p:cNvPr>
          <p:cNvPicPr>
            <a:picLocks noChangeAspect="1"/>
          </p:cNvPicPr>
          <p:nvPr/>
        </p:nvPicPr>
        <p:blipFill>
          <a:blip r:embed="rId5"/>
          <a:stretch>
            <a:fillRect/>
          </a:stretch>
        </p:blipFill>
        <p:spPr>
          <a:xfrm>
            <a:off x="8300514" y="168166"/>
            <a:ext cx="3688979" cy="2653369"/>
          </a:xfrm>
          <a:prstGeom prst="rect">
            <a:avLst/>
          </a:prstGeom>
        </p:spPr>
      </p:pic>
      <p:sp>
        <p:nvSpPr>
          <p:cNvPr id="15" name="TextBox 14">
            <a:extLst>
              <a:ext uri="{FF2B5EF4-FFF2-40B4-BE49-F238E27FC236}">
                <a16:creationId xmlns:a16="http://schemas.microsoft.com/office/drawing/2014/main" id="{FC75DE6A-971A-B620-0AC2-D7D38DB4823D}"/>
              </a:ext>
            </a:extLst>
          </p:cNvPr>
          <p:cNvSpPr txBox="1"/>
          <p:nvPr/>
        </p:nvSpPr>
        <p:spPr>
          <a:xfrm>
            <a:off x="8300513" y="2932886"/>
            <a:ext cx="3688979" cy="2677656"/>
          </a:xfrm>
          <a:prstGeom prst="rect">
            <a:avLst/>
          </a:prstGeom>
          <a:noFill/>
        </p:spPr>
        <p:txBody>
          <a:bodyPr wrap="square" rtlCol="0">
            <a:spAutoFit/>
          </a:bodyPr>
          <a:lstStyle/>
          <a:p>
            <a:pPr algn="just"/>
            <a:r>
              <a:rPr lang="en-US" sz="2400" b="1" dirty="0">
                <a:solidFill>
                  <a:schemeClr val="bg1"/>
                </a:solidFill>
              </a:rPr>
              <a:t>anticipate wide turns</a:t>
            </a:r>
            <a:r>
              <a:rPr lang="en-US" sz="2400" dirty="0">
                <a:solidFill>
                  <a:schemeClr val="bg1"/>
                </a:solidFill>
              </a:rPr>
              <a:t>: Buses and trucks swing wide and sometimes start a turn from the middle lane. Do not try to “squeeze by” a turning truck or bus. </a:t>
            </a:r>
          </a:p>
        </p:txBody>
      </p:sp>
    </p:spTree>
    <p:extLst>
      <p:ext uri="{BB962C8B-B14F-4D97-AF65-F5344CB8AC3E}">
        <p14:creationId xmlns:p14="http://schemas.microsoft.com/office/powerpoint/2010/main" val="3306724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05A2440-5D74-FFBE-7E98-F4517C330E14}"/>
              </a:ext>
            </a:extLst>
          </p:cNvPr>
          <p:cNvSpPr>
            <a:spLocks noGrp="1"/>
          </p:cNvSpPr>
          <p:nvPr>
            <p:ph type="subTitle" idx="1"/>
          </p:nvPr>
        </p:nvSpPr>
        <p:spPr>
          <a:xfrm>
            <a:off x="2189200" y="5225308"/>
            <a:ext cx="7813600" cy="609600"/>
          </a:xfrm>
        </p:spPr>
        <p:txBody>
          <a:bodyPr/>
          <a:lstStyle/>
          <a:p>
            <a:r>
              <a:rPr lang="en-US" sz="2800" dirty="0"/>
              <a:t>Be mindful of large vehicles turning.</a:t>
            </a:r>
          </a:p>
        </p:txBody>
      </p:sp>
      <p:pic>
        <p:nvPicPr>
          <p:cNvPr id="5" name="Online Media 4" title="Make Wide Turns Carefully">
            <a:hlinkClick r:id="" action="ppaction://media"/>
            <a:extLst>
              <a:ext uri="{FF2B5EF4-FFF2-40B4-BE49-F238E27FC236}">
                <a16:creationId xmlns:a16="http://schemas.microsoft.com/office/drawing/2014/main" id="{DBD48EB5-4F61-91BE-3BC2-CC895CEB8909}"/>
              </a:ext>
            </a:extLst>
          </p:cNvPr>
          <p:cNvPicPr>
            <a:picLocks noRot="1" noChangeAspect="1"/>
          </p:cNvPicPr>
          <p:nvPr>
            <a:videoFile r:link="rId1"/>
          </p:nvPr>
        </p:nvPicPr>
        <p:blipFill>
          <a:blip r:embed="rId4"/>
          <a:stretch>
            <a:fillRect/>
          </a:stretch>
        </p:blipFill>
        <p:spPr>
          <a:xfrm>
            <a:off x="2724388" y="1023092"/>
            <a:ext cx="6743223" cy="3809920"/>
          </a:xfrm>
          <a:prstGeom prst="rect">
            <a:avLst/>
          </a:prstGeom>
        </p:spPr>
      </p:pic>
    </p:spTree>
    <p:extLst>
      <p:ext uri="{BB962C8B-B14F-4D97-AF65-F5344CB8AC3E}">
        <p14:creationId xmlns:p14="http://schemas.microsoft.com/office/powerpoint/2010/main" val="270837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7F0BE-F038-118C-DFF1-60F131B2F8D0}"/>
              </a:ext>
            </a:extLst>
          </p:cNvPr>
          <p:cNvSpPr>
            <a:spLocks noGrp="1"/>
          </p:cNvSpPr>
          <p:nvPr>
            <p:ph type="title"/>
          </p:nvPr>
        </p:nvSpPr>
        <p:spPr/>
        <p:txBody>
          <a:bodyPr/>
          <a:lstStyle/>
          <a:p>
            <a:r>
              <a:rPr lang="en-US" dirty="0">
                <a:latin typeface="Arial Black" panose="020B0A04020102020204" pitchFamily="34" charset="0"/>
              </a:rPr>
              <a:t>Special Situations</a:t>
            </a:r>
          </a:p>
        </p:txBody>
      </p:sp>
    </p:spTree>
    <p:extLst>
      <p:ext uri="{BB962C8B-B14F-4D97-AF65-F5344CB8AC3E}">
        <p14:creationId xmlns:p14="http://schemas.microsoft.com/office/powerpoint/2010/main" val="771927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itle 6">
            <a:extLst>
              <a:ext uri="{FF2B5EF4-FFF2-40B4-BE49-F238E27FC236}">
                <a16:creationId xmlns:a16="http://schemas.microsoft.com/office/drawing/2014/main" id="{E855F750-4D04-54FF-3086-787545B11366}"/>
              </a:ext>
            </a:extLst>
          </p:cNvPr>
          <p:cNvSpPr>
            <a:spLocks noGrp="1"/>
          </p:cNvSpPr>
          <p:nvPr>
            <p:ph type="title"/>
          </p:nvPr>
        </p:nvSpPr>
        <p:spPr>
          <a:xfrm>
            <a:off x="929219" y="83137"/>
            <a:ext cx="10290000" cy="763600"/>
          </a:xfrm>
        </p:spPr>
        <p:txBody>
          <a:bodyPr/>
          <a:lstStyle/>
          <a:p>
            <a:pPr algn="ctr"/>
            <a:r>
              <a:rPr lang="en-US" sz="4800" dirty="0">
                <a:solidFill>
                  <a:schemeClr val="accent1"/>
                </a:solidFill>
              </a:rPr>
              <a:t>Transit buses</a:t>
            </a:r>
            <a:endParaRPr lang="en-US" sz="4800" dirty="0">
              <a:solidFill>
                <a:schemeClr val="accent1"/>
              </a:solidFill>
              <a:latin typeface="Arial Black" panose="020B0A04020102020204" pitchFamily="34" charset="0"/>
            </a:endParaRPr>
          </a:p>
        </p:txBody>
      </p:sp>
      <p:sp>
        <p:nvSpPr>
          <p:cNvPr id="8" name="Title 6">
            <a:extLst>
              <a:ext uri="{FF2B5EF4-FFF2-40B4-BE49-F238E27FC236}">
                <a16:creationId xmlns:a16="http://schemas.microsoft.com/office/drawing/2014/main" id="{F430D27D-0839-AA97-1024-E342F9BF963C}"/>
              </a:ext>
            </a:extLst>
          </p:cNvPr>
          <p:cNvSpPr txBox="1">
            <a:spLocks/>
          </p:cNvSpPr>
          <p:nvPr/>
        </p:nvSpPr>
        <p:spPr>
          <a:xfrm>
            <a:off x="-21781" y="559387"/>
            <a:ext cx="12192000" cy="76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Krona One"/>
              <a:buNone/>
              <a:defRPr sz="2267" b="0" i="0" u="none" strike="noStrike" cap="none">
                <a:solidFill>
                  <a:srgbClr val="FFFFFF"/>
                </a:solidFill>
                <a:latin typeface="Arial Black" panose="020B0A04020102020204" pitchFamily="34" charset="0"/>
                <a:ea typeface="Krona One"/>
                <a:cs typeface="Krona One"/>
                <a:sym typeface="Krona One"/>
              </a:defRPr>
            </a:lvl1pPr>
            <a:lvl2pPr marR="0" lvl="1" algn="l" rtl="0">
              <a:lnSpc>
                <a:spcPct val="100000"/>
              </a:lnSpc>
              <a:spcBef>
                <a:spcPts val="0"/>
              </a:spcBef>
              <a:spcAft>
                <a:spcPts val="0"/>
              </a:spcAft>
              <a:buClr>
                <a:srgbClr val="FFFFFF"/>
              </a:buClr>
              <a:buSzPts val="2400"/>
              <a:buFont typeface="Krona One"/>
              <a:buNone/>
              <a:defRPr sz="2400" b="0" i="0" u="none" strike="noStrike" cap="none">
                <a:solidFill>
                  <a:srgbClr val="FFFFFF"/>
                </a:solidFill>
                <a:latin typeface="Krona One"/>
                <a:ea typeface="Krona One"/>
                <a:cs typeface="Krona One"/>
                <a:sym typeface="Krona One"/>
              </a:defRPr>
            </a:lvl2pPr>
            <a:lvl3pPr marR="0" lvl="2" algn="l" rtl="0">
              <a:lnSpc>
                <a:spcPct val="100000"/>
              </a:lnSpc>
              <a:spcBef>
                <a:spcPts val="0"/>
              </a:spcBef>
              <a:spcAft>
                <a:spcPts val="0"/>
              </a:spcAft>
              <a:buClr>
                <a:srgbClr val="FFFFFF"/>
              </a:buClr>
              <a:buSzPts val="2400"/>
              <a:buFont typeface="Krona One"/>
              <a:buNone/>
              <a:defRPr sz="2400" b="0" i="0" u="none" strike="noStrike" cap="none">
                <a:solidFill>
                  <a:srgbClr val="FFFFFF"/>
                </a:solidFill>
                <a:latin typeface="Krona One"/>
                <a:ea typeface="Krona One"/>
                <a:cs typeface="Krona One"/>
                <a:sym typeface="Krona One"/>
              </a:defRPr>
            </a:lvl3pPr>
            <a:lvl4pPr marR="0" lvl="3" algn="l" rtl="0">
              <a:lnSpc>
                <a:spcPct val="100000"/>
              </a:lnSpc>
              <a:spcBef>
                <a:spcPts val="0"/>
              </a:spcBef>
              <a:spcAft>
                <a:spcPts val="0"/>
              </a:spcAft>
              <a:buClr>
                <a:srgbClr val="FFFFFF"/>
              </a:buClr>
              <a:buSzPts val="2400"/>
              <a:buFont typeface="Krona One"/>
              <a:buNone/>
              <a:defRPr sz="2400" b="0" i="0" u="none" strike="noStrike" cap="none">
                <a:solidFill>
                  <a:srgbClr val="FFFFFF"/>
                </a:solidFill>
                <a:latin typeface="Krona One"/>
                <a:ea typeface="Krona One"/>
                <a:cs typeface="Krona One"/>
                <a:sym typeface="Krona One"/>
              </a:defRPr>
            </a:lvl4pPr>
            <a:lvl5pPr marR="0" lvl="4" algn="l" rtl="0">
              <a:lnSpc>
                <a:spcPct val="100000"/>
              </a:lnSpc>
              <a:spcBef>
                <a:spcPts val="0"/>
              </a:spcBef>
              <a:spcAft>
                <a:spcPts val="0"/>
              </a:spcAft>
              <a:buClr>
                <a:srgbClr val="FFFFFF"/>
              </a:buClr>
              <a:buSzPts val="2400"/>
              <a:buFont typeface="Krona One"/>
              <a:buNone/>
              <a:defRPr sz="2400" b="0" i="0" u="none" strike="noStrike" cap="none">
                <a:solidFill>
                  <a:srgbClr val="FFFFFF"/>
                </a:solidFill>
                <a:latin typeface="Krona One"/>
                <a:ea typeface="Krona One"/>
                <a:cs typeface="Krona One"/>
                <a:sym typeface="Krona One"/>
              </a:defRPr>
            </a:lvl5pPr>
            <a:lvl6pPr marR="0" lvl="5" algn="l" rtl="0">
              <a:lnSpc>
                <a:spcPct val="100000"/>
              </a:lnSpc>
              <a:spcBef>
                <a:spcPts val="0"/>
              </a:spcBef>
              <a:spcAft>
                <a:spcPts val="0"/>
              </a:spcAft>
              <a:buClr>
                <a:srgbClr val="FFFFFF"/>
              </a:buClr>
              <a:buSzPts val="2400"/>
              <a:buFont typeface="Krona One"/>
              <a:buNone/>
              <a:defRPr sz="2400" b="0" i="0" u="none" strike="noStrike" cap="none">
                <a:solidFill>
                  <a:srgbClr val="FFFFFF"/>
                </a:solidFill>
                <a:latin typeface="Krona One"/>
                <a:ea typeface="Krona One"/>
                <a:cs typeface="Krona One"/>
                <a:sym typeface="Krona One"/>
              </a:defRPr>
            </a:lvl6pPr>
            <a:lvl7pPr marR="0" lvl="6" algn="l" rtl="0">
              <a:lnSpc>
                <a:spcPct val="100000"/>
              </a:lnSpc>
              <a:spcBef>
                <a:spcPts val="0"/>
              </a:spcBef>
              <a:spcAft>
                <a:spcPts val="0"/>
              </a:spcAft>
              <a:buClr>
                <a:srgbClr val="FFFFFF"/>
              </a:buClr>
              <a:buSzPts val="2400"/>
              <a:buFont typeface="Krona One"/>
              <a:buNone/>
              <a:defRPr sz="2400" b="0" i="0" u="none" strike="noStrike" cap="none">
                <a:solidFill>
                  <a:srgbClr val="FFFFFF"/>
                </a:solidFill>
                <a:latin typeface="Krona One"/>
                <a:ea typeface="Krona One"/>
                <a:cs typeface="Krona One"/>
                <a:sym typeface="Krona One"/>
              </a:defRPr>
            </a:lvl7pPr>
            <a:lvl8pPr marR="0" lvl="7" algn="l" rtl="0">
              <a:lnSpc>
                <a:spcPct val="100000"/>
              </a:lnSpc>
              <a:spcBef>
                <a:spcPts val="0"/>
              </a:spcBef>
              <a:spcAft>
                <a:spcPts val="0"/>
              </a:spcAft>
              <a:buClr>
                <a:srgbClr val="FFFFFF"/>
              </a:buClr>
              <a:buSzPts val="2400"/>
              <a:buFont typeface="Krona One"/>
              <a:buNone/>
              <a:defRPr sz="2400" b="0" i="0" u="none" strike="noStrike" cap="none">
                <a:solidFill>
                  <a:srgbClr val="FFFFFF"/>
                </a:solidFill>
                <a:latin typeface="Krona One"/>
                <a:ea typeface="Krona One"/>
                <a:cs typeface="Krona One"/>
                <a:sym typeface="Krona One"/>
              </a:defRPr>
            </a:lvl8pPr>
            <a:lvl9pPr marR="0" lvl="8" algn="l" rtl="0">
              <a:lnSpc>
                <a:spcPct val="100000"/>
              </a:lnSpc>
              <a:spcBef>
                <a:spcPts val="0"/>
              </a:spcBef>
              <a:spcAft>
                <a:spcPts val="0"/>
              </a:spcAft>
              <a:buClr>
                <a:srgbClr val="FFFFFF"/>
              </a:buClr>
              <a:buSzPts val="2400"/>
              <a:buFont typeface="Krona One"/>
              <a:buNone/>
              <a:defRPr sz="2400" b="0" i="0" u="none" strike="noStrike" cap="none">
                <a:solidFill>
                  <a:srgbClr val="FFFFFF"/>
                </a:solidFill>
                <a:latin typeface="Krona One"/>
                <a:ea typeface="Krona One"/>
                <a:cs typeface="Krona One"/>
                <a:sym typeface="Krona One"/>
              </a:defRPr>
            </a:lvl9pPr>
          </a:lstStyle>
          <a:p>
            <a:pPr algn="ctr" defTabSz="914400"/>
            <a:r>
              <a:rPr lang="en-US" sz="2000" kern="0" dirty="0">
                <a:solidFill>
                  <a:schemeClr val="accent1"/>
                </a:solidFill>
                <a:latin typeface="Open Sans" panose="020B0606030504020204" pitchFamily="34" charset="0"/>
                <a:ea typeface="Open Sans" panose="020B0606030504020204" pitchFamily="34" charset="0"/>
                <a:cs typeface="Open Sans" panose="020B0606030504020204" pitchFamily="34" charset="0"/>
              </a:rPr>
              <a:t>The rules for sharing the road with transit buses are DIFFERENT than the rules for school buses.</a:t>
            </a:r>
          </a:p>
        </p:txBody>
      </p:sp>
      <p:pic>
        <p:nvPicPr>
          <p:cNvPr id="9" name="Picture 8">
            <a:extLst>
              <a:ext uri="{FF2B5EF4-FFF2-40B4-BE49-F238E27FC236}">
                <a16:creationId xmlns:a16="http://schemas.microsoft.com/office/drawing/2014/main" id="{91565268-A990-A07C-15A9-DA898E78B778}"/>
              </a:ext>
            </a:extLst>
          </p:cNvPr>
          <p:cNvPicPr>
            <a:picLocks noChangeAspect="1"/>
          </p:cNvPicPr>
          <p:nvPr/>
        </p:nvPicPr>
        <p:blipFill rotWithShape="1">
          <a:blip r:embed="rId3"/>
          <a:srcRect l="10442" t="10219" r="6038" b="10717"/>
          <a:stretch/>
        </p:blipFill>
        <p:spPr>
          <a:xfrm>
            <a:off x="9197306" y="1240410"/>
            <a:ext cx="2886076" cy="4809443"/>
          </a:xfrm>
          <a:prstGeom prst="rect">
            <a:avLst/>
          </a:prstGeom>
        </p:spPr>
      </p:pic>
      <p:pic>
        <p:nvPicPr>
          <p:cNvPr id="13" name="Picture 12">
            <a:extLst>
              <a:ext uri="{FF2B5EF4-FFF2-40B4-BE49-F238E27FC236}">
                <a16:creationId xmlns:a16="http://schemas.microsoft.com/office/drawing/2014/main" id="{6C0F7BBD-A76B-A052-22CA-19C5D27DFB2E}"/>
              </a:ext>
            </a:extLst>
          </p:cNvPr>
          <p:cNvPicPr>
            <a:picLocks noChangeAspect="1"/>
          </p:cNvPicPr>
          <p:nvPr/>
        </p:nvPicPr>
        <p:blipFill>
          <a:blip r:embed="rId4"/>
          <a:stretch>
            <a:fillRect/>
          </a:stretch>
        </p:blipFill>
        <p:spPr>
          <a:xfrm>
            <a:off x="41689" y="1142865"/>
            <a:ext cx="3991326" cy="3242952"/>
          </a:xfrm>
          <a:prstGeom prst="rect">
            <a:avLst/>
          </a:prstGeom>
        </p:spPr>
      </p:pic>
      <p:cxnSp>
        <p:nvCxnSpPr>
          <p:cNvPr id="15" name="Straight Arrow Connector 14">
            <a:extLst>
              <a:ext uri="{FF2B5EF4-FFF2-40B4-BE49-F238E27FC236}">
                <a16:creationId xmlns:a16="http://schemas.microsoft.com/office/drawing/2014/main" id="{5F99EFDE-FBB1-8405-C758-A095A13B29DC}"/>
              </a:ext>
            </a:extLst>
          </p:cNvPr>
          <p:cNvCxnSpPr>
            <a:cxnSpLocks/>
          </p:cNvCxnSpPr>
          <p:nvPr/>
        </p:nvCxnSpPr>
        <p:spPr>
          <a:xfrm flipH="1">
            <a:off x="1219432" y="2659139"/>
            <a:ext cx="4002614"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9" name="Google Shape;1197;p35">
            <a:extLst>
              <a:ext uri="{FF2B5EF4-FFF2-40B4-BE49-F238E27FC236}">
                <a16:creationId xmlns:a16="http://schemas.microsoft.com/office/drawing/2014/main" id="{F77ECF6D-76E2-61A6-6FEB-89545D18CE5A}"/>
              </a:ext>
            </a:extLst>
          </p:cNvPr>
          <p:cNvSpPr/>
          <p:nvPr/>
        </p:nvSpPr>
        <p:spPr>
          <a:xfrm>
            <a:off x="2880880" y="2428875"/>
            <a:ext cx="5725511" cy="4429125"/>
          </a:xfrm>
          <a:custGeom>
            <a:avLst/>
            <a:gdLst/>
            <a:ahLst/>
            <a:cxnLst/>
            <a:rect l="l" t="t" r="r" b="b"/>
            <a:pathLst>
              <a:path w="206145" h="90524" extrusionOk="0">
                <a:moveTo>
                  <a:pt x="89690" y="1"/>
                </a:moveTo>
                <a:lnTo>
                  <a:pt x="0" y="90524"/>
                </a:lnTo>
                <a:lnTo>
                  <a:pt x="103073" y="90440"/>
                </a:lnTo>
                <a:lnTo>
                  <a:pt x="206145" y="90524"/>
                </a:lnTo>
                <a:lnTo>
                  <a:pt x="116455" y="1"/>
                </a:lnTo>
                <a:close/>
              </a:path>
            </a:pathLst>
          </a:custGeom>
          <a:solidFill>
            <a:srgbClr val="2C606E"/>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nvGrpSpPr>
          <p:cNvPr id="25" name="Google Shape;587;p23">
            <a:extLst>
              <a:ext uri="{FF2B5EF4-FFF2-40B4-BE49-F238E27FC236}">
                <a16:creationId xmlns:a16="http://schemas.microsoft.com/office/drawing/2014/main" id="{8804E7AA-5787-9333-7E68-C5781D2FAA51}"/>
              </a:ext>
            </a:extLst>
          </p:cNvPr>
          <p:cNvGrpSpPr/>
          <p:nvPr/>
        </p:nvGrpSpPr>
        <p:grpSpPr>
          <a:xfrm>
            <a:off x="5871610" y="5323766"/>
            <a:ext cx="1053368" cy="1949694"/>
            <a:chOff x="2317210" y="2854708"/>
            <a:chExt cx="1786841" cy="3378955"/>
          </a:xfrm>
        </p:grpSpPr>
        <p:sp>
          <p:nvSpPr>
            <p:cNvPr id="26" name="Google Shape;588;p23">
              <a:extLst>
                <a:ext uri="{FF2B5EF4-FFF2-40B4-BE49-F238E27FC236}">
                  <a16:creationId xmlns:a16="http://schemas.microsoft.com/office/drawing/2014/main" id="{23E42FC6-D9ED-643B-2337-81F1BF77AE42}"/>
                </a:ext>
              </a:extLst>
            </p:cNvPr>
            <p:cNvSpPr/>
            <p:nvPr/>
          </p:nvSpPr>
          <p:spPr>
            <a:xfrm>
              <a:off x="3570867" y="5957338"/>
              <a:ext cx="150196" cy="276325"/>
            </a:xfrm>
            <a:custGeom>
              <a:avLst/>
              <a:gdLst/>
              <a:ahLst/>
              <a:cxnLst/>
              <a:rect l="l" t="t" r="r" b="b"/>
              <a:pathLst>
                <a:path w="1373" h="2526" extrusionOk="0">
                  <a:moveTo>
                    <a:pt x="689" y="0"/>
                  </a:moveTo>
                  <a:cubicBezTo>
                    <a:pt x="311" y="0"/>
                    <a:pt x="0" y="306"/>
                    <a:pt x="0" y="683"/>
                  </a:cubicBezTo>
                  <a:lnTo>
                    <a:pt x="0" y="1842"/>
                  </a:lnTo>
                  <a:cubicBezTo>
                    <a:pt x="0" y="2219"/>
                    <a:pt x="311" y="2526"/>
                    <a:pt x="689" y="2526"/>
                  </a:cubicBezTo>
                  <a:cubicBezTo>
                    <a:pt x="1066" y="2526"/>
                    <a:pt x="1372" y="2219"/>
                    <a:pt x="1372" y="1842"/>
                  </a:cubicBezTo>
                  <a:lnTo>
                    <a:pt x="1372" y="683"/>
                  </a:lnTo>
                  <a:cubicBezTo>
                    <a:pt x="1372" y="306"/>
                    <a:pt x="1066" y="0"/>
                    <a:pt x="689" y="0"/>
                  </a:cubicBezTo>
                  <a:close/>
                </a:path>
              </a:pathLst>
            </a:custGeom>
            <a:solidFill>
              <a:srgbClr val="B93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89;p23">
              <a:extLst>
                <a:ext uri="{FF2B5EF4-FFF2-40B4-BE49-F238E27FC236}">
                  <a16:creationId xmlns:a16="http://schemas.microsoft.com/office/drawing/2014/main" id="{8DAA1A16-1FFF-98EC-10FE-C8C38598A946}"/>
                </a:ext>
              </a:extLst>
            </p:cNvPr>
            <p:cNvSpPr/>
            <p:nvPr/>
          </p:nvSpPr>
          <p:spPr>
            <a:xfrm>
              <a:off x="2700308" y="5957338"/>
              <a:ext cx="150196" cy="276325"/>
            </a:xfrm>
            <a:custGeom>
              <a:avLst/>
              <a:gdLst/>
              <a:ahLst/>
              <a:cxnLst/>
              <a:rect l="l" t="t" r="r" b="b"/>
              <a:pathLst>
                <a:path w="1373" h="2526" extrusionOk="0">
                  <a:moveTo>
                    <a:pt x="688" y="0"/>
                  </a:moveTo>
                  <a:cubicBezTo>
                    <a:pt x="307" y="0"/>
                    <a:pt x="0" y="306"/>
                    <a:pt x="0" y="683"/>
                  </a:cubicBezTo>
                  <a:lnTo>
                    <a:pt x="0" y="1842"/>
                  </a:lnTo>
                  <a:cubicBezTo>
                    <a:pt x="0" y="2219"/>
                    <a:pt x="307" y="2526"/>
                    <a:pt x="688" y="2526"/>
                  </a:cubicBezTo>
                  <a:cubicBezTo>
                    <a:pt x="1065" y="2526"/>
                    <a:pt x="1372" y="2219"/>
                    <a:pt x="1372" y="1842"/>
                  </a:cubicBezTo>
                  <a:lnTo>
                    <a:pt x="1372" y="683"/>
                  </a:lnTo>
                  <a:cubicBezTo>
                    <a:pt x="1372" y="306"/>
                    <a:pt x="1065" y="0"/>
                    <a:pt x="688" y="0"/>
                  </a:cubicBezTo>
                  <a:close/>
                </a:path>
              </a:pathLst>
            </a:custGeom>
            <a:solidFill>
              <a:srgbClr val="B93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90;p23">
              <a:extLst>
                <a:ext uri="{FF2B5EF4-FFF2-40B4-BE49-F238E27FC236}">
                  <a16:creationId xmlns:a16="http://schemas.microsoft.com/office/drawing/2014/main" id="{5965D95D-FB70-C880-6B48-00CF97FCA849}"/>
                </a:ext>
              </a:extLst>
            </p:cNvPr>
            <p:cNvSpPr/>
            <p:nvPr/>
          </p:nvSpPr>
          <p:spPr>
            <a:xfrm>
              <a:off x="3896205" y="4973996"/>
              <a:ext cx="207846" cy="618177"/>
            </a:xfrm>
            <a:custGeom>
              <a:avLst/>
              <a:gdLst/>
              <a:ahLst/>
              <a:cxnLst/>
              <a:rect l="l" t="t" r="r" b="b"/>
              <a:pathLst>
                <a:path w="1900" h="5651" extrusionOk="0">
                  <a:moveTo>
                    <a:pt x="950" y="1"/>
                  </a:moveTo>
                  <a:cubicBezTo>
                    <a:pt x="427" y="1"/>
                    <a:pt x="0" y="427"/>
                    <a:pt x="0" y="951"/>
                  </a:cubicBezTo>
                  <a:lnTo>
                    <a:pt x="0" y="4702"/>
                  </a:lnTo>
                  <a:cubicBezTo>
                    <a:pt x="0" y="5225"/>
                    <a:pt x="427" y="5651"/>
                    <a:pt x="950" y="5651"/>
                  </a:cubicBezTo>
                  <a:cubicBezTo>
                    <a:pt x="1478" y="5651"/>
                    <a:pt x="1900" y="5225"/>
                    <a:pt x="1900" y="4702"/>
                  </a:cubicBezTo>
                  <a:lnTo>
                    <a:pt x="1900" y="951"/>
                  </a:lnTo>
                  <a:cubicBezTo>
                    <a:pt x="1900" y="427"/>
                    <a:pt x="1478" y="1"/>
                    <a:pt x="950" y="1"/>
                  </a:cubicBezTo>
                  <a:close/>
                </a:path>
              </a:pathLst>
            </a:custGeom>
            <a:solidFill>
              <a:srgbClr val="1E3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1;p23">
              <a:extLst>
                <a:ext uri="{FF2B5EF4-FFF2-40B4-BE49-F238E27FC236}">
                  <a16:creationId xmlns:a16="http://schemas.microsoft.com/office/drawing/2014/main" id="{71ADFF3F-435E-7323-AEAA-C102CB3B4BF0}"/>
                </a:ext>
              </a:extLst>
            </p:cNvPr>
            <p:cNvSpPr/>
            <p:nvPr/>
          </p:nvSpPr>
          <p:spPr>
            <a:xfrm>
              <a:off x="3896205" y="3602962"/>
              <a:ext cx="207846" cy="617739"/>
            </a:xfrm>
            <a:custGeom>
              <a:avLst/>
              <a:gdLst/>
              <a:ahLst/>
              <a:cxnLst/>
              <a:rect l="l" t="t" r="r" b="b"/>
              <a:pathLst>
                <a:path w="1900" h="5647" extrusionOk="0">
                  <a:moveTo>
                    <a:pt x="950" y="1"/>
                  </a:moveTo>
                  <a:cubicBezTo>
                    <a:pt x="427" y="1"/>
                    <a:pt x="0" y="427"/>
                    <a:pt x="0" y="950"/>
                  </a:cubicBezTo>
                  <a:lnTo>
                    <a:pt x="0" y="4696"/>
                  </a:lnTo>
                  <a:cubicBezTo>
                    <a:pt x="0" y="5220"/>
                    <a:pt x="427" y="5646"/>
                    <a:pt x="950" y="5646"/>
                  </a:cubicBezTo>
                  <a:cubicBezTo>
                    <a:pt x="1478" y="5646"/>
                    <a:pt x="1900" y="5220"/>
                    <a:pt x="1900" y="4696"/>
                  </a:cubicBezTo>
                  <a:lnTo>
                    <a:pt x="1900" y="950"/>
                  </a:lnTo>
                  <a:cubicBezTo>
                    <a:pt x="1900" y="427"/>
                    <a:pt x="1478" y="1"/>
                    <a:pt x="950" y="1"/>
                  </a:cubicBezTo>
                  <a:close/>
                </a:path>
              </a:pathLst>
            </a:custGeom>
            <a:solidFill>
              <a:srgbClr val="1E3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92;p23">
              <a:extLst>
                <a:ext uri="{FF2B5EF4-FFF2-40B4-BE49-F238E27FC236}">
                  <a16:creationId xmlns:a16="http://schemas.microsoft.com/office/drawing/2014/main" id="{7D2B8060-62A5-9640-6C6B-A389C4D3C9B7}"/>
                </a:ext>
              </a:extLst>
            </p:cNvPr>
            <p:cNvSpPr/>
            <p:nvPr/>
          </p:nvSpPr>
          <p:spPr>
            <a:xfrm>
              <a:off x="2317210" y="4973996"/>
              <a:ext cx="207955" cy="618177"/>
            </a:xfrm>
            <a:custGeom>
              <a:avLst/>
              <a:gdLst/>
              <a:ahLst/>
              <a:cxnLst/>
              <a:rect l="l" t="t" r="r" b="b"/>
              <a:pathLst>
                <a:path w="1901" h="5651" extrusionOk="0">
                  <a:moveTo>
                    <a:pt x="950" y="1"/>
                  </a:moveTo>
                  <a:cubicBezTo>
                    <a:pt x="427" y="1"/>
                    <a:pt x="1" y="427"/>
                    <a:pt x="1" y="951"/>
                  </a:cubicBezTo>
                  <a:lnTo>
                    <a:pt x="1" y="4702"/>
                  </a:lnTo>
                  <a:cubicBezTo>
                    <a:pt x="1" y="5225"/>
                    <a:pt x="427" y="5651"/>
                    <a:pt x="950" y="5651"/>
                  </a:cubicBezTo>
                  <a:cubicBezTo>
                    <a:pt x="1474" y="5651"/>
                    <a:pt x="1900" y="5225"/>
                    <a:pt x="1900" y="4702"/>
                  </a:cubicBezTo>
                  <a:lnTo>
                    <a:pt x="1900" y="951"/>
                  </a:lnTo>
                  <a:cubicBezTo>
                    <a:pt x="1900" y="427"/>
                    <a:pt x="1474" y="1"/>
                    <a:pt x="950" y="1"/>
                  </a:cubicBezTo>
                  <a:close/>
                </a:path>
              </a:pathLst>
            </a:custGeom>
            <a:solidFill>
              <a:srgbClr val="1E3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93;p23">
              <a:extLst>
                <a:ext uri="{FF2B5EF4-FFF2-40B4-BE49-F238E27FC236}">
                  <a16:creationId xmlns:a16="http://schemas.microsoft.com/office/drawing/2014/main" id="{304C8573-929E-F764-23E2-C19A31832C61}"/>
                </a:ext>
              </a:extLst>
            </p:cNvPr>
            <p:cNvSpPr/>
            <p:nvPr/>
          </p:nvSpPr>
          <p:spPr>
            <a:xfrm>
              <a:off x="2317210" y="3602962"/>
              <a:ext cx="207955" cy="617739"/>
            </a:xfrm>
            <a:custGeom>
              <a:avLst/>
              <a:gdLst/>
              <a:ahLst/>
              <a:cxnLst/>
              <a:rect l="l" t="t" r="r" b="b"/>
              <a:pathLst>
                <a:path w="1901" h="5647" extrusionOk="0">
                  <a:moveTo>
                    <a:pt x="950" y="1"/>
                  </a:moveTo>
                  <a:cubicBezTo>
                    <a:pt x="427" y="1"/>
                    <a:pt x="1" y="427"/>
                    <a:pt x="1" y="950"/>
                  </a:cubicBezTo>
                  <a:lnTo>
                    <a:pt x="1" y="4696"/>
                  </a:lnTo>
                  <a:cubicBezTo>
                    <a:pt x="1" y="5220"/>
                    <a:pt x="427" y="5646"/>
                    <a:pt x="950" y="5646"/>
                  </a:cubicBezTo>
                  <a:cubicBezTo>
                    <a:pt x="1474" y="5646"/>
                    <a:pt x="1900" y="5220"/>
                    <a:pt x="1900" y="4696"/>
                  </a:cubicBezTo>
                  <a:lnTo>
                    <a:pt x="1900" y="950"/>
                  </a:lnTo>
                  <a:cubicBezTo>
                    <a:pt x="1900" y="427"/>
                    <a:pt x="1474" y="1"/>
                    <a:pt x="950" y="1"/>
                  </a:cubicBezTo>
                  <a:close/>
                </a:path>
              </a:pathLst>
            </a:custGeom>
            <a:solidFill>
              <a:srgbClr val="1E3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94;p23">
              <a:extLst>
                <a:ext uri="{FF2B5EF4-FFF2-40B4-BE49-F238E27FC236}">
                  <a16:creationId xmlns:a16="http://schemas.microsoft.com/office/drawing/2014/main" id="{164CEC4A-76B8-5C6A-FCBA-8246E6998503}"/>
                </a:ext>
              </a:extLst>
            </p:cNvPr>
            <p:cNvSpPr/>
            <p:nvPr/>
          </p:nvSpPr>
          <p:spPr>
            <a:xfrm>
              <a:off x="2386675" y="2854708"/>
              <a:ext cx="1648436" cy="3296762"/>
            </a:xfrm>
            <a:custGeom>
              <a:avLst/>
              <a:gdLst/>
              <a:ahLst/>
              <a:cxnLst/>
              <a:rect l="l" t="t" r="r" b="b"/>
              <a:pathLst>
                <a:path w="15069" h="30137" extrusionOk="0">
                  <a:moveTo>
                    <a:pt x="4749" y="1"/>
                  </a:moveTo>
                  <a:cubicBezTo>
                    <a:pt x="2126" y="1"/>
                    <a:pt x="1" y="2127"/>
                    <a:pt x="1" y="4750"/>
                  </a:cubicBezTo>
                  <a:lnTo>
                    <a:pt x="1" y="25388"/>
                  </a:lnTo>
                  <a:cubicBezTo>
                    <a:pt x="1" y="28012"/>
                    <a:pt x="2126" y="30137"/>
                    <a:pt x="4749" y="30137"/>
                  </a:cubicBezTo>
                  <a:lnTo>
                    <a:pt x="10319" y="30137"/>
                  </a:lnTo>
                  <a:cubicBezTo>
                    <a:pt x="12943" y="30137"/>
                    <a:pt x="15068" y="28012"/>
                    <a:pt x="15068" y="25388"/>
                  </a:cubicBezTo>
                  <a:lnTo>
                    <a:pt x="15068" y="4750"/>
                  </a:lnTo>
                  <a:cubicBezTo>
                    <a:pt x="15068" y="2127"/>
                    <a:pt x="12943" y="1"/>
                    <a:pt x="10319" y="1"/>
                  </a:cubicBezTo>
                  <a:close/>
                </a:path>
              </a:pathLst>
            </a:custGeom>
            <a:solidFill>
              <a:srgbClr val="C659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95;p23">
              <a:extLst>
                <a:ext uri="{FF2B5EF4-FFF2-40B4-BE49-F238E27FC236}">
                  <a16:creationId xmlns:a16="http://schemas.microsoft.com/office/drawing/2014/main" id="{FFB5852A-E7A1-745A-D658-BE543F5A0B0A}"/>
                </a:ext>
              </a:extLst>
            </p:cNvPr>
            <p:cNvSpPr/>
            <p:nvPr/>
          </p:nvSpPr>
          <p:spPr>
            <a:xfrm>
              <a:off x="2617278" y="2921767"/>
              <a:ext cx="1186690" cy="822085"/>
            </a:xfrm>
            <a:custGeom>
              <a:avLst/>
              <a:gdLst/>
              <a:ahLst/>
              <a:cxnLst/>
              <a:rect l="l" t="t" r="r" b="b"/>
              <a:pathLst>
                <a:path w="10848" h="7515" extrusionOk="0">
                  <a:moveTo>
                    <a:pt x="3418" y="0"/>
                  </a:moveTo>
                  <a:cubicBezTo>
                    <a:pt x="1532" y="0"/>
                    <a:pt x="1" y="1531"/>
                    <a:pt x="1" y="3418"/>
                  </a:cubicBezTo>
                  <a:lnTo>
                    <a:pt x="1" y="7172"/>
                  </a:lnTo>
                  <a:lnTo>
                    <a:pt x="178" y="7514"/>
                  </a:lnTo>
                  <a:cubicBezTo>
                    <a:pt x="524" y="6973"/>
                    <a:pt x="1181" y="6582"/>
                    <a:pt x="1953" y="6511"/>
                  </a:cubicBezTo>
                  <a:lnTo>
                    <a:pt x="1953" y="4057"/>
                  </a:lnTo>
                  <a:cubicBezTo>
                    <a:pt x="1953" y="3010"/>
                    <a:pt x="2805" y="2157"/>
                    <a:pt x="3853" y="2157"/>
                  </a:cubicBezTo>
                  <a:lnTo>
                    <a:pt x="7000" y="2157"/>
                  </a:lnTo>
                  <a:cubicBezTo>
                    <a:pt x="8047" y="2157"/>
                    <a:pt x="8900" y="3010"/>
                    <a:pt x="8900" y="4057"/>
                  </a:cubicBezTo>
                  <a:lnTo>
                    <a:pt x="8900" y="6511"/>
                  </a:lnTo>
                  <a:cubicBezTo>
                    <a:pt x="9668" y="6582"/>
                    <a:pt x="10324" y="6973"/>
                    <a:pt x="10670" y="7514"/>
                  </a:cubicBezTo>
                  <a:lnTo>
                    <a:pt x="10848" y="7172"/>
                  </a:lnTo>
                  <a:lnTo>
                    <a:pt x="10848" y="3418"/>
                  </a:lnTo>
                  <a:cubicBezTo>
                    <a:pt x="10848" y="1531"/>
                    <a:pt x="9321" y="0"/>
                    <a:pt x="7431" y="0"/>
                  </a:cubicBezTo>
                  <a:close/>
                </a:path>
              </a:pathLst>
            </a:custGeom>
            <a:solidFill>
              <a:srgbClr val="D07C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96;p23">
              <a:extLst>
                <a:ext uri="{FF2B5EF4-FFF2-40B4-BE49-F238E27FC236}">
                  <a16:creationId xmlns:a16="http://schemas.microsoft.com/office/drawing/2014/main" id="{36350B68-C5F3-2393-509E-7ED815D0593F}"/>
                </a:ext>
              </a:extLst>
            </p:cNvPr>
            <p:cNvSpPr/>
            <p:nvPr/>
          </p:nvSpPr>
          <p:spPr>
            <a:xfrm>
              <a:off x="2830925" y="3157729"/>
              <a:ext cx="759950" cy="1473736"/>
            </a:xfrm>
            <a:custGeom>
              <a:avLst/>
              <a:gdLst/>
              <a:ahLst/>
              <a:cxnLst/>
              <a:rect l="l" t="t" r="r" b="b"/>
              <a:pathLst>
                <a:path w="6947" h="13472" extrusionOk="0">
                  <a:moveTo>
                    <a:pt x="1900" y="0"/>
                  </a:moveTo>
                  <a:cubicBezTo>
                    <a:pt x="852" y="0"/>
                    <a:pt x="0" y="853"/>
                    <a:pt x="0" y="1900"/>
                  </a:cubicBezTo>
                  <a:lnTo>
                    <a:pt x="0" y="11571"/>
                  </a:lnTo>
                  <a:cubicBezTo>
                    <a:pt x="0" y="12623"/>
                    <a:pt x="852" y="13471"/>
                    <a:pt x="1900" y="13471"/>
                  </a:cubicBezTo>
                  <a:lnTo>
                    <a:pt x="5047" y="13471"/>
                  </a:lnTo>
                  <a:cubicBezTo>
                    <a:pt x="6094" y="13471"/>
                    <a:pt x="6947" y="12623"/>
                    <a:pt x="6947" y="11571"/>
                  </a:cubicBezTo>
                  <a:lnTo>
                    <a:pt x="6947" y="1900"/>
                  </a:lnTo>
                  <a:cubicBezTo>
                    <a:pt x="6947" y="853"/>
                    <a:pt x="6094" y="0"/>
                    <a:pt x="5047" y="0"/>
                  </a:cubicBezTo>
                  <a:close/>
                </a:path>
              </a:pathLst>
            </a:custGeom>
            <a:solidFill>
              <a:srgbClr val="C659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597;p23">
              <a:extLst>
                <a:ext uri="{FF2B5EF4-FFF2-40B4-BE49-F238E27FC236}">
                  <a16:creationId xmlns:a16="http://schemas.microsoft.com/office/drawing/2014/main" id="{8A2661A2-9C24-B1E7-476C-04E7EF88E4D0}"/>
                </a:ext>
              </a:extLst>
            </p:cNvPr>
            <p:cNvSpPr/>
            <p:nvPr/>
          </p:nvSpPr>
          <p:spPr>
            <a:xfrm>
              <a:off x="2608089" y="3632608"/>
              <a:ext cx="1205069" cy="2078567"/>
            </a:xfrm>
            <a:custGeom>
              <a:avLst/>
              <a:gdLst/>
              <a:ahLst/>
              <a:cxnLst/>
              <a:rect l="l" t="t" r="r" b="b"/>
              <a:pathLst>
                <a:path w="11016" h="19001" extrusionOk="0">
                  <a:moveTo>
                    <a:pt x="2304" y="0"/>
                  </a:moveTo>
                  <a:cubicBezTo>
                    <a:pt x="1034" y="0"/>
                    <a:pt x="1" y="852"/>
                    <a:pt x="1" y="1899"/>
                  </a:cubicBezTo>
                  <a:lnTo>
                    <a:pt x="1" y="17101"/>
                  </a:lnTo>
                  <a:cubicBezTo>
                    <a:pt x="1" y="18148"/>
                    <a:pt x="1034" y="19000"/>
                    <a:pt x="2304" y="19000"/>
                  </a:cubicBezTo>
                  <a:lnTo>
                    <a:pt x="8717" y="19000"/>
                  </a:lnTo>
                  <a:cubicBezTo>
                    <a:pt x="9987" y="19000"/>
                    <a:pt x="11016" y="18148"/>
                    <a:pt x="11016" y="17101"/>
                  </a:cubicBezTo>
                  <a:lnTo>
                    <a:pt x="11016" y="1899"/>
                  </a:lnTo>
                  <a:cubicBezTo>
                    <a:pt x="11016" y="852"/>
                    <a:pt x="9987" y="0"/>
                    <a:pt x="8717" y="0"/>
                  </a:cubicBezTo>
                  <a:close/>
                </a:path>
              </a:pathLst>
            </a:custGeom>
            <a:solidFill>
              <a:srgbClr val="1E3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98;p23">
              <a:extLst>
                <a:ext uri="{FF2B5EF4-FFF2-40B4-BE49-F238E27FC236}">
                  <a16:creationId xmlns:a16="http://schemas.microsoft.com/office/drawing/2014/main" id="{10457909-81ED-D6B2-7374-9ED2FF7820AB}"/>
                </a:ext>
              </a:extLst>
            </p:cNvPr>
            <p:cNvSpPr/>
            <p:nvPr/>
          </p:nvSpPr>
          <p:spPr>
            <a:xfrm>
              <a:off x="2437106" y="3570035"/>
              <a:ext cx="500799" cy="808848"/>
            </a:xfrm>
            <a:custGeom>
              <a:avLst/>
              <a:gdLst/>
              <a:ahLst/>
              <a:cxnLst/>
              <a:rect l="l" t="t" r="r" b="b"/>
              <a:pathLst>
                <a:path w="4578" h="7394" extrusionOk="0">
                  <a:moveTo>
                    <a:pt x="650" y="1"/>
                  </a:moveTo>
                  <a:cubicBezTo>
                    <a:pt x="561" y="1"/>
                    <a:pt x="471" y="22"/>
                    <a:pt x="387" y="66"/>
                  </a:cubicBezTo>
                  <a:cubicBezTo>
                    <a:pt x="108" y="212"/>
                    <a:pt x="1" y="558"/>
                    <a:pt x="147" y="834"/>
                  </a:cubicBezTo>
                  <a:lnTo>
                    <a:pt x="3422" y="7087"/>
                  </a:lnTo>
                  <a:cubicBezTo>
                    <a:pt x="3525" y="7283"/>
                    <a:pt x="3725" y="7394"/>
                    <a:pt x="3928" y="7394"/>
                  </a:cubicBezTo>
                  <a:cubicBezTo>
                    <a:pt x="4018" y="7394"/>
                    <a:pt x="4106" y="7371"/>
                    <a:pt x="4190" y="7327"/>
                  </a:cubicBezTo>
                  <a:cubicBezTo>
                    <a:pt x="4471" y="7181"/>
                    <a:pt x="4577" y="6835"/>
                    <a:pt x="4430" y="6560"/>
                  </a:cubicBezTo>
                  <a:lnTo>
                    <a:pt x="1155" y="306"/>
                  </a:lnTo>
                  <a:cubicBezTo>
                    <a:pt x="1053" y="113"/>
                    <a:pt x="855" y="1"/>
                    <a:pt x="650" y="1"/>
                  </a:cubicBezTo>
                  <a:close/>
                </a:path>
              </a:pathLst>
            </a:custGeom>
            <a:solidFill>
              <a:srgbClr val="C659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99;p23">
              <a:extLst>
                <a:ext uri="{FF2B5EF4-FFF2-40B4-BE49-F238E27FC236}">
                  <a16:creationId xmlns:a16="http://schemas.microsoft.com/office/drawing/2014/main" id="{71EE6994-982D-FEA7-2689-93A8F8CB9998}"/>
                </a:ext>
              </a:extLst>
            </p:cNvPr>
            <p:cNvSpPr/>
            <p:nvPr/>
          </p:nvSpPr>
          <p:spPr>
            <a:xfrm>
              <a:off x="2538624" y="5391662"/>
              <a:ext cx="331240" cy="381780"/>
            </a:xfrm>
            <a:custGeom>
              <a:avLst/>
              <a:gdLst/>
              <a:ahLst/>
              <a:cxnLst/>
              <a:rect l="l" t="t" r="r" b="b"/>
              <a:pathLst>
                <a:path w="3028" h="3490" extrusionOk="0">
                  <a:moveTo>
                    <a:pt x="2382" y="0"/>
                  </a:moveTo>
                  <a:cubicBezTo>
                    <a:pt x="2207" y="0"/>
                    <a:pt x="2034" y="80"/>
                    <a:pt x="1922" y="231"/>
                  </a:cubicBezTo>
                  <a:lnTo>
                    <a:pt x="187" y="2578"/>
                  </a:lnTo>
                  <a:cubicBezTo>
                    <a:pt x="1" y="2832"/>
                    <a:pt x="54" y="3191"/>
                    <a:pt x="306" y="3377"/>
                  </a:cubicBezTo>
                  <a:cubicBezTo>
                    <a:pt x="409" y="3453"/>
                    <a:pt x="529" y="3489"/>
                    <a:pt x="644" y="3489"/>
                  </a:cubicBezTo>
                  <a:cubicBezTo>
                    <a:pt x="822" y="3489"/>
                    <a:pt x="990" y="3409"/>
                    <a:pt x="1105" y="3258"/>
                  </a:cubicBezTo>
                  <a:lnTo>
                    <a:pt x="2841" y="906"/>
                  </a:lnTo>
                  <a:cubicBezTo>
                    <a:pt x="3027" y="652"/>
                    <a:pt x="2974" y="298"/>
                    <a:pt x="2721" y="111"/>
                  </a:cubicBezTo>
                  <a:cubicBezTo>
                    <a:pt x="2619" y="36"/>
                    <a:pt x="2500" y="0"/>
                    <a:pt x="2382" y="0"/>
                  </a:cubicBezTo>
                  <a:close/>
                </a:path>
              </a:pathLst>
            </a:custGeom>
            <a:solidFill>
              <a:srgbClr val="C659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00;p23">
              <a:extLst>
                <a:ext uri="{FF2B5EF4-FFF2-40B4-BE49-F238E27FC236}">
                  <a16:creationId xmlns:a16="http://schemas.microsoft.com/office/drawing/2014/main" id="{DC4DF465-7CFC-67A1-9326-0F537132B5EF}"/>
                </a:ext>
              </a:extLst>
            </p:cNvPr>
            <p:cNvSpPr/>
            <p:nvPr/>
          </p:nvSpPr>
          <p:spPr>
            <a:xfrm>
              <a:off x="2466752" y="4399241"/>
              <a:ext cx="373904" cy="83576"/>
            </a:xfrm>
            <a:custGeom>
              <a:avLst/>
              <a:gdLst/>
              <a:ahLst/>
              <a:cxnLst/>
              <a:rect l="l" t="t" r="r" b="b"/>
              <a:pathLst>
                <a:path w="3418" h="764" extrusionOk="0">
                  <a:moveTo>
                    <a:pt x="378" y="0"/>
                  </a:moveTo>
                  <a:cubicBezTo>
                    <a:pt x="169" y="0"/>
                    <a:pt x="1" y="173"/>
                    <a:pt x="1" y="382"/>
                  </a:cubicBezTo>
                  <a:cubicBezTo>
                    <a:pt x="1" y="590"/>
                    <a:pt x="169" y="764"/>
                    <a:pt x="378" y="764"/>
                  </a:cubicBezTo>
                  <a:lnTo>
                    <a:pt x="3041" y="764"/>
                  </a:lnTo>
                  <a:cubicBezTo>
                    <a:pt x="3249" y="764"/>
                    <a:pt x="3418" y="590"/>
                    <a:pt x="3418" y="382"/>
                  </a:cubicBezTo>
                  <a:cubicBezTo>
                    <a:pt x="3418" y="173"/>
                    <a:pt x="3249" y="0"/>
                    <a:pt x="3041" y="0"/>
                  </a:cubicBezTo>
                  <a:close/>
                </a:path>
              </a:pathLst>
            </a:custGeom>
            <a:solidFill>
              <a:srgbClr val="C659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01;p23">
              <a:extLst>
                <a:ext uri="{FF2B5EF4-FFF2-40B4-BE49-F238E27FC236}">
                  <a16:creationId xmlns:a16="http://schemas.microsoft.com/office/drawing/2014/main" id="{494E3DF3-1530-07BA-129F-9F15638E9138}"/>
                </a:ext>
              </a:extLst>
            </p:cNvPr>
            <p:cNvSpPr/>
            <p:nvPr/>
          </p:nvSpPr>
          <p:spPr>
            <a:xfrm>
              <a:off x="2466752" y="4825439"/>
              <a:ext cx="405080" cy="83248"/>
            </a:xfrm>
            <a:custGeom>
              <a:avLst/>
              <a:gdLst/>
              <a:ahLst/>
              <a:cxnLst/>
              <a:rect l="l" t="t" r="r" b="b"/>
              <a:pathLst>
                <a:path w="3703" h="761" extrusionOk="0">
                  <a:moveTo>
                    <a:pt x="378" y="1"/>
                  </a:moveTo>
                  <a:cubicBezTo>
                    <a:pt x="169" y="1"/>
                    <a:pt x="1" y="170"/>
                    <a:pt x="1" y="378"/>
                  </a:cubicBezTo>
                  <a:cubicBezTo>
                    <a:pt x="1" y="591"/>
                    <a:pt x="169" y="760"/>
                    <a:pt x="378" y="760"/>
                  </a:cubicBezTo>
                  <a:lnTo>
                    <a:pt x="3325" y="760"/>
                  </a:lnTo>
                  <a:cubicBezTo>
                    <a:pt x="3534" y="760"/>
                    <a:pt x="3702" y="591"/>
                    <a:pt x="3702" y="378"/>
                  </a:cubicBezTo>
                  <a:cubicBezTo>
                    <a:pt x="3702" y="170"/>
                    <a:pt x="3534" y="1"/>
                    <a:pt x="3325" y="1"/>
                  </a:cubicBezTo>
                  <a:close/>
                </a:path>
              </a:pathLst>
            </a:custGeom>
            <a:solidFill>
              <a:srgbClr val="C659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02;p23">
              <a:extLst>
                <a:ext uri="{FF2B5EF4-FFF2-40B4-BE49-F238E27FC236}">
                  <a16:creationId xmlns:a16="http://schemas.microsoft.com/office/drawing/2014/main" id="{AF863912-3C97-F1E2-4189-CF39C05D6DF7}"/>
                </a:ext>
              </a:extLst>
            </p:cNvPr>
            <p:cNvSpPr/>
            <p:nvPr/>
          </p:nvSpPr>
          <p:spPr>
            <a:xfrm>
              <a:off x="2466752" y="5238182"/>
              <a:ext cx="405080" cy="83138"/>
            </a:xfrm>
            <a:custGeom>
              <a:avLst/>
              <a:gdLst/>
              <a:ahLst/>
              <a:cxnLst/>
              <a:rect l="l" t="t" r="r" b="b"/>
              <a:pathLst>
                <a:path w="3703" h="760" extrusionOk="0">
                  <a:moveTo>
                    <a:pt x="378" y="1"/>
                  </a:moveTo>
                  <a:cubicBezTo>
                    <a:pt x="169" y="1"/>
                    <a:pt x="1" y="173"/>
                    <a:pt x="1" y="382"/>
                  </a:cubicBezTo>
                  <a:cubicBezTo>
                    <a:pt x="1" y="591"/>
                    <a:pt x="169" y="759"/>
                    <a:pt x="378" y="759"/>
                  </a:cubicBezTo>
                  <a:lnTo>
                    <a:pt x="3325" y="759"/>
                  </a:lnTo>
                  <a:cubicBezTo>
                    <a:pt x="3534" y="759"/>
                    <a:pt x="3702" y="591"/>
                    <a:pt x="3702" y="382"/>
                  </a:cubicBezTo>
                  <a:cubicBezTo>
                    <a:pt x="3702" y="173"/>
                    <a:pt x="3534" y="1"/>
                    <a:pt x="3325" y="1"/>
                  </a:cubicBezTo>
                  <a:close/>
                </a:path>
              </a:pathLst>
            </a:custGeom>
            <a:solidFill>
              <a:srgbClr val="C659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03;p23">
              <a:extLst>
                <a:ext uri="{FF2B5EF4-FFF2-40B4-BE49-F238E27FC236}">
                  <a16:creationId xmlns:a16="http://schemas.microsoft.com/office/drawing/2014/main" id="{25439078-D947-EFBE-7095-A8CD40BCE375}"/>
                </a:ext>
              </a:extLst>
            </p:cNvPr>
            <p:cNvSpPr/>
            <p:nvPr/>
          </p:nvSpPr>
          <p:spPr>
            <a:xfrm>
              <a:off x="3483461" y="3570035"/>
              <a:ext cx="501127" cy="808848"/>
            </a:xfrm>
            <a:custGeom>
              <a:avLst/>
              <a:gdLst/>
              <a:ahLst/>
              <a:cxnLst/>
              <a:rect l="l" t="t" r="r" b="b"/>
              <a:pathLst>
                <a:path w="4581" h="7394" extrusionOk="0">
                  <a:moveTo>
                    <a:pt x="3931" y="1"/>
                  </a:moveTo>
                  <a:cubicBezTo>
                    <a:pt x="3725" y="1"/>
                    <a:pt x="3525" y="113"/>
                    <a:pt x="3423" y="306"/>
                  </a:cubicBezTo>
                  <a:lnTo>
                    <a:pt x="147" y="6560"/>
                  </a:lnTo>
                  <a:cubicBezTo>
                    <a:pt x="0" y="6835"/>
                    <a:pt x="111" y="7181"/>
                    <a:pt x="387" y="7327"/>
                  </a:cubicBezTo>
                  <a:cubicBezTo>
                    <a:pt x="471" y="7371"/>
                    <a:pt x="564" y="7394"/>
                    <a:pt x="653" y="7394"/>
                  </a:cubicBezTo>
                  <a:cubicBezTo>
                    <a:pt x="857" y="7394"/>
                    <a:pt x="1057" y="7283"/>
                    <a:pt x="1159" y="7087"/>
                  </a:cubicBezTo>
                  <a:lnTo>
                    <a:pt x="4435" y="834"/>
                  </a:lnTo>
                  <a:cubicBezTo>
                    <a:pt x="4581" y="558"/>
                    <a:pt x="4474" y="212"/>
                    <a:pt x="4195" y="66"/>
                  </a:cubicBezTo>
                  <a:cubicBezTo>
                    <a:pt x="4111" y="22"/>
                    <a:pt x="4020" y="1"/>
                    <a:pt x="3931" y="1"/>
                  </a:cubicBezTo>
                  <a:close/>
                </a:path>
              </a:pathLst>
            </a:custGeom>
            <a:solidFill>
              <a:srgbClr val="C659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04;p23">
              <a:extLst>
                <a:ext uri="{FF2B5EF4-FFF2-40B4-BE49-F238E27FC236}">
                  <a16:creationId xmlns:a16="http://schemas.microsoft.com/office/drawing/2014/main" id="{A2C5535F-F966-2A8F-4532-9AE11B60366A}"/>
                </a:ext>
              </a:extLst>
            </p:cNvPr>
            <p:cNvSpPr/>
            <p:nvPr/>
          </p:nvSpPr>
          <p:spPr>
            <a:xfrm>
              <a:off x="3551941" y="5391662"/>
              <a:ext cx="331240" cy="381780"/>
            </a:xfrm>
            <a:custGeom>
              <a:avLst/>
              <a:gdLst/>
              <a:ahLst/>
              <a:cxnLst/>
              <a:rect l="l" t="t" r="r" b="b"/>
              <a:pathLst>
                <a:path w="3028" h="3490" extrusionOk="0">
                  <a:moveTo>
                    <a:pt x="644" y="0"/>
                  </a:moveTo>
                  <a:cubicBezTo>
                    <a:pt x="527" y="0"/>
                    <a:pt x="409" y="36"/>
                    <a:pt x="307" y="111"/>
                  </a:cubicBezTo>
                  <a:cubicBezTo>
                    <a:pt x="54" y="298"/>
                    <a:pt x="1" y="652"/>
                    <a:pt x="187" y="906"/>
                  </a:cubicBezTo>
                  <a:lnTo>
                    <a:pt x="1922" y="3258"/>
                  </a:lnTo>
                  <a:cubicBezTo>
                    <a:pt x="2033" y="3409"/>
                    <a:pt x="2206" y="3489"/>
                    <a:pt x="2379" y="3489"/>
                  </a:cubicBezTo>
                  <a:cubicBezTo>
                    <a:pt x="2499" y="3489"/>
                    <a:pt x="2619" y="3453"/>
                    <a:pt x="2721" y="3377"/>
                  </a:cubicBezTo>
                  <a:cubicBezTo>
                    <a:pt x="2974" y="3191"/>
                    <a:pt x="3027" y="2832"/>
                    <a:pt x="2841" y="2578"/>
                  </a:cubicBezTo>
                  <a:lnTo>
                    <a:pt x="1101" y="231"/>
                  </a:lnTo>
                  <a:cubicBezTo>
                    <a:pt x="990" y="80"/>
                    <a:pt x="818" y="0"/>
                    <a:pt x="644" y="0"/>
                  </a:cubicBezTo>
                  <a:close/>
                </a:path>
              </a:pathLst>
            </a:custGeom>
            <a:solidFill>
              <a:srgbClr val="C659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605;p23">
              <a:extLst>
                <a:ext uri="{FF2B5EF4-FFF2-40B4-BE49-F238E27FC236}">
                  <a16:creationId xmlns:a16="http://schemas.microsoft.com/office/drawing/2014/main" id="{FCAAE9F4-6EF9-2174-7902-16891E7917AF}"/>
                </a:ext>
              </a:extLst>
            </p:cNvPr>
            <p:cNvSpPr/>
            <p:nvPr/>
          </p:nvSpPr>
          <p:spPr>
            <a:xfrm>
              <a:off x="3581150" y="4399241"/>
              <a:ext cx="373904" cy="83576"/>
            </a:xfrm>
            <a:custGeom>
              <a:avLst/>
              <a:gdLst/>
              <a:ahLst/>
              <a:cxnLst/>
              <a:rect l="l" t="t" r="r" b="b"/>
              <a:pathLst>
                <a:path w="3418" h="764" extrusionOk="0">
                  <a:moveTo>
                    <a:pt x="377" y="0"/>
                  </a:moveTo>
                  <a:cubicBezTo>
                    <a:pt x="168" y="0"/>
                    <a:pt x="0" y="173"/>
                    <a:pt x="0" y="382"/>
                  </a:cubicBezTo>
                  <a:cubicBezTo>
                    <a:pt x="0" y="590"/>
                    <a:pt x="168" y="764"/>
                    <a:pt x="377" y="764"/>
                  </a:cubicBezTo>
                  <a:lnTo>
                    <a:pt x="3036" y="764"/>
                  </a:lnTo>
                  <a:cubicBezTo>
                    <a:pt x="3244" y="764"/>
                    <a:pt x="3417" y="590"/>
                    <a:pt x="3417" y="382"/>
                  </a:cubicBezTo>
                  <a:cubicBezTo>
                    <a:pt x="3417" y="173"/>
                    <a:pt x="3244" y="0"/>
                    <a:pt x="3036" y="0"/>
                  </a:cubicBezTo>
                  <a:close/>
                </a:path>
              </a:pathLst>
            </a:custGeom>
            <a:solidFill>
              <a:srgbClr val="C659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606;p23">
              <a:extLst>
                <a:ext uri="{FF2B5EF4-FFF2-40B4-BE49-F238E27FC236}">
                  <a16:creationId xmlns:a16="http://schemas.microsoft.com/office/drawing/2014/main" id="{C0D7985A-7392-D05A-A4CD-6E18ECABA762}"/>
                </a:ext>
              </a:extLst>
            </p:cNvPr>
            <p:cNvSpPr/>
            <p:nvPr/>
          </p:nvSpPr>
          <p:spPr>
            <a:xfrm>
              <a:off x="3549535" y="4825439"/>
              <a:ext cx="405518" cy="83248"/>
            </a:xfrm>
            <a:custGeom>
              <a:avLst/>
              <a:gdLst/>
              <a:ahLst/>
              <a:cxnLst/>
              <a:rect l="l" t="t" r="r" b="b"/>
              <a:pathLst>
                <a:path w="3707" h="761" extrusionOk="0">
                  <a:moveTo>
                    <a:pt x="382" y="1"/>
                  </a:moveTo>
                  <a:cubicBezTo>
                    <a:pt x="173" y="1"/>
                    <a:pt x="0" y="170"/>
                    <a:pt x="0" y="378"/>
                  </a:cubicBezTo>
                  <a:cubicBezTo>
                    <a:pt x="0" y="591"/>
                    <a:pt x="173" y="760"/>
                    <a:pt x="382" y="760"/>
                  </a:cubicBezTo>
                  <a:lnTo>
                    <a:pt x="3325" y="760"/>
                  </a:lnTo>
                  <a:cubicBezTo>
                    <a:pt x="3533" y="760"/>
                    <a:pt x="3706" y="591"/>
                    <a:pt x="3706" y="378"/>
                  </a:cubicBezTo>
                  <a:cubicBezTo>
                    <a:pt x="3706" y="170"/>
                    <a:pt x="3533" y="1"/>
                    <a:pt x="3325" y="1"/>
                  </a:cubicBezTo>
                  <a:close/>
                </a:path>
              </a:pathLst>
            </a:custGeom>
            <a:solidFill>
              <a:srgbClr val="C659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607;p23">
              <a:extLst>
                <a:ext uri="{FF2B5EF4-FFF2-40B4-BE49-F238E27FC236}">
                  <a16:creationId xmlns:a16="http://schemas.microsoft.com/office/drawing/2014/main" id="{51B75E57-4E4F-5B00-BA7D-088095994F49}"/>
                </a:ext>
              </a:extLst>
            </p:cNvPr>
            <p:cNvSpPr/>
            <p:nvPr/>
          </p:nvSpPr>
          <p:spPr>
            <a:xfrm>
              <a:off x="3549535" y="5238182"/>
              <a:ext cx="405518" cy="83138"/>
            </a:xfrm>
            <a:custGeom>
              <a:avLst/>
              <a:gdLst/>
              <a:ahLst/>
              <a:cxnLst/>
              <a:rect l="l" t="t" r="r" b="b"/>
              <a:pathLst>
                <a:path w="3707" h="760" extrusionOk="0">
                  <a:moveTo>
                    <a:pt x="382" y="1"/>
                  </a:moveTo>
                  <a:cubicBezTo>
                    <a:pt x="173" y="1"/>
                    <a:pt x="0" y="173"/>
                    <a:pt x="0" y="382"/>
                  </a:cubicBezTo>
                  <a:cubicBezTo>
                    <a:pt x="0" y="591"/>
                    <a:pt x="173" y="759"/>
                    <a:pt x="382" y="759"/>
                  </a:cubicBezTo>
                  <a:lnTo>
                    <a:pt x="3325" y="759"/>
                  </a:lnTo>
                  <a:cubicBezTo>
                    <a:pt x="3533" y="759"/>
                    <a:pt x="3706" y="591"/>
                    <a:pt x="3706" y="382"/>
                  </a:cubicBezTo>
                  <a:cubicBezTo>
                    <a:pt x="3706" y="173"/>
                    <a:pt x="3533" y="1"/>
                    <a:pt x="3325" y="1"/>
                  </a:cubicBezTo>
                  <a:close/>
                </a:path>
              </a:pathLst>
            </a:custGeom>
            <a:solidFill>
              <a:srgbClr val="C659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608;p23">
              <a:extLst>
                <a:ext uri="{FF2B5EF4-FFF2-40B4-BE49-F238E27FC236}">
                  <a16:creationId xmlns:a16="http://schemas.microsoft.com/office/drawing/2014/main" id="{47BB5B11-2DC6-9250-5749-3C39082E3E7E}"/>
                </a:ext>
              </a:extLst>
            </p:cNvPr>
            <p:cNvSpPr/>
            <p:nvPr/>
          </p:nvSpPr>
          <p:spPr>
            <a:xfrm>
              <a:off x="2732798" y="4073903"/>
              <a:ext cx="956200" cy="1468266"/>
            </a:xfrm>
            <a:custGeom>
              <a:avLst/>
              <a:gdLst/>
              <a:ahLst/>
              <a:cxnLst/>
              <a:rect l="l" t="t" r="r" b="b"/>
              <a:pathLst>
                <a:path w="8741" h="13422" extrusionOk="0">
                  <a:moveTo>
                    <a:pt x="0" y="0"/>
                  </a:moveTo>
                  <a:lnTo>
                    <a:pt x="0" y="13422"/>
                  </a:lnTo>
                  <a:lnTo>
                    <a:pt x="8740" y="13422"/>
                  </a:lnTo>
                  <a:lnTo>
                    <a:pt x="8740" y="0"/>
                  </a:lnTo>
                  <a:close/>
                </a:path>
              </a:pathLst>
            </a:custGeom>
            <a:solidFill>
              <a:srgbClr val="C659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609;p23">
              <a:extLst>
                <a:ext uri="{FF2B5EF4-FFF2-40B4-BE49-F238E27FC236}">
                  <a16:creationId xmlns:a16="http://schemas.microsoft.com/office/drawing/2014/main" id="{B80A55A4-9621-ED2B-FE64-62DECE175441}"/>
                </a:ext>
              </a:extLst>
            </p:cNvPr>
            <p:cNvSpPr/>
            <p:nvPr/>
          </p:nvSpPr>
          <p:spPr>
            <a:xfrm>
              <a:off x="2828409" y="4220600"/>
              <a:ext cx="764872" cy="1174985"/>
            </a:xfrm>
            <a:custGeom>
              <a:avLst/>
              <a:gdLst/>
              <a:ahLst/>
              <a:cxnLst/>
              <a:rect l="l" t="t" r="r" b="b"/>
              <a:pathLst>
                <a:path w="6992" h="10741" extrusionOk="0">
                  <a:moveTo>
                    <a:pt x="1" y="0"/>
                  </a:moveTo>
                  <a:lnTo>
                    <a:pt x="1" y="10741"/>
                  </a:lnTo>
                  <a:lnTo>
                    <a:pt x="6992" y="10741"/>
                  </a:lnTo>
                  <a:lnTo>
                    <a:pt x="6992" y="0"/>
                  </a:lnTo>
                  <a:close/>
                </a:path>
              </a:pathLst>
            </a:custGeom>
            <a:solidFill>
              <a:srgbClr val="D07C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610;p23">
              <a:extLst>
                <a:ext uri="{FF2B5EF4-FFF2-40B4-BE49-F238E27FC236}">
                  <a16:creationId xmlns:a16="http://schemas.microsoft.com/office/drawing/2014/main" id="{EF6A150D-AC88-8A8F-B36C-2372EEA6DFD3}"/>
                </a:ext>
              </a:extLst>
            </p:cNvPr>
            <p:cNvSpPr/>
            <p:nvPr/>
          </p:nvSpPr>
          <p:spPr>
            <a:xfrm>
              <a:off x="2763866" y="3686758"/>
              <a:ext cx="370622" cy="117378"/>
            </a:xfrm>
            <a:custGeom>
              <a:avLst/>
              <a:gdLst/>
              <a:ahLst/>
              <a:cxnLst/>
              <a:rect l="l" t="t" r="r" b="b"/>
              <a:pathLst>
                <a:path w="3388" h="1073" extrusionOk="0">
                  <a:moveTo>
                    <a:pt x="1846" y="0"/>
                  </a:moveTo>
                  <a:cubicBezTo>
                    <a:pt x="1749" y="0"/>
                    <a:pt x="1650" y="8"/>
                    <a:pt x="1550" y="15"/>
                  </a:cubicBezTo>
                  <a:cubicBezTo>
                    <a:pt x="1430" y="28"/>
                    <a:pt x="1310" y="38"/>
                    <a:pt x="1191" y="73"/>
                  </a:cubicBezTo>
                  <a:cubicBezTo>
                    <a:pt x="1070" y="95"/>
                    <a:pt x="955" y="135"/>
                    <a:pt x="844" y="179"/>
                  </a:cubicBezTo>
                  <a:cubicBezTo>
                    <a:pt x="738" y="224"/>
                    <a:pt x="636" y="277"/>
                    <a:pt x="542" y="339"/>
                  </a:cubicBezTo>
                  <a:cubicBezTo>
                    <a:pt x="454" y="401"/>
                    <a:pt x="369" y="464"/>
                    <a:pt x="302" y="534"/>
                  </a:cubicBezTo>
                  <a:cubicBezTo>
                    <a:pt x="271" y="570"/>
                    <a:pt x="240" y="601"/>
                    <a:pt x="214" y="632"/>
                  </a:cubicBezTo>
                  <a:cubicBezTo>
                    <a:pt x="187" y="673"/>
                    <a:pt x="165" y="704"/>
                    <a:pt x="143" y="739"/>
                  </a:cubicBezTo>
                  <a:cubicBezTo>
                    <a:pt x="99" y="800"/>
                    <a:pt x="72" y="859"/>
                    <a:pt x="54" y="912"/>
                  </a:cubicBezTo>
                  <a:cubicBezTo>
                    <a:pt x="15" y="1013"/>
                    <a:pt x="1" y="1072"/>
                    <a:pt x="1" y="1072"/>
                  </a:cubicBezTo>
                  <a:cubicBezTo>
                    <a:pt x="1" y="1072"/>
                    <a:pt x="58" y="1036"/>
                    <a:pt x="143" y="983"/>
                  </a:cubicBezTo>
                  <a:cubicBezTo>
                    <a:pt x="179" y="952"/>
                    <a:pt x="236" y="925"/>
                    <a:pt x="294" y="894"/>
                  </a:cubicBezTo>
                  <a:cubicBezTo>
                    <a:pt x="325" y="880"/>
                    <a:pt x="356" y="863"/>
                    <a:pt x="387" y="845"/>
                  </a:cubicBezTo>
                  <a:cubicBezTo>
                    <a:pt x="423" y="832"/>
                    <a:pt x="458" y="819"/>
                    <a:pt x="494" y="806"/>
                  </a:cubicBezTo>
                  <a:cubicBezTo>
                    <a:pt x="564" y="770"/>
                    <a:pt x="644" y="753"/>
                    <a:pt x="728" y="726"/>
                  </a:cubicBezTo>
                  <a:cubicBezTo>
                    <a:pt x="814" y="699"/>
                    <a:pt x="902" y="681"/>
                    <a:pt x="995" y="659"/>
                  </a:cubicBezTo>
                  <a:cubicBezTo>
                    <a:pt x="1044" y="655"/>
                    <a:pt x="1093" y="646"/>
                    <a:pt x="1137" y="636"/>
                  </a:cubicBezTo>
                  <a:cubicBezTo>
                    <a:pt x="1191" y="628"/>
                    <a:pt x="1240" y="624"/>
                    <a:pt x="1288" y="614"/>
                  </a:cubicBezTo>
                  <a:cubicBezTo>
                    <a:pt x="1390" y="597"/>
                    <a:pt x="1496" y="593"/>
                    <a:pt x="1599" y="579"/>
                  </a:cubicBezTo>
                  <a:cubicBezTo>
                    <a:pt x="2025" y="544"/>
                    <a:pt x="2473" y="517"/>
                    <a:pt x="2815" y="460"/>
                  </a:cubicBezTo>
                  <a:cubicBezTo>
                    <a:pt x="2988" y="428"/>
                    <a:pt x="3135" y="397"/>
                    <a:pt x="3232" y="366"/>
                  </a:cubicBezTo>
                  <a:cubicBezTo>
                    <a:pt x="3334" y="335"/>
                    <a:pt x="3387" y="308"/>
                    <a:pt x="3387" y="308"/>
                  </a:cubicBezTo>
                  <a:cubicBezTo>
                    <a:pt x="3387" y="308"/>
                    <a:pt x="3334" y="286"/>
                    <a:pt x="3232" y="251"/>
                  </a:cubicBezTo>
                  <a:cubicBezTo>
                    <a:pt x="3135" y="220"/>
                    <a:pt x="2997" y="175"/>
                    <a:pt x="2828" y="130"/>
                  </a:cubicBezTo>
                  <a:cubicBezTo>
                    <a:pt x="2660" y="87"/>
                    <a:pt x="2459" y="46"/>
                    <a:pt x="2242" y="24"/>
                  </a:cubicBezTo>
                  <a:cubicBezTo>
                    <a:pt x="2136" y="15"/>
                    <a:pt x="2020" y="2"/>
                    <a:pt x="1905" y="2"/>
                  </a:cubicBezTo>
                  <a:cubicBezTo>
                    <a:pt x="1886" y="1"/>
                    <a:pt x="1866" y="0"/>
                    <a:pt x="1846" y="0"/>
                  </a:cubicBezTo>
                  <a:close/>
                </a:path>
              </a:pathLst>
            </a:custGeom>
            <a:solidFill>
              <a:srgbClr val="435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611;p23">
              <a:extLst>
                <a:ext uri="{FF2B5EF4-FFF2-40B4-BE49-F238E27FC236}">
                  <a16:creationId xmlns:a16="http://schemas.microsoft.com/office/drawing/2014/main" id="{F4C77C4D-0C2B-82AD-D5E8-F9376F1C4329}"/>
                </a:ext>
              </a:extLst>
            </p:cNvPr>
            <p:cNvSpPr/>
            <p:nvPr/>
          </p:nvSpPr>
          <p:spPr>
            <a:xfrm>
              <a:off x="2338104" y="3882683"/>
              <a:ext cx="207846" cy="207846"/>
            </a:xfrm>
            <a:custGeom>
              <a:avLst/>
              <a:gdLst/>
              <a:ahLst/>
              <a:cxnLst/>
              <a:rect l="l" t="t" r="r" b="b"/>
              <a:pathLst>
                <a:path w="1900" h="1900" extrusionOk="0">
                  <a:moveTo>
                    <a:pt x="1900" y="0"/>
                  </a:moveTo>
                  <a:lnTo>
                    <a:pt x="1" y="1385"/>
                  </a:lnTo>
                  <a:lnTo>
                    <a:pt x="1" y="1899"/>
                  </a:lnTo>
                  <a:lnTo>
                    <a:pt x="1900" y="1735"/>
                  </a:lnTo>
                  <a:lnTo>
                    <a:pt x="1900" y="0"/>
                  </a:lnTo>
                  <a:close/>
                </a:path>
              </a:pathLst>
            </a:custGeom>
            <a:solidFill>
              <a:srgbClr val="964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612;p23">
              <a:extLst>
                <a:ext uri="{FF2B5EF4-FFF2-40B4-BE49-F238E27FC236}">
                  <a16:creationId xmlns:a16="http://schemas.microsoft.com/office/drawing/2014/main" id="{56087AB6-3A58-BDF5-C5F2-EF8B5A11668E}"/>
                </a:ext>
              </a:extLst>
            </p:cNvPr>
            <p:cNvSpPr/>
            <p:nvPr/>
          </p:nvSpPr>
          <p:spPr>
            <a:xfrm>
              <a:off x="3875857" y="3882683"/>
              <a:ext cx="207846" cy="207846"/>
            </a:xfrm>
            <a:custGeom>
              <a:avLst/>
              <a:gdLst/>
              <a:ahLst/>
              <a:cxnLst/>
              <a:rect l="l" t="t" r="r" b="b"/>
              <a:pathLst>
                <a:path w="1900" h="1900" extrusionOk="0">
                  <a:moveTo>
                    <a:pt x="0" y="0"/>
                  </a:moveTo>
                  <a:lnTo>
                    <a:pt x="0" y="1735"/>
                  </a:lnTo>
                  <a:lnTo>
                    <a:pt x="1899" y="1899"/>
                  </a:lnTo>
                  <a:lnTo>
                    <a:pt x="1899" y="1385"/>
                  </a:lnTo>
                  <a:lnTo>
                    <a:pt x="0" y="0"/>
                  </a:lnTo>
                  <a:close/>
                </a:path>
              </a:pathLst>
            </a:custGeom>
            <a:solidFill>
              <a:srgbClr val="964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613;p23">
              <a:extLst>
                <a:ext uri="{FF2B5EF4-FFF2-40B4-BE49-F238E27FC236}">
                  <a16:creationId xmlns:a16="http://schemas.microsoft.com/office/drawing/2014/main" id="{170731E3-97FB-07EF-D083-E158E30FC527}"/>
                </a:ext>
              </a:extLst>
            </p:cNvPr>
            <p:cNvSpPr/>
            <p:nvPr/>
          </p:nvSpPr>
          <p:spPr>
            <a:xfrm>
              <a:off x="2464345" y="4202003"/>
              <a:ext cx="58853" cy="1380533"/>
            </a:xfrm>
            <a:custGeom>
              <a:avLst/>
              <a:gdLst/>
              <a:ahLst/>
              <a:cxnLst/>
              <a:rect l="l" t="t" r="r" b="b"/>
              <a:pathLst>
                <a:path w="538" h="12620" extrusionOk="0">
                  <a:moveTo>
                    <a:pt x="271" y="1"/>
                  </a:moveTo>
                  <a:cubicBezTo>
                    <a:pt x="121" y="1"/>
                    <a:pt x="0" y="121"/>
                    <a:pt x="0" y="267"/>
                  </a:cubicBezTo>
                  <a:lnTo>
                    <a:pt x="0" y="12349"/>
                  </a:lnTo>
                  <a:cubicBezTo>
                    <a:pt x="0" y="12500"/>
                    <a:pt x="121" y="12619"/>
                    <a:pt x="271" y="12619"/>
                  </a:cubicBezTo>
                  <a:cubicBezTo>
                    <a:pt x="418" y="12619"/>
                    <a:pt x="537" y="12500"/>
                    <a:pt x="537" y="12349"/>
                  </a:cubicBezTo>
                  <a:lnTo>
                    <a:pt x="537" y="10231"/>
                  </a:lnTo>
                  <a:lnTo>
                    <a:pt x="400" y="10231"/>
                  </a:lnTo>
                  <a:cubicBezTo>
                    <a:pt x="191" y="10231"/>
                    <a:pt x="23" y="10063"/>
                    <a:pt x="23" y="9854"/>
                  </a:cubicBezTo>
                  <a:cubicBezTo>
                    <a:pt x="23" y="9645"/>
                    <a:pt x="191" y="9473"/>
                    <a:pt x="400" y="9473"/>
                  </a:cubicBezTo>
                  <a:lnTo>
                    <a:pt x="537" y="9473"/>
                  </a:lnTo>
                  <a:lnTo>
                    <a:pt x="537" y="6459"/>
                  </a:lnTo>
                  <a:lnTo>
                    <a:pt x="400" y="6459"/>
                  </a:lnTo>
                  <a:cubicBezTo>
                    <a:pt x="191" y="6459"/>
                    <a:pt x="23" y="6290"/>
                    <a:pt x="23" y="6077"/>
                  </a:cubicBezTo>
                  <a:cubicBezTo>
                    <a:pt x="23" y="5869"/>
                    <a:pt x="191" y="5700"/>
                    <a:pt x="400" y="5700"/>
                  </a:cubicBezTo>
                  <a:lnTo>
                    <a:pt x="537" y="5700"/>
                  </a:lnTo>
                  <a:lnTo>
                    <a:pt x="537" y="2567"/>
                  </a:lnTo>
                  <a:lnTo>
                    <a:pt x="400" y="2567"/>
                  </a:lnTo>
                  <a:cubicBezTo>
                    <a:pt x="191" y="2567"/>
                    <a:pt x="23" y="2393"/>
                    <a:pt x="23" y="2185"/>
                  </a:cubicBezTo>
                  <a:cubicBezTo>
                    <a:pt x="23" y="1976"/>
                    <a:pt x="191" y="1803"/>
                    <a:pt x="400" y="1803"/>
                  </a:cubicBezTo>
                  <a:lnTo>
                    <a:pt x="537" y="1803"/>
                  </a:lnTo>
                  <a:lnTo>
                    <a:pt x="537" y="267"/>
                  </a:lnTo>
                  <a:cubicBezTo>
                    <a:pt x="537" y="121"/>
                    <a:pt x="418" y="1"/>
                    <a:pt x="271" y="1"/>
                  </a:cubicBezTo>
                  <a:close/>
                </a:path>
              </a:pathLst>
            </a:custGeom>
            <a:solidFill>
              <a:srgbClr val="AA4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614;p23">
              <a:extLst>
                <a:ext uri="{FF2B5EF4-FFF2-40B4-BE49-F238E27FC236}">
                  <a16:creationId xmlns:a16="http://schemas.microsoft.com/office/drawing/2014/main" id="{6627D8FD-B2FA-338C-F563-83D1CE5AFCD9}"/>
                </a:ext>
              </a:extLst>
            </p:cNvPr>
            <p:cNvSpPr/>
            <p:nvPr/>
          </p:nvSpPr>
          <p:spPr>
            <a:xfrm>
              <a:off x="2466752" y="4399241"/>
              <a:ext cx="56447" cy="83576"/>
            </a:xfrm>
            <a:custGeom>
              <a:avLst/>
              <a:gdLst/>
              <a:ahLst/>
              <a:cxnLst/>
              <a:rect l="l" t="t" r="r" b="b"/>
              <a:pathLst>
                <a:path w="516" h="764" extrusionOk="0">
                  <a:moveTo>
                    <a:pt x="378" y="0"/>
                  </a:moveTo>
                  <a:cubicBezTo>
                    <a:pt x="169" y="0"/>
                    <a:pt x="1" y="173"/>
                    <a:pt x="1" y="382"/>
                  </a:cubicBezTo>
                  <a:cubicBezTo>
                    <a:pt x="1" y="590"/>
                    <a:pt x="169" y="764"/>
                    <a:pt x="378" y="764"/>
                  </a:cubicBezTo>
                  <a:lnTo>
                    <a:pt x="515" y="764"/>
                  </a:lnTo>
                  <a:lnTo>
                    <a:pt x="515" y="0"/>
                  </a:lnTo>
                  <a:close/>
                </a:path>
              </a:pathLst>
            </a:custGeom>
            <a:solidFill>
              <a:srgbClr val="AA4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615;p23">
              <a:extLst>
                <a:ext uri="{FF2B5EF4-FFF2-40B4-BE49-F238E27FC236}">
                  <a16:creationId xmlns:a16="http://schemas.microsoft.com/office/drawing/2014/main" id="{D6DEF88D-D6B0-130D-594F-A8CDE8D65677}"/>
                </a:ext>
              </a:extLst>
            </p:cNvPr>
            <p:cNvSpPr/>
            <p:nvPr/>
          </p:nvSpPr>
          <p:spPr>
            <a:xfrm>
              <a:off x="2466752" y="4825439"/>
              <a:ext cx="56447" cy="83248"/>
            </a:xfrm>
            <a:custGeom>
              <a:avLst/>
              <a:gdLst/>
              <a:ahLst/>
              <a:cxnLst/>
              <a:rect l="l" t="t" r="r" b="b"/>
              <a:pathLst>
                <a:path w="516" h="761" extrusionOk="0">
                  <a:moveTo>
                    <a:pt x="378" y="1"/>
                  </a:moveTo>
                  <a:cubicBezTo>
                    <a:pt x="169" y="1"/>
                    <a:pt x="1" y="170"/>
                    <a:pt x="1" y="378"/>
                  </a:cubicBezTo>
                  <a:cubicBezTo>
                    <a:pt x="1" y="591"/>
                    <a:pt x="169" y="760"/>
                    <a:pt x="378" y="760"/>
                  </a:cubicBezTo>
                  <a:lnTo>
                    <a:pt x="515" y="760"/>
                  </a:lnTo>
                  <a:lnTo>
                    <a:pt x="515" y="1"/>
                  </a:lnTo>
                  <a:close/>
                </a:path>
              </a:pathLst>
            </a:custGeom>
            <a:solidFill>
              <a:srgbClr val="AA4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616;p23">
              <a:extLst>
                <a:ext uri="{FF2B5EF4-FFF2-40B4-BE49-F238E27FC236}">
                  <a16:creationId xmlns:a16="http://schemas.microsoft.com/office/drawing/2014/main" id="{30FC3D9C-CB4F-26E9-65BB-98EBCA88F036}"/>
                </a:ext>
              </a:extLst>
            </p:cNvPr>
            <p:cNvSpPr/>
            <p:nvPr/>
          </p:nvSpPr>
          <p:spPr>
            <a:xfrm>
              <a:off x="2466752" y="5238182"/>
              <a:ext cx="56447" cy="83138"/>
            </a:xfrm>
            <a:custGeom>
              <a:avLst/>
              <a:gdLst/>
              <a:ahLst/>
              <a:cxnLst/>
              <a:rect l="l" t="t" r="r" b="b"/>
              <a:pathLst>
                <a:path w="516" h="760" extrusionOk="0">
                  <a:moveTo>
                    <a:pt x="378" y="1"/>
                  </a:moveTo>
                  <a:cubicBezTo>
                    <a:pt x="169" y="1"/>
                    <a:pt x="1" y="173"/>
                    <a:pt x="1" y="382"/>
                  </a:cubicBezTo>
                  <a:cubicBezTo>
                    <a:pt x="1" y="591"/>
                    <a:pt x="169" y="759"/>
                    <a:pt x="378" y="759"/>
                  </a:cubicBezTo>
                  <a:lnTo>
                    <a:pt x="515" y="759"/>
                  </a:lnTo>
                  <a:lnTo>
                    <a:pt x="515" y="1"/>
                  </a:lnTo>
                  <a:close/>
                </a:path>
              </a:pathLst>
            </a:custGeom>
            <a:solidFill>
              <a:srgbClr val="AA4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617;p23">
              <a:extLst>
                <a:ext uri="{FF2B5EF4-FFF2-40B4-BE49-F238E27FC236}">
                  <a16:creationId xmlns:a16="http://schemas.microsoft.com/office/drawing/2014/main" id="{1722E18A-675A-B2CD-DB0A-382BC5CF6ACF}"/>
                </a:ext>
              </a:extLst>
            </p:cNvPr>
            <p:cNvSpPr/>
            <p:nvPr/>
          </p:nvSpPr>
          <p:spPr>
            <a:xfrm>
              <a:off x="3898064" y="4202003"/>
              <a:ext cx="58963" cy="1380533"/>
            </a:xfrm>
            <a:custGeom>
              <a:avLst/>
              <a:gdLst/>
              <a:ahLst/>
              <a:cxnLst/>
              <a:rect l="l" t="t" r="r" b="b"/>
              <a:pathLst>
                <a:path w="539" h="12620" extrusionOk="0">
                  <a:moveTo>
                    <a:pt x="272" y="1"/>
                  </a:moveTo>
                  <a:cubicBezTo>
                    <a:pt x="121" y="1"/>
                    <a:pt x="0" y="121"/>
                    <a:pt x="0" y="267"/>
                  </a:cubicBezTo>
                  <a:lnTo>
                    <a:pt x="0" y="1803"/>
                  </a:lnTo>
                  <a:lnTo>
                    <a:pt x="139" y="1803"/>
                  </a:lnTo>
                  <a:cubicBezTo>
                    <a:pt x="347" y="1803"/>
                    <a:pt x="520" y="1976"/>
                    <a:pt x="520" y="2185"/>
                  </a:cubicBezTo>
                  <a:cubicBezTo>
                    <a:pt x="520" y="2393"/>
                    <a:pt x="347" y="2567"/>
                    <a:pt x="139" y="2567"/>
                  </a:cubicBezTo>
                  <a:lnTo>
                    <a:pt x="0" y="2567"/>
                  </a:lnTo>
                  <a:lnTo>
                    <a:pt x="0" y="5700"/>
                  </a:lnTo>
                  <a:lnTo>
                    <a:pt x="139" y="5700"/>
                  </a:lnTo>
                  <a:cubicBezTo>
                    <a:pt x="347" y="5700"/>
                    <a:pt x="520" y="5869"/>
                    <a:pt x="520" y="6077"/>
                  </a:cubicBezTo>
                  <a:cubicBezTo>
                    <a:pt x="520" y="6290"/>
                    <a:pt x="347" y="6459"/>
                    <a:pt x="139" y="6459"/>
                  </a:cubicBezTo>
                  <a:lnTo>
                    <a:pt x="0" y="6459"/>
                  </a:lnTo>
                  <a:lnTo>
                    <a:pt x="0" y="9473"/>
                  </a:lnTo>
                  <a:lnTo>
                    <a:pt x="139" y="9473"/>
                  </a:lnTo>
                  <a:cubicBezTo>
                    <a:pt x="347" y="9473"/>
                    <a:pt x="520" y="9645"/>
                    <a:pt x="520" y="9854"/>
                  </a:cubicBezTo>
                  <a:cubicBezTo>
                    <a:pt x="520" y="10063"/>
                    <a:pt x="347" y="10231"/>
                    <a:pt x="139" y="10231"/>
                  </a:cubicBezTo>
                  <a:lnTo>
                    <a:pt x="0" y="10231"/>
                  </a:lnTo>
                  <a:lnTo>
                    <a:pt x="0" y="12349"/>
                  </a:lnTo>
                  <a:cubicBezTo>
                    <a:pt x="0" y="12500"/>
                    <a:pt x="121" y="12619"/>
                    <a:pt x="272" y="12619"/>
                  </a:cubicBezTo>
                  <a:cubicBezTo>
                    <a:pt x="418" y="12619"/>
                    <a:pt x="538" y="12500"/>
                    <a:pt x="538" y="12349"/>
                  </a:cubicBezTo>
                  <a:lnTo>
                    <a:pt x="538" y="267"/>
                  </a:lnTo>
                  <a:cubicBezTo>
                    <a:pt x="538" y="121"/>
                    <a:pt x="418" y="1"/>
                    <a:pt x="272" y="1"/>
                  </a:cubicBezTo>
                  <a:close/>
                </a:path>
              </a:pathLst>
            </a:custGeom>
            <a:solidFill>
              <a:srgbClr val="AA4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618;p23">
              <a:extLst>
                <a:ext uri="{FF2B5EF4-FFF2-40B4-BE49-F238E27FC236}">
                  <a16:creationId xmlns:a16="http://schemas.microsoft.com/office/drawing/2014/main" id="{A0CCE4E9-2F3A-0A0A-185E-D7DCB8101A4D}"/>
                </a:ext>
              </a:extLst>
            </p:cNvPr>
            <p:cNvSpPr/>
            <p:nvPr/>
          </p:nvSpPr>
          <p:spPr>
            <a:xfrm>
              <a:off x="3898064" y="4399241"/>
              <a:ext cx="56993" cy="83576"/>
            </a:xfrm>
            <a:custGeom>
              <a:avLst/>
              <a:gdLst/>
              <a:ahLst/>
              <a:cxnLst/>
              <a:rect l="l" t="t" r="r" b="b"/>
              <a:pathLst>
                <a:path w="521" h="764" extrusionOk="0">
                  <a:moveTo>
                    <a:pt x="0" y="0"/>
                  </a:moveTo>
                  <a:lnTo>
                    <a:pt x="0" y="764"/>
                  </a:lnTo>
                  <a:lnTo>
                    <a:pt x="139" y="764"/>
                  </a:lnTo>
                  <a:cubicBezTo>
                    <a:pt x="347" y="764"/>
                    <a:pt x="520" y="590"/>
                    <a:pt x="520" y="382"/>
                  </a:cubicBezTo>
                  <a:cubicBezTo>
                    <a:pt x="520" y="173"/>
                    <a:pt x="347" y="0"/>
                    <a:pt x="139" y="0"/>
                  </a:cubicBezTo>
                  <a:close/>
                </a:path>
              </a:pathLst>
            </a:custGeom>
            <a:solidFill>
              <a:srgbClr val="AA4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619;p23">
              <a:extLst>
                <a:ext uri="{FF2B5EF4-FFF2-40B4-BE49-F238E27FC236}">
                  <a16:creationId xmlns:a16="http://schemas.microsoft.com/office/drawing/2014/main" id="{9FA1FE0B-B1F7-9DF4-9FAB-DC41583C018D}"/>
                </a:ext>
              </a:extLst>
            </p:cNvPr>
            <p:cNvSpPr/>
            <p:nvPr/>
          </p:nvSpPr>
          <p:spPr>
            <a:xfrm>
              <a:off x="3898064" y="4825439"/>
              <a:ext cx="56993" cy="83248"/>
            </a:xfrm>
            <a:custGeom>
              <a:avLst/>
              <a:gdLst/>
              <a:ahLst/>
              <a:cxnLst/>
              <a:rect l="l" t="t" r="r" b="b"/>
              <a:pathLst>
                <a:path w="521" h="761" extrusionOk="0">
                  <a:moveTo>
                    <a:pt x="0" y="1"/>
                  </a:moveTo>
                  <a:lnTo>
                    <a:pt x="0" y="760"/>
                  </a:lnTo>
                  <a:lnTo>
                    <a:pt x="139" y="760"/>
                  </a:lnTo>
                  <a:cubicBezTo>
                    <a:pt x="347" y="760"/>
                    <a:pt x="520" y="591"/>
                    <a:pt x="520" y="378"/>
                  </a:cubicBezTo>
                  <a:cubicBezTo>
                    <a:pt x="520" y="170"/>
                    <a:pt x="347" y="1"/>
                    <a:pt x="139" y="1"/>
                  </a:cubicBezTo>
                  <a:close/>
                </a:path>
              </a:pathLst>
            </a:custGeom>
            <a:solidFill>
              <a:srgbClr val="AA4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620;p23">
              <a:extLst>
                <a:ext uri="{FF2B5EF4-FFF2-40B4-BE49-F238E27FC236}">
                  <a16:creationId xmlns:a16="http://schemas.microsoft.com/office/drawing/2014/main" id="{295BD395-59FD-0DEE-9AF4-D761693410F0}"/>
                </a:ext>
              </a:extLst>
            </p:cNvPr>
            <p:cNvSpPr/>
            <p:nvPr/>
          </p:nvSpPr>
          <p:spPr>
            <a:xfrm>
              <a:off x="3898064" y="5238182"/>
              <a:ext cx="56993" cy="83138"/>
            </a:xfrm>
            <a:custGeom>
              <a:avLst/>
              <a:gdLst/>
              <a:ahLst/>
              <a:cxnLst/>
              <a:rect l="l" t="t" r="r" b="b"/>
              <a:pathLst>
                <a:path w="521" h="760" extrusionOk="0">
                  <a:moveTo>
                    <a:pt x="0" y="1"/>
                  </a:moveTo>
                  <a:lnTo>
                    <a:pt x="0" y="759"/>
                  </a:lnTo>
                  <a:lnTo>
                    <a:pt x="139" y="759"/>
                  </a:lnTo>
                  <a:cubicBezTo>
                    <a:pt x="347" y="759"/>
                    <a:pt x="520" y="591"/>
                    <a:pt x="520" y="382"/>
                  </a:cubicBezTo>
                  <a:cubicBezTo>
                    <a:pt x="520" y="173"/>
                    <a:pt x="347" y="1"/>
                    <a:pt x="139" y="1"/>
                  </a:cubicBezTo>
                  <a:close/>
                </a:path>
              </a:pathLst>
            </a:custGeom>
            <a:solidFill>
              <a:srgbClr val="AA4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621;p23">
              <a:extLst>
                <a:ext uri="{FF2B5EF4-FFF2-40B4-BE49-F238E27FC236}">
                  <a16:creationId xmlns:a16="http://schemas.microsoft.com/office/drawing/2014/main" id="{13ECD1E9-1CB4-4E6E-4AE9-891E4DB42128}"/>
                </a:ext>
              </a:extLst>
            </p:cNvPr>
            <p:cNvSpPr/>
            <p:nvPr/>
          </p:nvSpPr>
          <p:spPr>
            <a:xfrm>
              <a:off x="2475066" y="2857115"/>
              <a:ext cx="312206" cy="245039"/>
            </a:xfrm>
            <a:custGeom>
              <a:avLst/>
              <a:gdLst/>
              <a:ahLst/>
              <a:cxnLst/>
              <a:rect l="l" t="t" r="r" b="b"/>
              <a:pathLst>
                <a:path w="2854" h="2240" extrusionOk="0">
                  <a:moveTo>
                    <a:pt x="2177" y="0"/>
                  </a:moveTo>
                  <a:cubicBezTo>
                    <a:pt x="1816" y="0"/>
                    <a:pt x="1354" y="349"/>
                    <a:pt x="1061" y="534"/>
                  </a:cubicBezTo>
                  <a:cubicBezTo>
                    <a:pt x="506" y="875"/>
                    <a:pt x="0" y="1376"/>
                    <a:pt x="498" y="1967"/>
                  </a:cubicBezTo>
                  <a:cubicBezTo>
                    <a:pt x="660" y="2161"/>
                    <a:pt x="835" y="2240"/>
                    <a:pt x="1011" y="2240"/>
                  </a:cubicBezTo>
                  <a:cubicBezTo>
                    <a:pt x="1486" y="2240"/>
                    <a:pt x="1975" y="1674"/>
                    <a:pt x="2272" y="1292"/>
                  </a:cubicBezTo>
                  <a:cubicBezTo>
                    <a:pt x="2561" y="919"/>
                    <a:pt x="2854" y="569"/>
                    <a:pt x="2508" y="151"/>
                  </a:cubicBezTo>
                  <a:cubicBezTo>
                    <a:pt x="2418" y="43"/>
                    <a:pt x="2304" y="0"/>
                    <a:pt x="2177" y="0"/>
                  </a:cubicBezTo>
                  <a:close/>
                </a:path>
              </a:pathLst>
            </a:custGeom>
            <a:solidFill>
              <a:srgbClr val="D28C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622;p23">
              <a:extLst>
                <a:ext uri="{FF2B5EF4-FFF2-40B4-BE49-F238E27FC236}">
                  <a16:creationId xmlns:a16="http://schemas.microsoft.com/office/drawing/2014/main" id="{D4731E5B-3343-E169-6E1C-4D6E0D6EC68D}"/>
                </a:ext>
              </a:extLst>
            </p:cNvPr>
            <p:cNvSpPr/>
            <p:nvPr/>
          </p:nvSpPr>
          <p:spPr>
            <a:xfrm>
              <a:off x="2527903" y="2912359"/>
              <a:ext cx="171965" cy="134662"/>
            </a:xfrm>
            <a:custGeom>
              <a:avLst/>
              <a:gdLst/>
              <a:ahLst/>
              <a:cxnLst/>
              <a:rect l="l" t="t" r="r" b="b"/>
              <a:pathLst>
                <a:path w="1572" h="1231" extrusionOk="0">
                  <a:moveTo>
                    <a:pt x="1200" y="0"/>
                  </a:moveTo>
                  <a:cubicBezTo>
                    <a:pt x="1001" y="0"/>
                    <a:pt x="747" y="191"/>
                    <a:pt x="582" y="290"/>
                  </a:cubicBezTo>
                  <a:cubicBezTo>
                    <a:pt x="281" y="482"/>
                    <a:pt x="1" y="756"/>
                    <a:pt x="276" y="1080"/>
                  </a:cubicBezTo>
                  <a:cubicBezTo>
                    <a:pt x="365" y="1187"/>
                    <a:pt x="461" y="1230"/>
                    <a:pt x="558" y="1230"/>
                  </a:cubicBezTo>
                  <a:cubicBezTo>
                    <a:pt x="819" y="1230"/>
                    <a:pt x="1088" y="919"/>
                    <a:pt x="1252" y="712"/>
                  </a:cubicBezTo>
                  <a:cubicBezTo>
                    <a:pt x="1412" y="503"/>
                    <a:pt x="1572" y="312"/>
                    <a:pt x="1381" y="82"/>
                  </a:cubicBezTo>
                  <a:cubicBezTo>
                    <a:pt x="1332" y="23"/>
                    <a:pt x="1269" y="0"/>
                    <a:pt x="1200" y="0"/>
                  </a:cubicBezTo>
                  <a:close/>
                </a:path>
              </a:pathLst>
            </a:custGeom>
            <a:solidFill>
              <a:srgbClr val="D8A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623;p23">
              <a:extLst>
                <a:ext uri="{FF2B5EF4-FFF2-40B4-BE49-F238E27FC236}">
                  <a16:creationId xmlns:a16="http://schemas.microsoft.com/office/drawing/2014/main" id="{F7C1BAF8-1D14-9542-D076-E4DB6A719786}"/>
                </a:ext>
              </a:extLst>
            </p:cNvPr>
            <p:cNvSpPr/>
            <p:nvPr/>
          </p:nvSpPr>
          <p:spPr>
            <a:xfrm>
              <a:off x="3633987" y="2857115"/>
              <a:ext cx="312316" cy="245039"/>
            </a:xfrm>
            <a:custGeom>
              <a:avLst/>
              <a:gdLst/>
              <a:ahLst/>
              <a:cxnLst/>
              <a:rect l="l" t="t" r="r" b="b"/>
              <a:pathLst>
                <a:path w="2855" h="2240" extrusionOk="0">
                  <a:moveTo>
                    <a:pt x="681" y="0"/>
                  </a:moveTo>
                  <a:cubicBezTo>
                    <a:pt x="555" y="0"/>
                    <a:pt x="441" y="43"/>
                    <a:pt x="351" y="151"/>
                  </a:cubicBezTo>
                  <a:cubicBezTo>
                    <a:pt x="1" y="569"/>
                    <a:pt x="294" y="919"/>
                    <a:pt x="587" y="1292"/>
                  </a:cubicBezTo>
                  <a:cubicBezTo>
                    <a:pt x="881" y="1674"/>
                    <a:pt x="1371" y="2240"/>
                    <a:pt x="1847" y="2240"/>
                  </a:cubicBezTo>
                  <a:cubicBezTo>
                    <a:pt x="2024" y="2240"/>
                    <a:pt x="2199" y="2161"/>
                    <a:pt x="2361" y="1967"/>
                  </a:cubicBezTo>
                  <a:cubicBezTo>
                    <a:pt x="2854" y="1376"/>
                    <a:pt x="2353" y="875"/>
                    <a:pt x="1798" y="534"/>
                  </a:cubicBezTo>
                  <a:cubicBezTo>
                    <a:pt x="1502" y="349"/>
                    <a:pt x="1041" y="0"/>
                    <a:pt x="681" y="0"/>
                  </a:cubicBezTo>
                  <a:close/>
                </a:path>
              </a:pathLst>
            </a:custGeom>
            <a:solidFill>
              <a:srgbClr val="D28C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624;p23">
              <a:extLst>
                <a:ext uri="{FF2B5EF4-FFF2-40B4-BE49-F238E27FC236}">
                  <a16:creationId xmlns:a16="http://schemas.microsoft.com/office/drawing/2014/main" id="{3B585F75-E310-40ED-F89B-52F4CA1A4B14}"/>
                </a:ext>
              </a:extLst>
            </p:cNvPr>
            <p:cNvSpPr/>
            <p:nvPr/>
          </p:nvSpPr>
          <p:spPr>
            <a:xfrm>
              <a:off x="3721831" y="2912359"/>
              <a:ext cx="171527" cy="134662"/>
            </a:xfrm>
            <a:custGeom>
              <a:avLst/>
              <a:gdLst/>
              <a:ahLst/>
              <a:cxnLst/>
              <a:rect l="l" t="t" r="r" b="b"/>
              <a:pathLst>
                <a:path w="1568" h="1231" extrusionOk="0">
                  <a:moveTo>
                    <a:pt x="373" y="0"/>
                  </a:moveTo>
                  <a:cubicBezTo>
                    <a:pt x="303" y="0"/>
                    <a:pt x="241" y="23"/>
                    <a:pt x="192" y="82"/>
                  </a:cubicBezTo>
                  <a:cubicBezTo>
                    <a:pt x="1" y="312"/>
                    <a:pt x="161" y="503"/>
                    <a:pt x="320" y="712"/>
                  </a:cubicBezTo>
                  <a:cubicBezTo>
                    <a:pt x="482" y="919"/>
                    <a:pt x="752" y="1230"/>
                    <a:pt x="1015" y="1230"/>
                  </a:cubicBezTo>
                  <a:cubicBezTo>
                    <a:pt x="1112" y="1230"/>
                    <a:pt x="1208" y="1187"/>
                    <a:pt x="1297" y="1080"/>
                  </a:cubicBezTo>
                  <a:cubicBezTo>
                    <a:pt x="1568" y="756"/>
                    <a:pt x="1292" y="482"/>
                    <a:pt x="986" y="290"/>
                  </a:cubicBezTo>
                  <a:cubicBezTo>
                    <a:pt x="825" y="191"/>
                    <a:pt x="571" y="0"/>
                    <a:pt x="373" y="0"/>
                  </a:cubicBezTo>
                  <a:close/>
                </a:path>
              </a:pathLst>
            </a:custGeom>
            <a:solidFill>
              <a:srgbClr val="D8A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10" name="Straight Connector 209">
            <a:extLst>
              <a:ext uri="{FF2B5EF4-FFF2-40B4-BE49-F238E27FC236}">
                <a16:creationId xmlns:a16="http://schemas.microsoft.com/office/drawing/2014/main" id="{0EF4B27E-4A6C-24B8-027C-16962AD2221C}"/>
              </a:ext>
            </a:extLst>
          </p:cNvPr>
          <p:cNvCxnSpPr>
            <a:cxnSpLocks/>
          </p:cNvCxnSpPr>
          <p:nvPr/>
        </p:nvCxnSpPr>
        <p:spPr>
          <a:xfrm flipV="1">
            <a:off x="5600700" y="2428875"/>
            <a:ext cx="0" cy="44291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07268991-D77E-F045-E6A7-9BA680C53A07}"/>
              </a:ext>
            </a:extLst>
          </p:cNvPr>
          <p:cNvCxnSpPr>
            <a:cxnSpLocks/>
          </p:cNvCxnSpPr>
          <p:nvPr/>
        </p:nvCxnSpPr>
        <p:spPr>
          <a:xfrm flipV="1">
            <a:off x="5743635" y="2428875"/>
            <a:ext cx="0" cy="44291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715EE1EB-C350-A1D5-1F53-FEA23EC26E20}"/>
              </a:ext>
            </a:extLst>
          </p:cNvPr>
          <p:cNvCxnSpPr/>
          <p:nvPr/>
        </p:nvCxnSpPr>
        <p:spPr>
          <a:xfrm>
            <a:off x="5879962" y="5095875"/>
            <a:ext cx="1657299" cy="0"/>
          </a:xfrm>
          <a:prstGeom prst="line">
            <a:avLst/>
          </a:prstGeom>
          <a:ln w="28575">
            <a:solidFill>
              <a:srgbClr val="FF0000"/>
            </a:solidFill>
            <a:prstDash val="dash"/>
          </a:ln>
        </p:spPr>
        <p:style>
          <a:lnRef idx="1">
            <a:schemeClr val="accent6"/>
          </a:lnRef>
          <a:fillRef idx="0">
            <a:schemeClr val="accent6"/>
          </a:fillRef>
          <a:effectRef idx="0">
            <a:schemeClr val="accent6"/>
          </a:effectRef>
          <a:fontRef idx="minor">
            <a:schemeClr val="tx1"/>
          </a:fontRef>
        </p:style>
      </p:cxnSp>
      <p:pic>
        <p:nvPicPr>
          <p:cNvPr id="215" name="Picture 214">
            <a:extLst>
              <a:ext uri="{FF2B5EF4-FFF2-40B4-BE49-F238E27FC236}">
                <a16:creationId xmlns:a16="http://schemas.microsoft.com/office/drawing/2014/main" id="{DC910BD5-E9DF-9A7C-4ED5-AB309F4121EE}"/>
              </a:ext>
            </a:extLst>
          </p:cNvPr>
          <p:cNvPicPr>
            <a:picLocks noChangeAspect="1"/>
          </p:cNvPicPr>
          <p:nvPr/>
        </p:nvPicPr>
        <p:blipFill>
          <a:blip r:embed="rId5"/>
          <a:stretch>
            <a:fillRect/>
          </a:stretch>
        </p:blipFill>
        <p:spPr>
          <a:xfrm>
            <a:off x="5044423" y="4678069"/>
            <a:ext cx="945976" cy="835612"/>
          </a:xfrm>
          <a:prstGeom prst="rect">
            <a:avLst/>
          </a:prstGeom>
        </p:spPr>
      </p:pic>
      <p:cxnSp>
        <p:nvCxnSpPr>
          <p:cNvPr id="217" name="Connector: Curved 216">
            <a:extLst>
              <a:ext uri="{FF2B5EF4-FFF2-40B4-BE49-F238E27FC236}">
                <a16:creationId xmlns:a16="http://schemas.microsoft.com/office/drawing/2014/main" id="{6A5C9AF1-7F5F-7B0E-3D3E-DA2A33BDE6FE}"/>
              </a:ext>
            </a:extLst>
          </p:cNvPr>
          <p:cNvCxnSpPr>
            <a:cxnSpLocks/>
          </p:cNvCxnSpPr>
          <p:nvPr/>
        </p:nvCxnSpPr>
        <p:spPr>
          <a:xfrm rot="10800000">
            <a:off x="5973618" y="3645132"/>
            <a:ext cx="774275" cy="735798"/>
          </a:xfrm>
          <a:prstGeom prst="curvedConnector3">
            <a:avLst>
              <a:gd name="adj1" fmla="val 104128"/>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1159CA4-02CA-E867-5BBD-EB9D30139A09}"/>
              </a:ext>
            </a:extLst>
          </p:cNvPr>
          <p:cNvSpPr txBox="1"/>
          <p:nvPr/>
        </p:nvSpPr>
        <p:spPr>
          <a:xfrm>
            <a:off x="38214" y="4442214"/>
            <a:ext cx="4415294" cy="1785104"/>
          </a:xfrm>
          <a:prstGeom prst="rect">
            <a:avLst/>
          </a:prstGeom>
          <a:noFill/>
        </p:spPr>
        <p:txBody>
          <a:bodyPr wrap="square" rtlCol="0">
            <a:spAutoFit/>
          </a:bodyPr>
          <a:lstStyle/>
          <a:p>
            <a:pPr algn="just"/>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A vehicle must yield the right-of-way to any public transit vehicle that has signaled and is attempting to re-enter traffic traveling in the same direction.</a:t>
            </a:r>
          </a:p>
        </p:txBody>
      </p:sp>
      <p:sp>
        <p:nvSpPr>
          <p:cNvPr id="2" name="Freeform 3">
            <a:extLst>
              <a:ext uri="{FF2B5EF4-FFF2-40B4-BE49-F238E27FC236}">
                <a16:creationId xmlns:a16="http://schemas.microsoft.com/office/drawing/2014/main" id="{FFFA3B52-D0A7-AD62-4981-31D890EBFF41}"/>
              </a:ext>
            </a:extLst>
          </p:cNvPr>
          <p:cNvSpPr/>
          <p:nvPr/>
        </p:nvSpPr>
        <p:spPr>
          <a:xfrm rot="858444" flipH="1">
            <a:off x="5911383" y="2530945"/>
            <a:ext cx="2342518" cy="2464643"/>
          </a:xfrm>
          <a:custGeom>
            <a:avLst/>
            <a:gdLst/>
            <a:ahLst/>
            <a:cxnLst/>
            <a:rect l="l" t="t" r="r" b="b"/>
            <a:pathLst>
              <a:path w="4950135" h="4114800">
                <a:moveTo>
                  <a:pt x="0" y="0"/>
                </a:moveTo>
                <a:lnTo>
                  <a:pt x="4950136" y="0"/>
                </a:lnTo>
                <a:lnTo>
                  <a:pt x="4950136" y="4114800"/>
                </a:lnTo>
                <a:lnTo>
                  <a:pt x="0" y="4114800"/>
                </a:lnTo>
                <a:lnTo>
                  <a:pt x="0" y="0"/>
                </a:lnTo>
                <a:close/>
              </a:path>
            </a:pathLst>
          </a:custGeom>
          <a:blipFill>
            <a:blip r:embed="rId6"/>
            <a:stretch>
              <a:fillRect/>
            </a:stretch>
          </a:blipFill>
        </p:spPr>
        <p:txBody>
          <a:bodyPr/>
          <a:lstStyle/>
          <a:p>
            <a:endParaRPr lang="en-US"/>
          </a:p>
        </p:txBody>
      </p:sp>
      <p:cxnSp>
        <p:nvCxnSpPr>
          <p:cNvPr id="5" name="Straight Connector 4">
            <a:extLst>
              <a:ext uri="{FF2B5EF4-FFF2-40B4-BE49-F238E27FC236}">
                <a16:creationId xmlns:a16="http://schemas.microsoft.com/office/drawing/2014/main" id="{9D516EE7-98B2-1099-6A6A-F7E4F7DF7657}"/>
              </a:ext>
            </a:extLst>
          </p:cNvPr>
          <p:cNvCxnSpPr/>
          <p:nvPr/>
        </p:nvCxnSpPr>
        <p:spPr>
          <a:xfrm>
            <a:off x="9092166" y="1068979"/>
            <a:ext cx="0" cy="5888103"/>
          </a:xfrm>
          <a:prstGeom prst="line">
            <a:avLst/>
          </a:prstGeom>
          <a:ln w="76200">
            <a:solidFill>
              <a:srgbClr val="95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0128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027;p64">
            <a:extLst>
              <a:ext uri="{FF2B5EF4-FFF2-40B4-BE49-F238E27FC236}">
                <a16:creationId xmlns:a16="http://schemas.microsoft.com/office/drawing/2014/main" id="{CFD4F272-7E6C-2E37-EE15-F0479F30C32A}"/>
              </a:ext>
            </a:extLst>
          </p:cNvPr>
          <p:cNvGrpSpPr/>
          <p:nvPr/>
        </p:nvGrpSpPr>
        <p:grpSpPr>
          <a:xfrm flipH="1">
            <a:off x="5948855" y="4393325"/>
            <a:ext cx="5900519" cy="1738244"/>
            <a:chOff x="10862050" y="2543950"/>
            <a:chExt cx="6172850" cy="1506425"/>
          </a:xfrm>
        </p:grpSpPr>
        <p:sp>
          <p:nvSpPr>
            <p:cNvPr id="3" name="Google Shape;2028;p64">
              <a:extLst>
                <a:ext uri="{FF2B5EF4-FFF2-40B4-BE49-F238E27FC236}">
                  <a16:creationId xmlns:a16="http://schemas.microsoft.com/office/drawing/2014/main" id="{B2BC14BA-E1B1-1CC8-E6BF-448C00A722C8}"/>
                </a:ext>
              </a:extLst>
            </p:cNvPr>
            <p:cNvSpPr/>
            <p:nvPr/>
          </p:nvSpPr>
          <p:spPr>
            <a:xfrm>
              <a:off x="11045925" y="3405950"/>
              <a:ext cx="4327200" cy="139450"/>
            </a:xfrm>
            <a:custGeom>
              <a:avLst/>
              <a:gdLst/>
              <a:ahLst/>
              <a:cxnLst/>
              <a:rect l="l" t="t" r="r" b="b"/>
              <a:pathLst>
                <a:path w="173088" h="5578" extrusionOk="0">
                  <a:moveTo>
                    <a:pt x="1" y="0"/>
                  </a:moveTo>
                  <a:lnTo>
                    <a:pt x="1" y="5577"/>
                  </a:lnTo>
                  <a:lnTo>
                    <a:pt x="173088" y="5577"/>
                  </a:lnTo>
                  <a:lnTo>
                    <a:pt x="173088" y="0"/>
                  </a:ln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2029;p64">
              <a:extLst>
                <a:ext uri="{FF2B5EF4-FFF2-40B4-BE49-F238E27FC236}">
                  <a16:creationId xmlns:a16="http://schemas.microsoft.com/office/drawing/2014/main" id="{C4736840-8717-6AE7-E3A6-2886DBED51A2}"/>
                </a:ext>
              </a:extLst>
            </p:cNvPr>
            <p:cNvSpPr/>
            <p:nvPr/>
          </p:nvSpPr>
          <p:spPr>
            <a:xfrm>
              <a:off x="14928400" y="3574700"/>
              <a:ext cx="253225" cy="105700"/>
            </a:xfrm>
            <a:custGeom>
              <a:avLst/>
              <a:gdLst/>
              <a:ahLst/>
              <a:cxnLst/>
              <a:rect l="l" t="t" r="r" b="b"/>
              <a:pathLst>
                <a:path w="10129" h="4228" extrusionOk="0">
                  <a:moveTo>
                    <a:pt x="0" y="0"/>
                  </a:moveTo>
                  <a:lnTo>
                    <a:pt x="0" y="4228"/>
                  </a:lnTo>
                  <a:lnTo>
                    <a:pt x="10129" y="4228"/>
                  </a:lnTo>
                  <a:lnTo>
                    <a:pt x="10129" y="0"/>
                  </a:lnTo>
                  <a:close/>
                </a:path>
              </a:pathLst>
            </a:custGeom>
            <a:solidFill>
              <a:srgbClr val="1D222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2030;p64">
              <a:extLst>
                <a:ext uri="{FF2B5EF4-FFF2-40B4-BE49-F238E27FC236}">
                  <a16:creationId xmlns:a16="http://schemas.microsoft.com/office/drawing/2014/main" id="{A8EF7F7F-EA66-F09D-82CC-DF9A38E77431}"/>
                </a:ext>
              </a:extLst>
            </p:cNvPr>
            <p:cNvSpPr/>
            <p:nvPr/>
          </p:nvSpPr>
          <p:spPr>
            <a:xfrm>
              <a:off x="15765475" y="3574700"/>
              <a:ext cx="357075" cy="211350"/>
            </a:xfrm>
            <a:custGeom>
              <a:avLst/>
              <a:gdLst/>
              <a:ahLst/>
              <a:cxnLst/>
              <a:rect l="l" t="t" r="r" b="b"/>
              <a:pathLst>
                <a:path w="14283" h="8454" extrusionOk="0">
                  <a:moveTo>
                    <a:pt x="0" y="0"/>
                  </a:moveTo>
                  <a:lnTo>
                    <a:pt x="0" y="8454"/>
                  </a:lnTo>
                  <a:lnTo>
                    <a:pt x="14282" y="8454"/>
                  </a:lnTo>
                  <a:lnTo>
                    <a:pt x="14282" y="0"/>
                  </a:ln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031;p64">
              <a:extLst>
                <a:ext uri="{FF2B5EF4-FFF2-40B4-BE49-F238E27FC236}">
                  <a16:creationId xmlns:a16="http://schemas.microsoft.com/office/drawing/2014/main" id="{CB73BA39-FB42-0EA5-885F-82661C13EEEE}"/>
                </a:ext>
              </a:extLst>
            </p:cNvPr>
            <p:cNvSpPr/>
            <p:nvPr/>
          </p:nvSpPr>
          <p:spPr>
            <a:xfrm>
              <a:off x="15791525" y="3612775"/>
              <a:ext cx="271125" cy="32250"/>
            </a:xfrm>
            <a:custGeom>
              <a:avLst/>
              <a:gdLst/>
              <a:ahLst/>
              <a:cxnLst/>
              <a:rect l="l" t="t" r="r" b="b"/>
              <a:pathLst>
                <a:path w="10845" h="1290" extrusionOk="0">
                  <a:moveTo>
                    <a:pt x="0" y="1"/>
                  </a:moveTo>
                  <a:lnTo>
                    <a:pt x="0" y="1289"/>
                  </a:lnTo>
                  <a:lnTo>
                    <a:pt x="10844" y="1289"/>
                  </a:lnTo>
                  <a:lnTo>
                    <a:pt x="10844" y="1"/>
                  </a:lnTo>
                  <a:close/>
                </a:path>
              </a:pathLst>
            </a:custGeom>
            <a:solidFill>
              <a:srgbClr val="9EB7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2032;p64">
              <a:extLst>
                <a:ext uri="{FF2B5EF4-FFF2-40B4-BE49-F238E27FC236}">
                  <a16:creationId xmlns:a16="http://schemas.microsoft.com/office/drawing/2014/main" id="{FAAA7CDB-0E48-B8E6-94DD-8A2DA6E65200}"/>
                </a:ext>
              </a:extLst>
            </p:cNvPr>
            <p:cNvSpPr/>
            <p:nvPr/>
          </p:nvSpPr>
          <p:spPr>
            <a:xfrm>
              <a:off x="15791525" y="3712025"/>
              <a:ext cx="271125" cy="32275"/>
            </a:xfrm>
            <a:custGeom>
              <a:avLst/>
              <a:gdLst/>
              <a:ahLst/>
              <a:cxnLst/>
              <a:rect l="l" t="t" r="r" b="b"/>
              <a:pathLst>
                <a:path w="10845" h="1291" extrusionOk="0">
                  <a:moveTo>
                    <a:pt x="0" y="0"/>
                  </a:moveTo>
                  <a:lnTo>
                    <a:pt x="0" y="1290"/>
                  </a:lnTo>
                  <a:lnTo>
                    <a:pt x="10844" y="1290"/>
                  </a:lnTo>
                  <a:lnTo>
                    <a:pt x="10844" y="0"/>
                  </a:lnTo>
                  <a:close/>
                </a:path>
              </a:pathLst>
            </a:custGeom>
            <a:solidFill>
              <a:srgbClr val="9EB7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033;p64">
              <a:extLst>
                <a:ext uri="{FF2B5EF4-FFF2-40B4-BE49-F238E27FC236}">
                  <a16:creationId xmlns:a16="http://schemas.microsoft.com/office/drawing/2014/main" id="{A8D636CD-5799-E568-67F7-4321F005CD68}"/>
                </a:ext>
              </a:extLst>
            </p:cNvPr>
            <p:cNvSpPr/>
            <p:nvPr/>
          </p:nvSpPr>
          <p:spPr>
            <a:xfrm>
              <a:off x="15157075" y="3560275"/>
              <a:ext cx="608425" cy="240225"/>
            </a:xfrm>
            <a:custGeom>
              <a:avLst/>
              <a:gdLst/>
              <a:ahLst/>
              <a:cxnLst/>
              <a:rect l="l" t="t" r="r" b="b"/>
              <a:pathLst>
                <a:path w="24337" h="9609" extrusionOk="0">
                  <a:moveTo>
                    <a:pt x="1" y="1"/>
                  </a:moveTo>
                  <a:lnTo>
                    <a:pt x="1" y="9609"/>
                  </a:lnTo>
                  <a:lnTo>
                    <a:pt x="24336" y="9609"/>
                  </a:lnTo>
                  <a:lnTo>
                    <a:pt x="24336" y="1"/>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034;p64">
              <a:extLst>
                <a:ext uri="{FF2B5EF4-FFF2-40B4-BE49-F238E27FC236}">
                  <a16:creationId xmlns:a16="http://schemas.microsoft.com/office/drawing/2014/main" id="{56B9770E-2EDD-15B3-8FA0-85710A925AA8}"/>
                </a:ext>
              </a:extLst>
            </p:cNvPr>
            <p:cNvSpPr/>
            <p:nvPr/>
          </p:nvSpPr>
          <p:spPr>
            <a:xfrm>
              <a:off x="15668875" y="3560275"/>
              <a:ext cx="25175" cy="240225"/>
            </a:xfrm>
            <a:custGeom>
              <a:avLst/>
              <a:gdLst/>
              <a:ahLst/>
              <a:cxnLst/>
              <a:rect l="l" t="t" r="r" b="b"/>
              <a:pathLst>
                <a:path w="1007" h="9609" extrusionOk="0">
                  <a:moveTo>
                    <a:pt x="0" y="1"/>
                  </a:moveTo>
                  <a:lnTo>
                    <a:pt x="0" y="9609"/>
                  </a:lnTo>
                  <a:lnTo>
                    <a:pt x="1007" y="9609"/>
                  </a:lnTo>
                  <a:lnTo>
                    <a:pt x="1007" y="1"/>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035;p64">
              <a:extLst>
                <a:ext uri="{FF2B5EF4-FFF2-40B4-BE49-F238E27FC236}">
                  <a16:creationId xmlns:a16="http://schemas.microsoft.com/office/drawing/2014/main" id="{9A3294D4-D674-483B-D8C1-A40161FE4859}"/>
                </a:ext>
              </a:extLst>
            </p:cNvPr>
            <p:cNvSpPr/>
            <p:nvPr/>
          </p:nvSpPr>
          <p:spPr>
            <a:xfrm>
              <a:off x="15448675" y="3560275"/>
              <a:ext cx="25200" cy="240225"/>
            </a:xfrm>
            <a:custGeom>
              <a:avLst/>
              <a:gdLst/>
              <a:ahLst/>
              <a:cxnLst/>
              <a:rect l="l" t="t" r="r" b="b"/>
              <a:pathLst>
                <a:path w="1008" h="9609" extrusionOk="0">
                  <a:moveTo>
                    <a:pt x="1" y="1"/>
                  </a:moveTo>
                  <a:lnTo>
                    <a:pt x="1" y="9609"/>
                  </a:lnTo>
                  <a:lnTo>
                    <a:pt x="1007" y="9609"/>
                  </a:lnTo>
                  <a:lnTo>
                    <a:pt x="1007" y="1"/>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036;p64">
              <a:extLst>
                <a:ext uri="{FF2B5EF4-FFF2-40B4-BE49-F238E27FC236}">
                  <a16:creationId xmlns:a16="http://schemas.microsoft.com/office/drawing/2014/main" id="{5FB58DC7-F45E-ABDC-09CB-FC3068FF39C7}"/>
                </a:ext>
              </a:extLst>
            </p:cNvPr>
            <p:cNvSpPr/>
            <p:nvPr/>
          </p:nvSpPr>
          <p:spPr>
            <a:xfrm>
              <a:off x="15228525" y="3560275"/>
              <a:ext cx="25200" cy="240225"/>
            </a:xfrm>
            <a:custGeom>
              <a:avLst/>
              <a:gdLst/>
              <a:ahLst/>
              <a:cxnLst/>
              <a:rect l="l" t="t" r="r" b="b"/>
              <a:pathLst>
                <a:path w="1008" h="9609" extrusionOk="0">
                  <a:moveTo>
                    <a:pt x="0" y="1"/>
                  </a:moveTo>
                  <a:lnTo>
                    <a:pt x="0" y="9609"/>
                  </a:lnTo>
                  <a:lnTo>
                    <a:pt x="1007" y="9609"/>
                  </a:lnTo>
                  <a:lnTo>
                    <a:pt x="1007" y="1"/>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037;p64">
              <a:extLst>
                <a:ext uri="{FF2B5EF4-FFF2-40B4-BE49-F238E27FC236}">
                  <a16:creationId xmlns:a16="http://schemas.microsoft.com/office/drawing/2014/main" id="{F156A769-B598-9FFE-A72E-BD906890C487}"/>
                </a:ext>
              </a:extLst>
            </p:cNvPr>
            <p:cNvSpPr/>
            <p:nvPr/>
          </p:nvSpPr>
          <p:spPr>
            <a:xfrm>
              <a:off x="14360200" y="3602225"/>
              <a:ext cx="62600" cy="109825"/>
            </a:xfrm>
            <a:custGeom>
              <a:avLst/>
              <a:gdLst/>
              <a:ahLst/>
              <a:cxnLst/>
              <a:rect l="l" t="t" r="r" b="b"/>
              <a:pathLst>
                <a:path w="2504" h="4393" extrusionOk="0">
                  <a:moveTo>
                    <a:pt x="0" y="0"/>
                  </a:moveTo>
                  <a:lnTo>
                    <a:pt x="0" y="4392"/>
                  </a:lnTo>
                  <a:lnTo>
                    <a:pt x="2503" y="4392"/>
                  </a:lnTo>
                  <a:lnTo>
                    <a:pt x="2503" y="0"/>
                  </a:lnTo>
                  <a:close/>
                </a:path>
              </a:pathLst>
            </a:custGeom>
            <a:solidFill>
              <a:srgbClr val="3636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038;p64">
              <a:extLst>
                <a:ext uri="{FF2B5EF4-FFF2-40B4-BE49-F238E27FC236}">
                  <a16:creationId xmlns:a16="http://schemas.microsoft.com/office/drawing/2014/main" id="{0057512E-5C61-E75E-B6A8-8CCB6F9BD907}"/>
                </a:ext>
              </a:extLst>
            </p:cNvPr>
            <p:cNvSpPr/>
            <p:nvPr/>
          </p:nvSpPr>
          <p:spPr>
            <a:xfrm>
              <a:off x="14356550" y="3634675"/>
              <a:ext cx="51975" cy="51950"/>
            </a:xfrm>
            <a:custGeom>
              <a:avLst/>
              <a:gdLst/>
              <a:ahLst/>
              <a:cxnLst/>
              <a:rect l="l" t="t" r="r" b="b"/>
              <a:pathLst>
                <a:path w="2079" h="2078" extrusionOk="0">
                  <a:moveTo>
                    <a:pt x="1" y="1"/>
                  </a:moveTo>
                  <a:lnTo>
                    <a:pt x="1" y="2078"/>
                  </a:lnTo>
                  <a:lnTo>
                    <a:pt x="1460" y="2078"/>
                  </a:lnTo>
                  <a:lnTo>
                    <a:pt x="2078" y="1"/>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039;p64">
              <a:extLst>
                <a:ext uri="{FF2B5EF4-FFF2-40B4-BE49-F238E27FC236}">
                  <a16:creationId xmlns:a16="http://schemas.microsoft.com/office/drawing/2014/main" id="{3A75ADB4-FAD5-F7E1-3371-1B996043E204}"/>
                </a:ext>
              </a:extLst>
            </p:cNvPr>
            <p:cNvSpPr/>
            <p:nvPr/>
          </p:nvSpPr>
          <p:spPr>
            <a:xfrm>
              <a:off x="14384925" y="3405950"/>
              <a:ext cx="709900" cy="457475"/>
            </a:xfrm>
            <a:custGeom>
              <a:avLst/>
              <a:gdLst/>
              <a:ahLst/>
              <a:cxnLst/>
              <a:rect l="l" t="t" r="r" b="b"/>
              <a:pathLst>
                <a:path w="28396" h="18299" extrusionOk="0">
                  <a:moveTo>
                    <a:pt x="14236" y="0"/>
                  </a:moveTo>
                  <a:cubicBezTo>
                    <a:pt x="6977" y="0"/>
                    <a:pt x="984" y="5436"/>
                    <a:pt x="115" y="12466"/>
                  </a:cubicBezTo>
                  <a:cubicBezTo>
                    <a:pt x="40" y="13054"/>
                    <a:pt x="2" y="13644"/>
                    <a:pt x="3" y="14237"/>
                  </a:cubicBezTo>
                  <a:cubicBezTo>
                    <a:pt x="1" y="15612"/>
                    <a:pt x="199" y="16980"/>
                    <a:pt x="592" y="18299"/>
                  </a:cubicBezTo>
                  <a:lnTo>
                    <a:pt x="2407" y="18299"/>
                  </a:lnTo>
                  <a:cubicBezTo>
                    <a:pt x="2357" y="17832"/>
                    <a:pt x="2331" y="17363"/>
                    <a:pt x="2331" y="16895"/>
                  </a:cubicBezTo>
                  <a:cubicBezTo>
                    <a:pt x="2331" y="15409"/>
                    <a:pt x="2525" y="13928"/>
                    <a:pt x="2909" y="12493"/>
                  </a:cubicBezTo>
                  <a:lnTo>
                    <a:pt x="25623" y="12730"/>
                  </a:lnTo>
                  <a:lnTo>
                    <a:pt x="28395" y="12762"/>
                  </a:lnTo>
                  <a:cubicBezTo>
                    <a:pt x="27658" y="5592"/>
                    <a:pt x="21597" y="0"/>
                    <a:pt x="14236"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040;p64">
              <a:extLst>
                <a:ext uri="{FF2B5EF4-FFF2-40B4-BE49-F238E27FC236}">
                  <a16:creationId xmlns:a16="http://schemas.microsoft.com/office/drawing/2014/main" id="{67455922-F678-8CAE-90AC-9A41EB68EC6B}"/>
                </a:ext>
              </a:extLst>
            </p:cNvPr>
            <p:cNvSpPr/>
            <p:nvPr/>
          </p:nvSpPr>
          <p:spPr>
            <a:xfrm>
              <a:off x="14457650" y="3480275"/>
              <a:ext cx="567875" cy="243950"/>
            </a:xfrm>
            <a:custGeom>
              <a:avLst/>
              <a:gdLst/>
              <a:ahLst/>
              <a:cxnLst/>
              <a:rect l="l" t="t" r="r" b="b"/>
              <a:pathLst>
                <a:path w="22715" h="9758" extrusionOk="0">
                  <a:moveTo>
                    <a:pt x="11327" y="0"/>
                  </a:moveTo>
                  <a:cubicBezTo>
                    <a:pt x="5281" y="0"/>
                    <a:pt x="1391" y="4323"/>
                    <a:pt x="0" y="9520"/>
                  </a:cubicBezTo>
                  <a:lnTo>
                    <a:pt x="22714" y="9757"/>
                  </a:lnTo>
                  <a:cubicBezTo>
                    <a:pt x="21376" y="4454"/>
                    <a:pt x="17465" y="0"/>
                    <a:pt x="11327"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041;p64">
              <a:extLst>
                <a:ext uri="{FF2B5EF4-FFF2-40B4-BE49-F238E27FC236}">
                  <a16:creationId xmlns:a16="http://schemas.microsoft.com/office/drawing/2014/main" id="{1E58327E-86AC-1B1D-C87B-226CA430652C}"/>
                </a:ext>
              </a:extLst>
            </p:cNvPr>
            <p:cNvSpPr/>
            <p:nvPr/>
          </p:nvSpPr>
          <p:spPr>
            <a:xfrm>
              <a:off x="14490850" y="3550425"/>
              <a:ext cx="499950" cy="499950"/>
            </a:xfrm>
            <a:custGeom>
              <a:avLst/>
              <a:gdLst/>
              <a:ahLst/>
              <a:cxnLst/>
              <a:rect l="l" t="t" r="r" b="b"/>
              <a:pathLst>
                <a:path w="19998" h="19998" extrusionOk="0">
                  <a:moveTo>
                    <a:pt x="9999" y="0"/>
                  </a:moveTo>
                  <a:cubicBezTo>
                    <a:pt x="7348" y="0"/>
                    <a:pt x="4805" y="1053"/>
                    <a:pt x="2930" y="2928"/>
                  </a:cubicBezTo>
                  <a:cubicBezTo>
                    <a:pt x="1054" y="4803"/>
                    <a:pt x="1" y="7347"/>
                    <a:pt x="1" y="9998"/>
                  </a:cubicBezTo>
                  <a:cubicBezTo>
                    <a:pt x="1" y="12651"/>
                    <a:pt x="1054" y="15194"/>
                    <a:pt x="2930" y="17069"/>
                  </a:cubicBezTo>
                  <a:cubicBezTo>
                    <a:pt x="4805" y="18944"/>
                    <a:pt x="7348" y="19998"/>
                    <a:pt x="9999" y="19998"/>
                  </a:cubicBezTo>
                  <a:cubicBezTo>
                    <a:pt x="12651" y="19998"/>
                    <a:pt x="15194" y="18944"/>
                    <a:pt x="17069" y="17069"/>
                  </a:cubicBezTo>
                  <a:cubicBezTo>
                    <a:pt x="18944" y="15194"/>
                    <a:pt x="19998" y="12651"/>
                    <a:pt x="19998" y="9998"/>
                  </a:cubicBezTo>
                  <a:cubicBezTo>
                    <a:pt x="19998" y="7347"/>
                    <a:pt x="18944" y="4803"/>
                    <a:pt x="17069" y="2928"/>
                  </a:cubicBezTo>
                  <a:cubicBezTo>
                    <a:pt x="15194" y="1053"/>
                    <a:pt x="12651" y="0"/>
                    <a:pt x="9999"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042;p64">
              <a:extLst>
                <a:ext uri="{FF2B5EF4-FFF2-40B4-BE49-F238E27FC236}">
                  <a16:creationId xmlns:a16="http://schemas.microsoft.com/office/drawing/2014/main" id="{FE69DC22-CCCA-779F-C581-8565855A150C}"/>
                </a:ext>
              </a:extLst>
            </p:cNvPr>
            <p:cNvSpPr/>
            <p:nvPr/>
          </p:nvSpPr>
          <p:spPr>
            <a:xfrm>
              <a:off x="14553250" y="3612775"/>
              <a:ext cx="375175" cy="375200"/>
            </a:xfrm>
            <a:custGeom>
              <a:avLst/>
              <a:gdLst/>
              <a:ahLst/>
              <a:cxnLst/>
              <a:rect l="l" t="t" r="r" b="b"/>
              <a:pathLst>
                <a:path w="15007" h="15008" extrusionOk="0">
                  <a:moveTo>
                    <a:pt x="7503" y="1"/>
                  </a:moveTo>
                  <a:cubicBezTo>
                    <a:pt x="5514" y="1"/>
                    <a:pt x="3604" y="793"/>
                    <a:pt x="2198" y="2199"/>
                  </a:cubicBezTo>
                  <a:cubicBezTo>
                    <a:pt x="791" y="3606"/>
                    <a:pt x="1" y="5514"/>
                    <a:pt x="1" y="7504"/>
                  </a:cubicBezTo>
                  <a:cubicBezTo>
                    <a:pt x="1" y="9495"/>
                    <a:pt x="791" y="11403"/>
                    <a:pt x="2198" y="12809"/>
                  </a:cubicBezTo>
                  <a:cubicBezTo>
                    <a:pt x="3604" y="14217"/>
                    <a:pt x="5514" y="15008"/>
                    <a:pt x="7503" y="15008"/>
                  </a:cubicBezTo>
                  <a:cubicBezTo>
                    <a:pt x="9493" y="15008"/>
                    <a:pt x="11401" y="14217"/>
                    <a:pt x="12809" y="12809"/>
                  </a:cubicBezTo>
                  <a:cubicBezTo>
                    <a:pt x="14216" y="11403"/>
                    <a:pt x="15006" y="9495"/>
                    <a:pt x="15006" y="7504"/>
                  </a:cubicBezTo>
                  <a:cubicBezTo>
                    <a:pt x="15006" y="5514"/>
                    <a:pt x="14216" y="3606"/>
                    <a:pt x="12809" y="2199"/>
                  </a:cubicBezTo>
                  <a:cubicBezTo>
                    <a:pt x="11401" y="793"/>
                    <a:pt x="9493" y="1"/>
                    <a:pt x="7503"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043;p64">
              <a:extLst>
                <a:ext uri="{FF2B5EF4-FFF2-40B4-BE49-F238E27FC236}">
                  <a16:creationId xmlns:a16="http://schemas.microsoft.com/office/drawing/2014/main" id="{505A620D-2D5F-1400-78D4-94C181ECFFF4}"/>
                </a:ext>
              </a:extLst>
            </p:cNvPr>
            <p:cNvSpPr/>
            <p:nvPr/>
          </p:nvSpPr>
          <p:spPr>
            <a:xfrm>
              <a:off x="14585475" y="3645000"/>
              <a:ext cx="310725" cy="310775"/>
            </a:xfrm>
            <a:custGeom>
              <a:avLst/>
              <a:gdLst/>
              <a:ahLst/>
              <a:cxnLst/>
              <a:rect l="l" t="t" r="r" b="b"/>
              <a:pathLst>
                <a:path w="12429" h="12431" extrusionOk="0">
                  <a:moveTo>
                    <a:pt x="6214" y="0"/>
                  </a:moveTo>
                  <a:cubicBezTo>
                    <a:pt x="4566" y="0"/>
                    <a:pt x="2986" y="655"/>
                    <a:pt x="1820" y="1821"/>
                  </a:cubicBezTo>
                  <a:cubicBezTo>
                    <a:pt x="655" y="2986"/>
                    <a:pt x="0" y="4567"/>
                    <a:pt x="0" y="6215"/>
                  </a:cubicBezTo>
                  <a:cubicBezTo>
                    <a:pt x="0" y="7864"/>
                    <a:pt x="655" y="9444"/>
                    <a:pt x="1820" y="10609"/>
                  </a:cubicBezTo>
                  <a:cubicBezTo>
                    <a:pt x="2986" y="11775"/>
                    <a:pt x="4566" y="12430"/>
                    <a:pt x="6214" y="12430"/>
                  </a:cubicBezTo>
                  <a:cubicBezTo>
                    <a:pt x="7862" y="12430"/>
                    <a:pt x="9443" y="11775"/>
                    <a:pt x="10609" y="10609"/>
                  </a:cubicBezTo>
                  <a:cubicBezTo>
                    <a:pt x="11774" y="9444"/>
                    <a:pt x="12428" y="7864"/>
                    <a:pt x="12428" y="6215"/>
                  </a:cubicBezTo>
                  <a:cubicBezTo>
                    <a:pt x="12428" y="4567"/>
                    <a:pt x="11774" y="2986"/>
                    <a:pt x="10609" y="1821"/>
                  </a:cubicBezTo>
                  <a:cubicBezTo>
                    <a:pt x="9443" y="655"/>
                    <a:pt x="7862" y="0"/>
                    <a:pt x="6214" y="0"/>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044;p64">
              <a:extLst>
                <a:ext uri="{FF2B5EF4-FFF2-40B4-BE49-F238E27FC236}">
                  <a16:creationId xmlns:a16="http://schemas.microsoft.com/office/drawing/2014/main" id="{DC85C271-CE8D-01FE-059D-4E37BE5A50E8}"/>
                </a:ext>
              </a:extLst>
            </p:cNvPr>
            <p:cNvSpPr/>
            <p:nvPr/>
          </p:nvSpPr>
          <p:spPr>
            <a:xfrm>
              <a:off x="14599325" y="3658875"/>
              <a:ext cx="283000" cy="283000"/>
            </a:xfrm>
            <a:custGeom>
              <a:avLst/>
              <a:gdLst/>
              <a:ahLst/>
              <a:cxnLst/>
              <a:rect l="l" t="t" r="r" b="b"/>
              <a:pathLst>
                <a:path w="11320" h="11320" extrusionOk="0">
                  <a:moveTo>
                    <a:pt x="5660" y="1"/>
                  </a:moveTo>
                  <a:cubicBezTo>
                    <a:pt x="4159" y="1"/>
                    <a:pt x="2720" y="597"/>
                    <a:pt x="1657" y="1658"/>
                  </a:cubicBezTo>
                  <a:cubicBezTo>
                    <a:pt x="597" y="2720"/>
                    <a:pt x="0" y="4160"/>
                    <a:pt x="0" y="5660"/>
                  </a:cubicBezTo>
                  <a:cubicBezTo>
                    <a:pt x="0" y="7161"/>
                    <a:pt x="597" y="8600"/>
                    <a:pt x="1657" y="9663"/>
                  </a:cubicBezTo>
                  <a:cubicBezTo>
                    <a:pt x="2720" y="10723"/>
                    <a:pt x="4159" y="11320"/>
                    <a:pt x="5660" y="11320"/>
                  </a:cubicBezTo>
                  <a:cubicBezTo>
                    <a:pt x="7162" y="11320"/>
                    <a:pt x="8601" y="10723"/>
                    <a:pt x="9662" y="9663"/>
                  </a:cubicBezTo>
                  <a:cubicBezTo>
                    <a:pt x="10724" y="8600"/>
                    <a:pt x="11319" y="7161"/>
                    <a:pt x="11319" y="5660"/>
                  </a:cubicBezTo>
                  <a:cubicBezTo>
                    <a:pt x="11319" y="4160"/>
                    <a:pt x="10724" y="2720"/>
                    <a:pt x="9662" y="1658"/>
                  </a:cubicBezTo>
                  <a:cubicBezTo>
                    <a:pt x="8601" y="597"/>
                    <a:pt x="7162" y="1"/>
                    <a:pt x="5660"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045;p64">
              <a:extLst>
                <a:ext uri="{FF2B5EF4-FFF2-40B4-BE49-F238E27FC236}">
                  <a16:creationId xmlns:a16="http://schemas.microsoft.com/office/drawing/2014/main" id="{0C0CB2EA-E3C1-B77A-3F44-EB6D8233085E}"/>
                </a:ext>
              </a:extLst>
            </p:cNvPr>
            <p:cNvSpPr/>
            <p:nvPr/>
          </p:nvSpPr>
          <p:spPr>
            <a:xfrm>
              <a:off x="14600750" y="3672725"/>
              <a:ext cx="267725" cy="255300"/>
            </a:xfrm>
            <a:custGeom>
              <a:avLst/>
              <a:gdLst/>
              <a:ahLst/>
              <a:cxnLst/>
              <a:rect l="l" t="t" r="r" b="b"/>
              <a:pathLst>
                <a:path w="10709" h="10212" extrusionOk="0">
                  <a:moveTo>
                    <a:pt x="5603" y="1"/>
                  </a:moveTo>
                  <a:cubicBezTo>
                    <a:pt x="4296" y="1"/>
                    <a:pt x="2990" y="500"/>
                    <a:pt x="1993" y="1497"/>
                  </a:cubicBezTo>
                  <a:cubicBezTo>
                    <a:pt x="0" y="3490"/>
                    <a:pt x="0" y="6722"/>
                    <a:pt x="1993" y="8717"/>
                  </a:cubicBezTo>
                  <a:cubicBezTo>
                    <a:pt x="2950" y="9674"/>
                    <a:pt x="4249" y="10212"/>
                    <a:pt x="5603" y="10212"/>
                  </a:cubicBezTo>
                  <a:cubicBezTo>
                    <a:pt x="6957" y="10212"/>
                    <a:pt x="8255" y="9674"/>
                    <a:pt x="9213" y="8717"/>
                  </a:cubicBezTo>
                  <a:cubicBezTo>
                    <a:pt x="10170" y="7759"/>
                    <a:pt x="10708" y="6460"/>
                    <a:pt x="10708" y="5106"/>
                  </a:cubicBezTo>
                  <a:cubicBezTo>
                    <a:pt x="10708" y="3752"/>
                    <a:pt x="10170" y="2454"/>
                    <a:pt x="9213" y="1497"/>
                  </a:cubicBezTo>
                  <a:cubicBezTo>
                    <a:pt x="8216" y="500"/>
                    <a:pt x="6909" y="1"/>
                    <a:pt x="5603" y="1"/>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046;p64">
              <a:extLst>
                <a:ext uri="{FF2B5EF4-FFF2-40B4-BE49-F238E27FC236}">
                  <a16:creationId xmlns:a16="http://schemas.microsoft.com/office/drawing/2014/main" id="{F7EFEB50-2538-511D-BF86-587F6E4780B5}"/>
                </a:ext>
              </a:extLst>
            </p:cNvPr>
            <p:cNvSpPr/>
            <p:nvPr/>
          </p:nvSpPr>
          <p:spPr>
            <a:xfrm>
              <a:off x="14632750" y="3692275"/>
              <a:ext cx="216175" cy="216225"/>
            </a:xfrm>
            <a:custGeom>
              <a:avLst/>
              <a:gdLst/>
              <a:ahLst/>
              <a:cxnLst/>
              <a:rect l="l" t="t" r="r" b="b"/>
              <a:pathLst>
                <a:path w="8647" h="8649" extrusionOk="0">
                  <a:moveTo>
                    <a:pt x="4323" y="0"/>
                  </a:moveTo>
                  <a:cubicBezTo>
                    <a:pt x="1935" y="0"/>
                    <a:pt x="0" y="1937"/>
                    <a:pt x="0" y="4324"/>
                  </a:cubicBezTo>
                  <a:cubicBezTo>
                    <a:pt x="0" y="6712"/>
                    <a:pt x="1935" y="8648"/>
                    <a:pt x="4323" y="8648"/>
                  </a:cubicBezTo>
                  <a:cubicBezTo>
                    <a:pt x="6710" y="8648"/>
                    <a:pt x="8647" y="6712"/>
                    <a:pt x="8647" y="4324"/>
                  </a:cubicBezTo>
                  <a:cubicBezTo>
                    <a:pt x="8647" y="1937"/>
                    <a:pt x="6712" y="0"/>
                    <a:pt x="4323"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047;p64">
              <a:extLst>
                <a:ext uri="{FF2B5EF4-FFF2-40B4-BE49-F238E27FC236}">
                  <a16:creationId xmlns:a16="http://schemas.microsoft.com/office/drawing/2014/main" id="{A0FE15CD-D38B-DA52-D6A4-61C5817EC1C5}"/>
                </a:ext>
              </a:extLst>
            </p:cNvPr>
            <p:cNvSpPr/>
            <p:nvPr/>
          </p:nvSpPr>
          <p:spPr>
            <a:xfrm>
              <a:off x="14684500" y="3744050"/>
              <a:ext cx="112675" cy="112700"/>
            </a:xfrm>
            <a:custGeom>
              <a:avLst/>
              <a:gdLst/>
              <a:ahLst/>
              <a:cxnLst/>
              <a:rect l="l" t="t" r="r" b="b"/>
              <a:pathLst>
                <a:path w="4507" h="4508" extrusionOk="0">
                  <a:moveTo>
                    <a:pt x="2253" y="1"/>
                  </a:moveTo>
                  <a:cubicBezTo>
                    <a:pt x="1008" y="1"/>
                    <a:pt x="0" y="1009"/>
                    <a:pt x="0" y="2253"/>
                  </a:cubicBezTo>
                  <a:cubicBezTo>
                    <a:pt x="0" y="3498"/>
                    <a:pt x="1008" y="4507"/>
                    <a:pt x="2253" y="4507"/>
                  </a:cubicBezTo>
                  <a:cubicBezTo>
                    <a:pt x="3497" y="4507"/>
                    <a:pt x="4507" y="3498"/>
                    <a:pt x="4507" y="2253"/>
                  </a:cubicBezTo>
                  <a:cubicBezTo>
                    <a:pt x="4507" y="1009"/>
                    <a:pt x="3497" y="1"/>
                    <a:pt x="2253"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048;p64">
              <a:extLst>
                <a:ext uri="{FF2B5EF4-FFF2-40B4-BE49-F238E27FC236}">
                  <a16:creationId xmlns:a16="http://schemas.microsoft.com/office/drawing/2014/main" id="{7135EBF8-F2D1-CEB6-496A-39FB41469983}"/>
                </a:ext>
              </a:extLst>
            </p:cNvPr>
            <p:cNvSpPr/>
            <p:nvPr/>
          </p:nvSpPr>
          <p:spPr>
            <a:xfrm>
              <a:off x="14700975" y="3760550"/>
              <a:ext cx="82850" cy="79675"/>
            </a:xfrm>
            <a:custGeom>
              <a:avLst/>
              <a:gdLst/>
              <a:ahLst/>
              <a:cxnLst/>
              <a:rect l="l" t="t" r="r" b="b"/>
              <a:pathLst>
                <a:path w="3314" h="3187" extrusionOk="0">
                  <a:moveTo>
                    <a:pt x="1594" y="0"/>
                  </a:moveTo>
                  <a:cubicBezTo>
                    <a:pt x="714" y="0"/>
                    <a:pt x="0" y="713"/>
                    <a:pt x="0" y="1593"/>
                  </a:cubicBezTo>
                  <a:cubicBezTo>
                    <a:pt x="0" y="2238"/>
                    <a:pt x="389" y="2819"/>
                    <a:pt x="984" y="3065"/>
                  </a:cubicBezTo>
                  <a:cubicBezTo>
                    <a:pt x="1181" y="3147"/>
                    <a:pt x="1388" y="3187"/>
                    <a:pt x="1593" y="3187"/>
                  </a:cubicBezTo>
                  <a:cubicBezTo>
                    <a:pt x="2008" y="3187"/>
                    <a:pt x="2416" y="3024"/>
                    <a:pt x="2721" y="2720"/>
                  </a:cubicBezTo>
                  <a:cubicBezTo>
                    <a:pt x="3177" y="2264"/>
                    <a:pt x="3314" y="1579"/>
                    <a:pt x="3066" y="984"/>
                  </a:cubicBezTo>
                  <a:cubicBezTo>
                    <a:pt x="2820" y="389"/>
                    <a:pt x="2239" y="0"/>
                    <a:pt x="1594" y="0"/>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049;p64">
              <a:extLst>
                <a:ext uri="{FF2B5EF4-FFF2-40B4-BE49-F238E27FC236}">
                  <a16:creationId xmlns:a16="http://schemas.microsoft.com/office/drawing/2014/main" id="{77EC04BA-4834-8EFF-7EA2-95F611EAB8E7}"/>
                </a:ext>
              </a:extLst>
            </p:cNvPr>
            <p:cNvSpPr/>
            <p:nvPr/>
          </p:nvSpPr>
          <p:spPr>
            <a:xfrm>
              <a:off x="14712650" y="3772225"/>
              <a:ext cx="58575" cy="56350"/>
            </a:xfrm>
            <a:custGeom>
              <a:avLst/>
              <a:gdLst/>
              <a:ahLst/>
              <a:cxnLst/>
              <a:rect l="l" t="t" r="r" b="b"/>
              <a:pathLst>
                <a:path w="2343" h="2254" extrusionOk="0">
                  <a:moveTo>
                    <a:pt x="1127" y="0"/>
                  </a:moveTo>
                  <a:cubicBezTo>
                    <a:pt x="504" y="0"/>
                    <a:pt x="0" y="504"/>
                    <a:pt x="0" y="1126"/>
                  </a:cubicBezTo>
                  <a:cubicBezTo>
                    <a:pt x="0" y="1582"/>
                    <a:pt x="275" y="1993"/>
                    <a:pt x="697" y="2167"/>
                  </a:cubicBezTo>
                  <a:cubicBezTo>
                    <a:pt x="836" y="2225"/>
                    <a:pt x="982" y="2253"/>
                    <a:pt x="1128" y="2253"/>
                  </a:cubicBezTo>
                  <a:cubicBezTo>
                    <a:pt x="1421" y="2253"/>
                    <a:pt x="1709" y="2139"/>
                    <a:pt x="1924" y="1924"/>
                  </a:cubicBezTo>
                  <a:cubicBezTo>
                    <a:pt x="2246" y="1600"/>
                    <a:pt x="2343" y="1116"/>
                    <a:pt x="2167" y="695"/>
                  </a:cubicBezTo>
                  <a:cubicBezTo>
                    <a:pt x="1994" y="273"/>
                    <a:pt x="1582" y="0"/>
                    <a:pt x="1127"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050;p64">
              <a:extLst>
                <a:ext uri="{FF2B5EF4-FFF2-40B4-BE49-F238E27FC236}">
                  <a16:creationId xmlns:a16="http://schemas.microsoft.com/office/drawing/2014/main" id="{81B07C4D-AB60-88B7-9AE7-0C0EE30EA85D}"/>
                </a:ext>
              </a:extLst>
            </p:cNvPr>
            <p:cNvSpPr/>
            <p:nvPr/>
          </p:nvSpPr>
          <p:spPr>
            <a:xfrm>
              <a:off x="14705350" y="3706625"/>
              <a:ext cx="70975" cy="18950"/>
            </a:xfrm>
            <a:custGeom>
              <a:avLst/>
              <a:gdLst/>
              <a:ahLst/>
              <a:cxnLst/>
              <a:rect l="l" t="t" r="r" b="b"/>
              <a:pathLst>
                <a:path w="2839" h="758" extrusionOk="0">
                  <a:moveTo>
                    <a:pt x="1419" y="0"/>
                  </a:moveTo>
                  <a:cubicBezTo>
                    <a:pt x="636" y="0"/>
                    <a:pt x="1" y="169"/>
                    <a:pt x="1" y="379"/>
                  </a:cubicBezTo>
                  <a:cubicBezTo>
                    <a:pt x="1" y="588"/>
                    <a:pt x="636" y="758"/>
                    <a:pt x="1419" y="758"/>
                  </a:cubicBezTo>
                  <a:cubicBezTo>
                    <a:pt x="2203" y="758"/>
                    <a:pt x="2838" y="588"/>
                    <a:pt x="2838" y="379"/>
                  </a:cubicBezTo>
                  <a:cubicBezTo>
                    <a:pt x="2838" y="169"/>
                    <a:pt x="2203" y="0"/>
                    <a:pt x="1419"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051;p64">
              <a:extLst>
                <a:ext uri="{FF2B5EF4-FFF2-40B4-BE49-F238E27FC236}">
                  <a16:creationId xmlns:a16="http://schemas.microsoft.com/office/drawing/2014/main" id="{0D7C7519-48BE-52C9-86A0-A6A105B974C2}"/>
                </a:ext>
              </a:extLst>
            </p:cNvPr>
            <p:cNvSpPr/>
            <p:nvPr/>
          </p:nvSpPr>
          <p:spPr>
            <a:xfrm>
              <a:off x="14809825" y="3745175"/>
              <a:ext cx="28225" cy="68875"/>
            </a:xfrm>
            <a:custGeom>
              <a:avLst/>
              <a:gdLst/>
              <a:ahLst/>
              <a:cxnLst/>
              <a:rect l="l" t="t" r="r" b="b"/>
              <a:pathLst>
                <a:path w="1129" h="2755" extrusionOk="0">
                  <a:moveTo>
                    <a:pt x="235" y="1"/>
                  </a:moveTo>
                  <a:cubicBezTo>
                    <a:pt x="226" y="1"/>
                    <a:pt x="217" y="2"/>
                    <a:pt x="208" y="4"/>
                  </a:cubicBezTo>
                  <a:cubicBezTo>
                    <a:pt x="6" y="57"/>
                    <a:pt x="0" y="715"/>
                    <a:pt x="197" y="1472"/>
                  </a:cubicBezTo>
                  <a:cubicBezTo>
                    <a:pt x="385" y="2199"/>
                    <a:pt x="690" y="2754"/>
                    <a:pt x="894" y="2754"/>
                  </a:cubicBezTo>
                  <a:cubicBezTo>
                    <a:pt x="903" y="2754"/>
                    <a:pt x="912" y="2753"/>
                    <a:pt x="920" y="2751"/>
                  </a:cubicBezTo>
                  <a:cubicBezTo>
                    <a:pt x="1122" y="2698"/>
                    <a:pt x="1128" y="2042"/>
                    <a:pt x="932" y="1283"/>
                  </a:cubicBezTo>
                  <a:cubicBezTo>
                    <a:pt x="742" y="556"/>
                    <a:pt x="438" y="1"/>
                    <a:pt x="235"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052;p64">
              <a:extLst>
                <a:ext uri="{FF2B5EF4-FFF2-40B4-BE49-F238E27FC236}">
                  <a16:creationId xmlns:a16="http://schemas.microsoft.com/office/drawing/2014/main" id="{02AF84C7-59E6-E0EA-5655-CB22DD3B8CB6}"/>
                </a:ext>
              </a:extLst>
            </p:cNvPr>
            <p:cNvSpPr/>
            <p:nvPr/>
          </p:nvSpPr>
          <p:spPr>
            <a:xfrm>
              <a:off x="14757925" y="3848625"/>
              <a:ext cx="64375" cy="43175"/>
            </a:xfrm>
            <a:custGeom>
              <a:avLst/>
              <a:gdLst/>
              <a:ahLst/>
              <a:cxnLst/>
              <a:rect l="l" t="t" r="r" b="b"/>
              <a:pathLst>
                <a:path w="2575" h="1727" extrusionOk="0">
                  <a:moveTo>
                    <a:pt x="2300" y="1"/>
                  </a:moveTo>
                  <a:cubicBezTo>
                    <a:pt x="2051" y="1"/>
                    <a:pt x="1570" y="210"/>
                    <a:pt x="1073" y="551"/>
                  </a:cubicBezTo>
                  <a:cubicBezTo>
                    <a:pt x="428" y="995"/>
                    <a:pt x="1" y="1496"/>
                    <a:pt x="119" y="1668"/>
                  </a:cubicBezTo>
                  <a:cubicBezTo>
                    <a:pt x="146" y="1708"/>
                    <a:pt x="200" y="1727"/>
                    <a:pt x="275" y="1727"/>
                  </a:cubicBezTo>
                  <a:cubicBezTo>
                    <a:pt x="525" y="1727"/>
                    <a:pt x="1006" y="1517"/>
                    <a:pt x="1503" y="1176"/>
                  </a:cubicBezTo>
                  <a:cubicBezTo>
                    <a:pt x="2148" y="731"/>
                    <a:pt x="2575" y="232"/>
                    <a:pt x="2457" y="59"/>
                  </a:cubicBezTo>
                  <a:cubicBezTo>
                    <a:pt x="2429" y="20"/>
                    <a:pt x="2375" y="1"/>
                    <a:pt x="2300"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053;p64">
              <a:extLst>
                <a:ext uri="{FF2B5EF4-FFF2-40B4-BE49-F238E27FC236}">
                  <a16:creationId xmlns:a16="http://schemas.microsoft.com/office/drawing/2014/main" id="{888CBB38-CD48-95B6-CE3A-A7FC3B85D2A0}"/>
                </a:ext>
              </a:extLst>
            </p:cNvPr>
            <p:cNvSpPr/>
            <p:nvPr/>
          </p:nvSpPr>
          <p:spPr>
            <a:xfrm>
              <a:off x="14661500" y="3847425"/>
              <a:ext cx="63875" cy="44000"/>
            </a:xfrm>
            <a:custGeom>
              <a:avLst/>
              <a:gdLst/>
              <a:ahLst/>
              <a:cxnLst/>
              <a:rect l="l" t="t" r="r" b="b"/>
              <a:pathLst>
                <a:path w="2555" h="1760" extrusionOk="0">
                  <a:moveTo>
                    <a:pt x="273" y="1"/>
                  </a:moveTo>
                  <a:cubicBezTo>
                    <a:pt x="201" y="1"/>
                    <a:pt x="149" y="19"/>
                    <a:pt x="121" y="58"/>
                  </a:cubicBezTo>
                  <a:cubicBezTo>
                    <a:pt x="0" y="228"/>
                    <a:pt x="419" y="734"/>
                    <a:pt x="1057" y="1189"/>
                  </a:cubicBezTo>
                  <a:cubicBezTo>
                    <a:pt x="1553" y="1542"/>
                    <a:pt x="2035" y="1760"/>
                    <a:pt x="2282" y="1760"/>
                  </a:cubicBezTo>
                  <a:cubicBezTo>
                    <a:pt x="2353" y="1760"/>
                    <a:pt x="2405" y="1742"/>
                    <a:pt x="2432" y="1703"/>
                  </a:cubicBezTo>
                  <a:cubicBezTo>
                    <a:pt x="2555" y="1533"/>
                    <a:pt x="2135" y="1027"/>
                    <a:pt x="1497" y="571"/>
                  </a:cubicBezTo>
                  <a:cubicBezTo>
                    <a:pt x="1002" y="218"/>
                    <a:pt x="520" y="1"/>
                    <a:pt x="273"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054;p64">
              <a:extLst>
                <a:ext uri="{FF2B5EF4-FFF2-40B4-BE49-F238E27FC236}">
                  <a16:creationId xmlns:a16="http://schemas.microsoft.com/office/drawing/2014/main" id="{AC31AE73-B654-F918-3EB9-E35BDE4D4095}"/>
                </a:ext>
              </a:extLst>
            </p:cNvPr>
            <p:cNvSpPr/>
            <p:nvPr/>
          </p:nvSpPr>
          <p:spPr>
            <a:xfrm>
              <a:off x="14646575" y="3744000"/>
              <a:ext cx="29050" cy="68600"/>
            </a:xfrm>
            <a:custGeom>
              <a:avLst/>
              <a:gdLst/>
              <a:ahLst/>
              <a:cxnLst/>
              <a:rect l="l" t="t" r="r" b="b"/>
              <a:pathLst>
                <a:path w="1162" h="2744" extrusionOk="0">
                  <a:moveTo>
                    <a:pt x="931" y="1"/>
                  </a:moveTo>
                  <a:cubicBezTo>
                    <a:pt x="727" y="1"/>
                    <a:pt x="416" y="550"/>
                    <a:pt x="216" y="1271"/>
                  </a:cubicBezTo>
                  <a:cubicBezTo>
                    <a:pt x="7" y="2026"/>
                    <a:pt x="1" y="2684"/>
                    <a:pt x="203" y="2739"/>
                  </a:cubicBezTo>
                  <a:cubicBezTo>
                    <a:pt x="212" y="2742"/>
                    <a:pt x="222" y="2743"/>
                    <a:pt x="231" y="2743"/>
                  </a:cubicBezTo>
                  <a:cubicBezTo>
                    <a:pt x="434" y="2743"/>
                    <a:pt x="746" y="2194"/>
                    <a:pt x="946" y="1474"/>
                  </a:cubicBezTo>
                  <a:cubicBezTo>
                    <a:pt x="1156" y="718"/>
                    <a:pt x="1161" y="60"/>
                    <a:pt x="959" y="4"/>
                  </a:cubicBezTo>
                  <a:cubicBezTo>
                    <a:pt x="950" y="2"/>
                    <a:pt x="941" y="1"/>
                    <a:pt x="931"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055;p64">
              <a:extLst>
                <a:ext uri="{FF2B5EF4-FFF2-40B4-BE49-F238E27FC236}">
                  <a16:creationId xmlns:a16="http://schemas.microsoft.com/office/drawing/2014/main" id="{604E8DAC-11E5-4779-5652-BACBA706CFA4}"/>
                </a:ext>
              </a:extLst>
            </p:cNvPr>
            <p:cNvSpPr/>
            <p:nvPr/>
          </p:nvSpPr>
          <p:spPr>
            <a:xfrm>
              <a:off x="11365225" y="3400925"/>
              <a:ext cx="702575" cy="319000"/>
            </a:xfrm>
            <a:custGeom>
              <a:avLst/>
              <a:gdLst/>
              <a:ahLst/>
              <a:cxnLst/>
              <a:rect l="l" t="t" r="r" b="b"/>
              <a:pathLst>
                <a:path w="28103" h="12760" extrusionOk="0">
                  <a:moveTo>
                    <a:pt x="13975" y="1"/>
                  </a:moveTo>
                  <a:lnTo>
                    <a:pt x="13975" y="3"/>
                  </a:lnTo>
                  <a:cubicBezTo>
                    <a:pt x="6699" y="100"/>
                    <a:pt x="731" y="5650"/>
                    <a:pt x="0" y="12759"/>
                  </a:cubicBezTo>
                  <a:lnTo>
                    <a:pt x="2771" y="12731"/>
                  </a:lnTo>
                  <a:lnTo>
                    <a:pt x="14053" y="12614"/>
                  </a:lnTo>
                  <a:lnTo>
                    <a:pt x="25332" y="12731"/>
                  </a:lnTo>
                  <a:lnTo>
                    <a:pt x="28103" y="12759"/>
                  </a:lnTo>
                  <a:cubicBezTo>
                    <a:pt x="27372" y="5650"/>
                    <a:pt x="21405" y="100"/>
                    <a:pt x="14128" y="3"/>
                  </a:cubicBezTo>
                  <a:lnTo>
                    <a:pt x="14128" y="1"/>
                  </a:lnTo>
                  <a:cubicBezTo>
                    <a:pt x="14103" y="1"/>
                    <a:pt x="14077" y="2"/>
                    <a:pt x="14052" y="2"/>
                  </a:cubicBezTo>
                  <a:cubicBezTo>
                    <a:pt x="14026" y="2"/>
                    <a:pt x="14000" y="1"/>
                    <a:pt x="13975"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056;p64">
              <a:extLst>
                <a:ext uri="{FF2B5EF4-FFF2-40B4-BE49-F238E27FC236}">
                  <a16:creationId xmlns:a16="http://schemas.microsoft.com/office/drawing/2014/main" id="{CD11AACF-83C4-42C9-9AF2-57ED94049D49}"/>
                </a:ext>
              </a:extLst>
            </p:cNvPr>
            <p:cNvSpPr/>
            <p:nvPr/>
          </p:nvSpPr>
          <p:spPr>
            <a:xfrm>
              <a:off x="11434475" y="3475225"/>
              <a:ext cx="564075" cy="243975"/>
            </a:xfrm>
            <a:custGeom>
              <a:avLst/>
              <a:gdLst/>
              <a:ahLst/>
              <a:cxnLst/>
              <a:rect l="l" t="t" r="r" b="b"/>
              <a:pathLst>
                <a:path w="22563" h="9759" extrusionOk="0">
                  <a:moveTo>
                    <a:pt x="11205" y="0"/>
                  </a:moveTo>
                  <a:lnTo>
                    <a:pt x="11205" y="7"/>
                  </a:lnTo>
                  <a:cubicBezTo>
                    <a:pt x="5175" y="97"/>
                    <a:pt x="1328" y="4508"/>
                    <a:pt x="1" y="9759"/>
                  </a:cubicBezTo>
                  <a:lnTo>
                    <a:pt x="11283" y="9642"/>
                  </a:lnTo>
                  <a:lnTo>
                    <a:pt x="22562" y="9759"/>
                  </a:lnTo>
                  <a:cubicBezTo>
                    <a:pt x="21237" y="4508"/>
                    <a:pt x="17388" y="95"/>
                    <a:pt x="11358" y="7"/>
                  </a:cubicBezTo>
                  <a:lnTo>
                    <a:pt x="11358" y="0"/>
                  </a:lnTo>
                  <a:cubicBezTo>
                    <a:pt x="11333" y="0"/>
                    <a:pt x="11307" y="3"/>
                    <a:pt x="11282" y="3"/>
                  </a:cubicBezTo>
                  <a:cubicBezTo>
                    <a:pt x="11256" y="3"/>
                    <a:pt x="11232" y="0"/>
                    <a:pt x="11205"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057;p64">
              <a:extLst>
                <a:ext uri="{FF2B5EF4-FFF2-40B4-BE49-F238E27FC236}">
                  <a16:creationId xmlns:a16="http://schemas.microsoft.com/office/drawing/2014/main" id="{34BB1729-F6A7-949C-A2DA-997AD6D20A4A}"/>
                </a:ext>
              </a:extLst>
            </p:cNvPr>
            <p:cNvSpPr/>
            <p:nvPr/>
          </p:nvSpPr>
          <p:spPr>
            <a:xfrm>
              <a:off x="12630175" y="3400925"/>
              <a:ext cx="702600" cy="319000"/>
            </a:xfrm>
            <a:custGeom>
              <a:avLst/>
              <a:gdLst/>
              <a:ahLst/>
              <a:cxnLst/>
              <a:rect l="l" t="t" r="r" b="b"/>
              <a:pathLst>
                <a:path w="28104" h="12760" extrusionOk="0">
                  <a:moveTo>
                    <a:pt x="13975" y="1"/>
                  </a:moveTo>
                  <a:lnTo>
                    <a:pt x="13975" y="3"/>
                  </a:lnTo>
                  <a:cubicBezTo>
                    <a:pt x="6698" y="100"/>
                    <a:pt x="730" y="5650"/>
                    <a:pt x="1" y="12759"/>
                  </a:cubicBezTo>
                  <a:lnTo>
                    <a:pt x="2771" y="12731"/>
                  </a:lnTo>
                  <a:lnTo>
                    <a:pt x="14052" y="12614"/>
                  </a:lnTo>
                  <a:lnTo>
                    <a:pt x="25333" y="12731"/>
                  </a:lnTo>
                  <a:lnTo>
                    <a:pt x="28103" y="12759"/>
                  </a:lnTo>
                  <a:cubicBezTo>
                    <a:pt x="27373" y="5650"/>
                    <a:pt x="21405" y="100"/>
                    <a:pt x="14129" y="3"/>
                  </a:cubicBezTo>
                  <a:lnTo>
                    <a:pt x="14129" y="1"/>
                  </a:lnTo>
                  <a:cubicBezTo>
                    <a:pt x="14103" y="1"/>
                    <a:pt x="14078" y="2"/>
                    <a:pt x="14052" y="2"/>
                  </a:cubicBezTo>
                  <a:cubicBezTo>
                    <a:pt x="14026" y="2"/>
                    <a:pt x="14001" y="1"/>
                    <a:pt x="13975"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058;p64">
              <a:extLst>
                <a:ext uri="{FF2B5EF4-FFF2-40B4-BE49-F238E27FC236}">
                  <a16:creationId xmlns:a16="http://schemas.microsoft.com/office/drawing/2014/main" id="{6C57D240-5800-241B-9D1D-972A0DB8A95F}"/>
                </a:ext>
              </a:extLst>
            </p:cNvPr>
            <p:cNvSpPr/>
            <p:nvPr/>
          </p:nvSpPr>
          <p:spPr>
            <a:xfrm>
              <a:off x="12699450" y="3475225"/>
              <a:ext cx="564050" cy="243975"/>
            </a:xfrm>
            <a:custGeom>
              <a:avLst/>
              <a:gdLst/>
              <a:ahLst/>
              <a:cxnLst/>
              <a:rect l="l" t="t" r="r" b="b"/>
              <a:pathLst>
                <a:path w="22562" h="9759" extrusionOk="0">
                  <a:moveTo>
                    <a:pt x="11204" y="0"/>
                  </a:moveTo>
                  <a:lnTo>
                    <a:pt x="11204" y="7"/>
                  </a:lnTo>
                  <a:cubicBezTo>
                    <a:pt x="5174" y="97"/>
                    <a:pt x="1327" y="4508"/>
                    <a:pt x="0" y="9759"/>
                  </a:cubicBezTo>
                  <a:lnTo>
                    <a:pt x="11281" y="9642"/>
                  </a:lnTo>
                  <a:lnTo>
                    <a:pt x="22562" y="9759"/>
                  </a:lnTo>
                  <a:cubicBezTo>
                    <a:pt x="21235" y="4508"/>
                    <a:pt x="17388" y="95"/>
                    <a:pt x="11358" y="7"/>
                  </a:cubicBezTo>
                  <a:lnTo>
                    <a:pt x="11358" y="0"/>
                  </a:lnTo>
                  <a:cubicBezTo>
                    <a:pt x="11331" y="0"/>
                    <a:pt x="11307" y="3"/>
                    <a:pt x="11281" y="3"/>
                  </a:cubicBezTo>
                  <a:cubicBezTo>
                    <a:pt x="11254" y="3"/>
                    <a:pt x="11230" y="0"/>
                    <a:pt x="11204"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059;p64">
              <a:extLst>
                <a:ext uri="{FF2B5EF4-FFF2-40B4-BE49-F238E27FC236}">
                  <a16:creationId xmlns:a16="http://schemas.microsoft.com/office/drawing/2014/main" id="{CA4A3DF6-7B06-64E2-DAD6-987C6E918CDC}"/>
                </a:ext>
              </a:extLst>
            </p:cNvPr>
            <p:cNvSpPr/>
            <p:nvPr/>
          </p:nvSpPr>
          <p:spPr>
            <a:xfrm>
              <a:off x="12736425" y="3545375"/>
              <a:ext cx="499950" cy="499950"/>
            </a:xfrm>
            <a:custGeom>
              <a:avLst/>
              <a:gdLst/>
              <a:ahLst/>
              <a:cxnLst/>
              <a:rect l="l" t="t" r="r" b="b"/>
              <a:pathLst>
                <a:path w="19998" h="19998" extrusionOk="0">
                  <a:moveTo>
                    <a:pt x="10000" y="0"/>
                  </a:moveTo>
                  <a:cubicBezTo>
                    <a:pt x="7347" y="0"/>
                    <a:pt x="4805" y="1052"/>
                    <a:pt x="2929" y="2928"/>
                  </a:cubicBezTo>
                  <a:cubicBezTo>
                    <a:pt x="1054" y="4803"/>
                    <a:pt x="1" y="7347"/>
                    <a:pt x="1" y="9998"/>
                  </a:cubicBezTo>
                  <a:cubicBezTo>
                    <a:pt x="1" y="12651"/>
                    <a:pt x="1054" y="15194"/>
                    <a:pt x="2929" y="17069"/>
                  </a:cubicBezTo>
                  <a:cubicBezTo>
                    <a:pt x="4805" y="18944"/>
                    <a:pt x="7347" y="19997"/>
                    <a:pt x="10000" y="19997"/>
                  </a:cubicBezTo>
                  <a:cubicBezTo>
                    <a:pt x="12651" y="19997"/>
                    <a:pt x="15195" y="18944"/>
                    <a:pt x="17071" y="17069"/>
                  </a:cubicBezTo>
                  <a:cubicBezTo>
                    <a:pt x="18946" y="15194"/>
                    <a:pt x="19998" y="12651"/>
                    <a:pt x="19998" y="9998"/>
                  </a:cubicBezTo>
                  <a:cubicBezTo>
                    <a:pt x="19998" y="7347"/>
                    <a:pt x="18946" y="4803"/>
                    <a:pt x="17071" y="2928"/>
                  </a:cubicBezTo>
                  <a:cubicBezTo>
                    <a:pt x="15195" y="1052"/>
                    <a:pt x="12651" y="0"/>
                    <a:pt x="10000"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060;p64">
              <a:extLst>
                <a:ext uri="{FF2B5EF4-FFF2-40B4-BE49-F238E27FC236}">
                  <a16:creationId xmlns:a16="http://schemas.microsoft.com/office/drawing/2014/main" id="{DB4910E7-D8F0-1382-42D4-72773A181FA3}"/>
                </a:ext>
              </a:extLst>
            </p:cNvPr>
            <p:cNvSpPr/>
            <p:nvPr/>
          </p:nvSpPr>
          <p:spPr>
            <a:xfrm>
              <a:off x="12798825" y="3607725"/>
              <a:ext cx="375200" cy="375200"/>
            </a:xfrm>
            <a:custGeom>
              <a:avLst/>
              <a:gdLst/>
              <a:ahLst/>
              <a:cxnLst/>
              <a:rect l="l" t="t" r="r" b="b"/>
              <a:pathLst>
                <a:path w="15008" h="15008" extrusionOk="0">
                  <a:moveTo>
                    <a:pt x="7504" y="1"/>
                  </a:moveTo>
                  <a:cubicBezTo>
                    <a:pt x="5514" y="1"/>
                    <a:pt x="3606" y="792"/>
                    <a:pt x="2199" y="2199"/>
                  </a:cubicBezTo>
                  <a:cubicBezTo>
                    <a:pt x="791" y="3606"/>
                    <a:pt x="1" y="5515"/>
                    <a:pt x="1" y="7504"/>
                  </a:cubicBezTo>
                  <a:cubicBezTo>
                    <a:pt x="1" y="9495"/>
                    <a:pt x="791" y="11402"/>
                    <a:pt x="2199" y="12809"/>
                  </a:cubicBezTo>
                  <a:cubicBezTo>
                    <a:pt x="3606" y="14217"/>
                    <a:pt x="5514" y="15007"/>
                    <a:pt x="7504" y="15007"/>
                  </a:cubicBezTo>
                  <a:cubicBezTo>
                    <a:pt x="9493" y="15007"/>
                    <a:pt x="11402" y="14217"/>
                    <a:pt x="12809" y="12809"/>
                  </a:cubicBezTo>
                  <a:cubicBezTo>
                    <a:pt x="14216" y="11402"/>
                    <a:pt x="15007" y="9495"/>
                    <a:pt x="15007" y="7504"/>
                  </a:cubicBezTo>
                  <a:cubicBezTo>
                    <a:pt x="15007" y="5515"/>
                    <a:pt x="14216" y="3606"/>
                    <a:pt x="12809" y="2199"/>
                  </a:cubicBezTo>
                  <a:cubicBezTo>
                    <a:pt x="11402" y="792"/>
                    <a:pt x="9493" y="1"/>
                    <a:pt x="7504"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061;p64">
              <a:extLst>
                <a:ext uri="{FF2B5EF4-FFF2-40B4-BE49-F238E27FC236}">
                  <a16:creationId xmlns:a16="http://schemas.microsoft.com/office/drawing/2014/main" id="{55D2F2F8-4AD0-EE06-D04D-164D049B627B}"/>
                </a:ext>
              </a:extLst>
            </p:cNvPr>
            <p:cNvSpPr/>
            <p:nvPr/>
          </p:nvSpPr>
          <p:spPr>
            <a:xfrm>
              <a:off x="12831050" y="3639975"/>
              <a:ext cx="310725" cy="310725"/>
            </a:xfrm>
            <a:custGeom>
              <a:avLst/>
              <a:gdLst/>
              <a:ahLst/>
              <a:cxnLst/>
              <a:rect l="l" t="t" r="r" b="b"/>
              <a:pathLst>
                <a:path w="12429" h="12429" extrusionOk="0">
                  <a:moveTo>
                    <a:pt x="6215" y="1"/>
                  </a:moveTo>
                  <a:cubicBezTo>
                    <a:pt x="4566" y="1"/>
                    <a:pt x="2986" y="654"/>
                    <a:pt x="1821" y="1820"/>
                  </a:cubicBezTo>
                  <a:cubicBezTo>
                    <a:pt x="655" y="2985"/>
                    <a:pt x="0" y="4567"/>
                    <a:pt x="0" y="6214"/>
                  </a:cubicBezTo>
                  <a:cubicBezTo>
                    <a:pt x="0" y="7863"/>
                    <a:pt x="655" y="9443"/>
                    <a:pt x="1821" y="10608"/>
                  </a:cubicBezTo>
                  <a:cubicBezTo>
                    <a:pt x="2986" y="11774"/>
                    <a:pt x="4566" y="12429"/>
                    <a:pt x="6215" y="12429"/>
                  </a:cubicBezTo>
                  <a:cubicBezTo>
                    <a:pt x="7862" y="12429"/>
                    <a:pt x="9444" y="11774"/>
                    <a:pt x="10609" y="10608"/>
                  </a:cubicBezTo>
                  <a:cubicBezTo>
                    <a:pt x="11775" y="9443"/>
                    <a:pt x="12428" y="7863"/>
                    <a:pt x="12428" y="6214"/>
                  </a:cubicBezTo>
                  <a:cubicBezTo>
                    <a:pt x="12428" y="4567"/>
                    <a:pt x="11775" y="2985"/>
                    <a:pt x="10609" y="1820"/>
                  </a:cubicBezTo>
                  <a:cubicBezTo>
                    <a:pt x="9444" y="654"/>
                    <a:pt x="7862" y="1"/>
                    <a:pt x="6215" y="1"/>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062;p64">
              <a:extLst>
                <a:ext uri="{FF2B5EF4-FFF2-40B4-BE49-F238E27FC236}">
                  <a16:creationId xmlns:a16="http://schemas.microsoft.com/office/drawing/2014/main" id="{61C0B33B-7587-1F7C-7354-8DF11946362F}"/>
                </a:ext>
              </a:extLst>
            </p:cNvPr>
            <p:cNvSpPr/>
            <p:nvPr/>
          </p:nvSpPr>
          <p:spPr>
            <a:xfrm>
              <a:off x="12844925" y="3653825"/>
              <a:ext cx="283000" cy="283000"/>
            </a:xfrm>
            <a:custGeom>
              <a:avLst/>
              <a:gdLst/>
              <a:ahLst/>
              <a:cxnLst/>
              <a:rect l="l" t="t" r="r" b="b"/>
              <a:pathLst>
                <a:path w="11320" h="11320" extrusionOk="0">
                  <a:moveTo>
                    <a:pt x="5660" y="1"/>
                  </a:moveTo>
                  <a:cubicBezTo>
                    <a:pt x="2535" y="1"/>
                    <a:pt x="0" y="2535"/>
                    <a:pt x="0" y="5660"/>
                  </a:cubicBezTo>
                  <a:cubicBezTo>
                    <a:pt x="0" y="8785"/>
                    <a:pt x="2533" y="11320"/>
                    <a:pt x="5660" y="11320"/>
                  </a:cubicBezTo>
                  <a:cubicBezTo>
                    <a:pt x="8785" y="11320"/>
                    <a:pt x="11320" y="8785"/>
                    <a:pt x="11320" y="5660"/>
                  </a:cubicBezTo>
                  <a:cubicBezTo>
                    <a:pt x="11320" y="2535"/>
                    <a:pt x="8785" y="1"/>
                    <a:pt x="5660"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063;p64">
              <a:extLst>
                <a:ext uri="{FF2B5EF4-FFF2-40B4-BE49-F238E27FC236}">
                  <a16:creationId xmlns:a16="http://schemas.microsoft.com/office/drawing/2014/main" id="{203823C2-A650-01AC-6987-3A9229A805DC}"/>
                </a:ext>
              </a:extLst>
            </p:cNvPr>
            <p:cNvSpPr/>
            <p:nvPr/>
          </p:nvSpPr>
          <p:spPr>
            <a:xfrm>
              <a:off x="12846300" y="3667675"/>
              <a:ext cx="267750" cy="255300"/>
            </a:xfrm>
            <a:custGeom>
              <a:avLst/>
              <a:gdLst/>
              <a:ahLst/>
              <a:cxnLst/>
              <a:rect l="l" t="t" r="r" b="b"/>
              <a:pathLst>
                <a:path w="10710" h="10212" extrusionOk="0">
                  <a:moveTo>
                    <a:pt x="5605" y="1"/>
                  </a:moveTo>
                  <a:cubicBezTo>
                    <a:pt x="4298" y="1"/>
                    <a:pt x="2992" y="499"/>
                    <a:pt x="1994" y="1497"/>
                  </a:cubicBezTo>
                  <a:cubicBezTo>
                    <a:pt x="1" y="3490"/>
                    <a:pt x="1" y="6722"/>
                    <a:pt x="1994" y="8717"/>
                  </a:cubicBezTo>
                  <a:cubicBezTo>
                    <a:pt x="2952" y="9674"/>
                    <a:pt x="4251" y="10212"/>
                    <a:pt x="5605" y="10212"/>
                  </a:cubicBezTo>
                  <a:cubicBezTo>
                    <a:pt x="6959" y="10212"/>
                    <a:pt x="8258" y="9674"/>
                    <a:pt x="9214" y="8717"/>
                  </a:cubicBezTo>
                  <a:cubicBezTo>
                    <a:pt x="10173" y="7759"/>
                    <a:pt x="10709" y="6460"/>
                    <a:pt x="10709" y="5106"/>
                  </a:cubicBezTo>
                  <a:cubicBezTo>
                    <a:pt x="10709" y="3752"/>
                    <a:pt x="10173" y="2454"/>
                    <a:pt x="9214" y="1497"/>
                  </a:cubicBezTo>
                  <a:cubicBezTo>
                    <a:pt x="8218" y="499"/>
                    <a:pt x="6911" y="1"/>
                    <a:pt x="5605" y="1"/>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064;p64">
              <a:extLst>
                <a:ext uri="{FF2B5EF4-FFF2-40B4-BE49-F238E27FC236}">
                  <a16:creationId xmlns:a16="http://schemas.microsoft.com/office/drawing/2014/main" id="{4BDB88F7-3006-D541-B797-5DB961993C62}"/>
                </a:ext>
              </a:extLst>
            </p:cNvPr>
            <p:cNvSpPr/>
            <p:nvPr/>
          </p:nvSpPr>
          <p:spPr>
            <a:xfrm>
              <a:off x="12867775" y="3687225"/>
              <a:ext cx="237300" cy="216200"/>
            </a:xfrm>
            <a:custGeom>
              <a:avLst/>
              <a:gdLst/>
              <a:ahLst/>
              <a:cxnLst/>
              <a:rect l="l" t="t" r="r" b="b"/>
              <a:pathLst>
                <a:path w="9492" h="8648" extrusionOk="0">
                  <a:moveTo>
                    <a:pt x="4745" y="1"/>
                  </a:moveTo>
                  <a:cubicBezTo>
                    <a:pt x="3639" y="1"/>
                    <a:pt x="2532" y="423"/>
                    <a:pt x="1688" y="1267"/>
                  </a:cubicBezTo>
                  <a:cubicBezTo>
                    <a:pt x="1" y="2956"/>
                    <a:pt x="1" y="5694"/>
                    <a:pt x="1688" y="7381"/>
                  </a:cubicBezTo>
                  <a:cubicBezTo>
                    <a:pt x="2532" y="8225"/>
                    <a:pt x="3639" y="8647"/>
                    <a:pt x="4745" y="8647"/>
                  </a:cubicBezTo>
                  <a:cubicBezTo>
                    <a:pt x="5852" y="8647"/>
                    <a:pt x="6959" y="8225"/>
                    <a:pt x="7803" y="7381"/>
                  </a:cubicBezTo>
                  <a:cubicBezTo>
                    <a:pt x="9491" y="5694"/>
                    <a:pt x="9491" y="2956"/>
                    <a:pt x="7803" y="1267"/>
                  </a:cubicBezTo>
                  <a:cubicBezTo>
                    <a:pt x="6959" y="423"/>
                    <a:pt x="5852" y="1"/>
                    <a:pt x="4745"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065;p64">
              <a:extLst>
                <a:ext uri="{FF2B5EF4-FFF2-40B4-BE49-F238E27FC236}">
                  <a16:creationId xmlns:a16="http://schemas.microsoft.com/office/drawing/2014/main" id="{0F0C29FD-C54A-98E3-FC58-4B906E98688F}"/>
                </a:ext>
              </a:extLst>
            </p:cNvPr>
            <p:cNvSpPr/>
            <p:nvPr/>
          </p:nvSpPr>
          <p:spPr>
            <a:xfrm>
              <a:off x="12930075" y="3738975"/>
              <a:ext cx="112675" cy="112700"/>
            </a:xfrm>
            <a:custGeom>
              <a:avLst/>
              <a:gdLst/>
              <a:ahLst/>
              <a:cxnLst/>
              <a:rect l="l" t="t" r="r" b="b"/>
              <a:pathLst>
                <a:path w="4507" h="4508" extrusionOk="0">
                  <a:moveTo>
                    <a:pt x="2254" y="0"/>
                  </a:moveTo>
                  <a:cubicBezTo>
                    <a:pt x="1010" y="0"/>
                    <a:pt x="0" y="1010"/>
                    <a:pt x="0" y="2254"/>
                  </a:cubicBezTo>
                  <a:cubicBezTo>
                    <a:pt x="0" y="3499"/>
                    <a:pt x="1010" y="4508"/>
                    <a:pt x="2254" y="4508"/>
                  </a:cubicBezTo>
                  <a:cubicBezTo>
                    <a:pt x="3498" y="4508"/>
                    <a:pt x="4506" y="3499"/>
                    <a:pt x="4506" y="2254"/>
                  </a:cubicBezTo>
                  <a:cubicBezTo>
                    <a:pt x="4506" y="1010"/>
                    <a:pt x="3498" y="0"/>
                    <a:pt x="2254"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066;p64">
              <a:extLst>
                <a:ext uri="{FF2B5EF4-FFF2-40B4-BE49-F238E27FC236}">
                  <a16:creationId xmlns:a16="http://schemas.microsoft.com/office/drawing/2014/main" id="{7BE4C807-E677-815B-D76F-26836B5C4E82}"/>
                </a:ext>
              </a:extLst>
            </p:cNvPr>
            <p:cNvSpPr/>
            <p:nvPr/>
          </p:nvSpPr>
          <p:spPr>
            <a:xfrm>
              <a:off x="12946575" y="3755475"/>
              <a:ext cx="82825" cy="79700"/>
            </a:xfrm>
            <a:custGeom>
              <a:avLst/>
              <a:gdLst/>
              <a:ahLst/>
              <a:cxnLst/>
              <a:rect l="l" t="t" r="r" b="b"/>
              <a:pathLst>
                <a:path w="3313" h="3188" extrusionOk="0">
                  <a:moveTo>
                    <a:pt x="1594" y="1"/>
                  </a:moveTo>
                  <a:cubicBezTo>
                    <a:pt x="714" y="1"/>
                    <a:pt x="1" y="714"/>
                    <a:pt x="1" y="1594"/>
                  </a:cubicBezTo>
                  <a:cubicBezTo>
                    <a:pt x="1" y="2239"/>
                    <a:pt x="388" y="2820"/>
                    <a:pt x="985" y="3066"/>
                  </a:cubicBezTo>
                  <a:cubicBezTo>
                    <a:pt x="1182" y="3148"/>
                    <a:pt x="1389" y="3188"/>
                    <a:pt x="1595" y="3188"/>
                  </a:cubicBezTo>
                  <a:cubicBezTo>
                    <a:pt x="2009" y="3188"/>
                    <a:pt x="2416" y="3026"/>
                    <a:pt x="2720" y="2722"/>
                  </a:cubicBezTo>
                  <a:cubicBezTo>
                    <a:pt x="3176" y="2266"/>
                    <a:pt x="3313" y="1580"/>
                    <a:pt x="3066" y="985"/>
                  </a:cubicBezTo>
                  <a:cubicBezTo>
                    <a:pt x="2820" y="390"/>
                    <a:pt x="2239" y="1"/>
                    <a:pt x="1594" y="1"/>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067;p64">
              <a:extLst>
                <a:ext uri="{FF2B5EF4-FFF2-40B4-BE49-F238E27FC236}">
                  <a16:creationId xmlns:a16="http://schemas.microsoft.com/office/drawing/2014/main" id="{A213CE95-3E25-C75C-A60C-F280E86E95D0}"/>
                </a:ext>
              </a:extLst>
            </p:cNvPr>
            <p:cNvSpPr/>
            <p:nvPr/>
          </p:nvSpPr>
          <p:spPr>
            <a:xfrm>
              <a:off x="12958225" y="3767150"/>
              <a:ext cx="58575" cy="56375"/>
            </a:xfrm>
            <a:custGeom>
              <a:avLst/>
              <a:gdLst/>
              <a:ahLst/>
              <a:cxnLst/>
              <a:rect l="l" t="t" r="r" b="b"/>
              <a:pathLst>
                <a:path w="2343" h="2255" extrusionOk="0">
                  <a:moveTo>
                    <a:pt x="1128" y="1"/>
                  </a:moveTo>
                  <a:cubicBezTo>
                    <a:pt x="506" y="1"/>
                    <a:pt x="2" y="505"/>
                    <a:pt x="2" y="1127"/>
                  </a:cubicBezTo>
                  <a:cubicBezTo>
                    <a:pt x="0" y="1583"/>
                    <a:pt x="275" y="1994"/>
                    <a:pt x="697" y="2168"/>
                  </a:cubicBezTo>
                  <a:cubicBezTo>
                    <a:pt x="836" y="2226"/>
                    <a:pt x="983" y="2254"/>
                    <a:pt x="1128" y="2254"/>
                  </a:cubicBezTo>
                  <a:cubicBezTo>
                    <a:pt x="1421" y="2254"/>
                    <a:pt x="1709" y="2140"/>
                    <a:pt x="1924" y="1924"/>
                  </a:cubicBezTo>
                  <a:cubicBezTo>
                    <a:pt x="2247" y="1603"/>
                    <a:pt x="2342" y="1117"/>
                    <a:pt x="2169" y="696"/>
                  </a:cubicBezTo>
                  <a:cubicBezTo>
                    <a:pt x="1995" y="276"/>
                    <a:pt x="1584" y="1"/>
                    <a:pt x="1128"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068;p64">
              <a:extLst>
                <a:ext uri="{FF2B5EF4-FFF2-40B4-BE49-F238E27FC236}">
                  <a16:creationId xmlns:a16="http://schemas.microsoft.com/office/drawing/2014/main" id="{9C4A44E2-57F5-7926-03A4-029E01CABBB9}"/>
                </a:ext>
              </a:extLst>
            </p:cNvPr>
            <p:cNvSpPr/>
            <p:nvPr/>
          </p:nvSpPr>
          <p:spPr>
            <a:xfrm>
              <a:off x="12950925" y="3701550"/>
              <a:ext cx="70975" cy="18975"/>
            </a:xfrm>
            <a:custGeom>
              <a:avLst/>
              <a:gdLst/>
              <a:ahLst/>
              <a:cxnLst/>
              <a:rect l="l" t="t" r="r" b="b"/>
              <a:pathLst>
                <a:path w="2839" h="759" extrusionOk="0">
                  <a:moveTo>
                    <a:pt x="1420" y="1"/>
                  </a:moveTo>
                  <a:cubicBezTo>
                    <a:pt x="637" y="1"/>
                    <a:pt x="0" y="170"/>
                    <a:pt x="0" y="380"/>
                  </a:cubicBezTo>
                  <a:cubicBezTo>
                    <a:pt x="0" y="589"/>
                    <a:pt x="637" y="758"/>
                    <a:pt x="1420" y="758"/>
                  </a:cubicBezTo>
                  <a:cubicBezTo>
                    <a:pt x="2203" y="758"/>
                    <a:pt x="2838" y="589"/>
                    <a:pt x="2838" y="380"/>
                  </a:cubicBezTo>
                  <a:cubicBezTo>
                    <a:pt x="2838" y="170"/>
                    <a:pt x="2203" y="1"/>
                    <a:pt x="1420"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069;p64">
              <a:extLst>
                <a:ext uri="{FF2B5EF4-FFF2-40B4-BE49-F238E27FC236}">
                  <a16:creationId xmlns:a16="http://schemas.microsoft.com/office/drawing/2014/main" id="{348D73E5-4B2D-F220-B0D2-734914E77991}"/>
                </a:ext>
              </a:extLst>
            </p:cNvPr>
            <p:cNvSpPr/>
            <p:nvPr/>
          </p:nvSpPr>
          <p:spPr>
            <a:xfrm>
              <a:off x="13055425" y="3740125"/>
              <a:ext cx="28175" cy="68850"/>
            </a:xfrm>
            <a:custGeom>
              <a:avLst/>
              <a:gdLst/>
              <a:ahLst/>
              <a:cxnLst/>
              <a:rect l="l" t="t" r="r" b="b"/>
              <a:pathLst>
                <a:path w="1127" h="2754" extrusionOk="0">
                  <a:moveTo>
                    <a:pt x="234" y="1"/>
                  </a:moveTo>
                  <a:cubicBezTo>
                    <a:pt x="225" y="1"/>
                    <a:pt x="216" y="2"/>
                    <a:pt x="207" y="4"/>
                  </a:cubicBezTo>
                  <a:cubicBezTo>
                    <a:pt x="5" y="57"/>
                    <a:pt x="1" y="715"/>
                    <a:pt x="197" y="1473"/>
                  </a:cubicBezTo>
                  <a:cubicBezTo>
                    <a:pt x="385" y="2198"/>
                    <a:pt x="689" y="2754"/>
                    <a:pt x="892" y="2754"/>
                  </a:cubicBezTo>
                  <a:cubicBezTo>
                    <a:pt x="902" y="2754"/>
                    <a:pt x="910" y="2753"/>
                    <a:pt x="919" y="2751"/>
                  </a:cubicBezTo>
                  <a:cubicBezTo>
                    <a:pt x="1123" y="2698"/>
                    <a:pt x="1127" y="2042"/>
                    <a:pt x="930" y="1283"/>
                  </a:cubicBezTo>
                  <a:cubicBezTo>
                    <a:pt x="742" y="556"/>
                    <a:pt x="438" y="1"/>
                    <a:pt x="234"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070;p64">
              <a:extLst>
                <a:ext uri="{FF2B5EF4-FFF2-40B4-BE49-F238E27FC236}">
                  <a16:creationId xmlns:a16="http://schemas.microsoft.com/office/drawing/2014/main" id="{8CF73FA1-BB9F-8B29-97EF-294E30886B72}"/>
                </a:ext>
              </a:extLst>
            </p:cNvPr>
            <p:cNvSpPr/>
            <p:nvPr/>
          </p:nvSpPr>
          <p:spPr>
            <a:xfrm>
              <a:off x="13003500" y="3843600"/>
              <a:ext cx="64425" cy="43175"/>
            </a:xfrm>
            <a:custGeom>
              <a:avLst/>
              <a:gdLst/>
              <a:ahLst/>
              <a:cxnLst/>
              <a:rect l="l" t="t" r="r" b="b"/>
              <a:pathLst>
                <a:path w="2577" h="1727" extrusionOk="0">
                  <a:moveTo>
                    <a:pt x="2300" y="0"/>
                  </a:moveTo>
                  <a:cubicBezTo>
                    <a:pt x="2050" y="0"/>
                    <a:pt x="1569" y="210"/>
                    <a:pt x="1074" y="551"/>
                  </a:cubicBezTo>
                  <a:cubicBezTo>
                    <a:pt x="428" y="995"/>
                    <a:pt x="0" y="1495"/>
                    <a:pt x="120" y="1667"/>
                  </a:cubicBezTo>
                  <a:cubicBezTo>
                    <a:pt x="147" y="1707"/>
                    <a:pt x="202" y="1726"/>
                    <a:pt x="277" y="1726"/>
                  </a:cubicBezTo>
                  <a:cubicBezTo>
                    <a:pt x="527" y="1726"/>
                    <a:pt x="1007" y="1517"/>
                    <a:pt x="1504" y="1176"/>
                  </a:cubicBezTo>
                  <a:cubicBezTo>
                    <a:pt x="2149" y="732"/>
                    <a:pt x="2576" y="230"/>
                    <a:pt x="2458" y="60"/>
                  </a:cubicBezTo>
                  <a:cubicBezTo>
                    <a:pt x="2430" y="19"/>
                    <a:pt x="2376" y="0"/>
                    <a:pt x="2300"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071;p64">
              <a:extLst>
                <a:ext uri="{FF2B5EF4-FFF2-40B4-BE49-F238E27FC236}">
                  <a16:creationId xmlns:a16="http://schemas.microsoft.com/office/drawing/2014/main" id="{DC2D2C78-3FCF-BD20-6E79-4F876288805B}"/>
                </a:ext>
              </a:extLst>
            </p:cNvPr>
            <p:cNvSpPr/>
            <p:nvPr/>
          </p:nvSpPr>
          <p:spPr>
            <a:xfrm>
              <a:off x="12907075" y="3842375"/>
              <a:ext cx="63875" cy="44000"/>
            </a:xfrm>
            <a:custGeom>
              <a:avLst/>
              <a:gdLst/>
              <a:ahLst/>
              <a:cxnLst/>
              <a:rect l="l" t="t" r="r" b="b"/>
              <a:pathLst>
                <a:path w="2555" h="1760" extrusionOk="0">
                  <a:moveTo>
                    <a:pt x="274" y="1"/>
                  </a:moveTo>
                  <a:cubicBezTo>
                    <a:pt x="202" y="1"/>
                    <a:pt x="150" y="19"/>
                    <a:pt x="123" y="57"/>
                  </a:cubicBezTo>
                  <a:cubicBezTo>
                    <a:pt x="0" y="227"/>
                    <a:pt x="420" y="734"/>
                    <a:pt x="1058" y="1189"/>
                  </a:cubicBezTo>
                  <a:cubicBezTo>
                    <a:pt x="1553" y="1542"/>
                    <a:pt x="2035" y="1760"/>
                    <a:pt x="2283" y="1760"/>
                  </a:cubicBezTo>
                  <a:cubicBezTo>
                    <a:pt x="2355" y="1760"/>
                    <a:pt x="2407" y="1741"/>
                    <a:pt x="2434" y="1703"/>
                  </a:cubicBezTo>
                  <a:cubicBezTo>
                    <a:pt x="2555" y="1532"/>
                    <a:pt x="2136" y="1027"/>
                    <a:pt x="1498" y="571"/>
                  </a:cubicBezTo>
                  <a:cubicBezTo>
                    <a:pt x="1002" y="218"/>
                    <a:pt x="521" y="1"/>
                    <a:pt x="274"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072;p64">
              <a:extLst>
                <a:ext uri="{FF2B5EF4-FFF2-40B4-BE49-F238E27FC236}">
                  <a16:creationId xmlns:a16="http://schemas.microsoft.com/office/drawing/2014/main" id="{ED476929-C054-B2C3-FEEC-A1E0E652575D}"/>
                </a:ext>
              </a:extLst>
            </p:cNvPr>
            <p:cNvSpPr/>
            <p:nvPr/>
          </p:nvSpPr>
          <p:spPr>
            <a:xfrm>
              <a:off x="12892150" y="3738950"/>
              <a:ext cx="29050" cy="68575"/>
            </a:xfrm>
            <a:custGeom>
              <a:avLst/>
              <a:gdLst/>
              <a:ahLst/>
              <a:cxnLst/>
              <a:rect l="l" t="t" r="r" b="b"/>
              <a:pathLst>
                <a:path w="1162" h="2743" extrusionOk="0">
                  <a:moveTo>
                    <a:pt x="932" y="0"/>
                  </a:moveTo>
                  <a:cubicBezTo>
                    <a:pt x="728" y="0"/>
                    <a:pt x="417" y="550"/>
                    <a:pt x="216" y="1271"/>
                  </a:cubicBezTo>
                  <a:cubicBezTo>
                    <a:pt x="6" y="2026"/>
                    <a:pt x="1" y="2684"/>
                    <a:pt x="203" y="2739"/>
                  </a:cubicBezTo>
                  <a:cubicBezTo>
                    <a:pt x="212" y="2742"/>
                    <a:pt x="222" y="2743"/>
                    <a:pt x="231" y="2743"/>
                  </a:cubicBezTo>
                  <a:cubicBezTo>
                    <a:pt x="435" y="2743"/>
                    <a:pt x="746" y="2194"/>
                    <a:pt x="946" y="1473"/>
                  </a:cubicBezTo>
                  <a:cubicBezTo>
                    <a:pt x="1157" y="717"/>
                    <a:pt x="1161" y="60"/>
                    <a:pt x="960" y="4"/>
                  </a:cubicBezTo>
                  <a:cubicBezTo>
                    <a:pt x="951" y="2"/>
                    <a:pt x="942" y="0"/>
                    <a:pt x="932"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073;p64">
              <a:extLst>
                <a:ext uri="{FF2B5EF4-FFF2-40B4-BE49-F238E27FC236}">
                  <a16:creationId xmlns:a16="http://schemas.microsoft.com/office/drawing/2014/main" id="{3A1456C2-F3C3-AA23-60F4-C2C003CC1459}"/>
                </a:ext>
              </a:extLst>
            </p:cNvPr>
            <p:cNvSpPr/>
            <p:nvPr/>
          </p:nvSpPr>
          <p:spPr>
            <a:xfrm>
              <a:off x="12002250" y="3400925"/>
              <a:ext cx="702600" cy="319000"/>
            </a:xfrm>
            <a:custGeom>
              <a:avLst/>
              <a:gdLst/>
              <a:ahLst/>
              <a:cxnLst/>
              <a:rect l="l" t="t" r="r" b="b"/>
              <a:pathLst>
                <a:path w="28104" h="12760" extrusionOk="0">
                  <a:moveTo>
                    <a:pt x="13975" y="1"/>
                  </a:moveTo>
                  <a:lnTo>
                    <a:pt x="13975" y="3"/>
                  </a:lnTo>
                  <a:cubicBezTo>
                    <a:pt x="6698" y="100"/>
                    <a:pt x="730" y="5650"/>
                    <a:pt x="1" y="12759"/>
                  </a:cubicBezTo>
                  <a:lnTo>
                    <a:pt x="2771" y="12731"/>
                  </a:lnTo>
                  <a:lnTo>
                    <a:pt x="14052" y="12614"/>
                  </a:lnTo>
                  <a:lnTo>
                    <a:pt x="25333" y="12731"/>
                  </a:lnTo>
                  <a:lnTo>
                    <a:pt x="28103" y="12759"/>
                  </a:lnTo>
                  <a:cubicBezTo>
                    <a:pt x="27373" y="5650"/>
                    <a:pt x="21404" y="100"/>
                    <a:pt x="14129" y="3"/>
                  </a:cubicBezTo>
                  <a:lnTo>
                    <a:pt x="14129" y="1"/>
                  </a:lnTo>
                  <a:cubicBezTo>
                    <a:pt x="14103" y="1"/>
                    <a:pt x="14078" y="2"/>
                    <a:pt x="14052" y="2"/>
                  </a:cubicBezTo>
                  <a:cubicBezTo>
                    <a:pt x="14026" y="2"/>
                    <a:pt x="14001" y="1"/>
                    <a:pt x="13975"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074;p64">
              <a:extLst>
                <a:ext uri="{FF2B5EF4-FFF2-40B4-BE49-F238E27FC236}">
                  <a16:creationId xmlns:a16="http://schemas.microsoft.com/office/drawing/2014/main" id="{7822102A-FB38-F17C-36D5-6417C970B05E}"/>
                </a:ext>
              </a:extLst>
            </p:cNvPr>
            <p:cNvSpPr/>
            <p:nvPr/>
          </p:nvSpPr>
          <p:spPr>
            <a:xfrm>
              <a:off x="12071525" y="3475225"/>
              <a:ext cx="564050" cy="243975"/>
            </a:xfrm>
            <a:custGeom>
              <a:avLst/>
              <a:gdLst/>
              <a:ahLst/>
              <a:cxnLst/>
              <a:rect l="l" t="t" r="r" b="b"/>
              <a:pathLst>
                <a:path w="22562" h="9759" extrusionOk="0">
                  <a:moveTo>
                    <a:pt x="11204" y="0"/>
                  </a:moveTo>
                  <a:lnTo>
                    <a:pt x="11204" y="7"/>
                  </a:lnTo>
                  <a:cubicBezTo>
                    <a:pt x="5174" y="97"/>
                    <a:pt x="1327" y="4508"/>
                    <a:pt x="0" y="9759"/>
                  </a:cubicBezTo>
                  <a:lnTo>
                    <a:pt x="11281" y="9642"/>
                  </a:lnTo>
                  <a:lnTo>
                    <a:pt x="22562" y="9759"/>
                  </a:lnTo>
                  <a:cubicBezTo>
                    <a:pt x="21235" y="4508"/>
                    <a:pt x="17388" y="95"/>
                    <a:pt x="11358" y="7"/>
                  </a:cubicBezTo>
                  <a:lnTo>
                    <a:pt x="11358" y="0"/>
                  </a:lnTo>
                  <a:cubicBezTo>
                    <a:pt x="11331" y="0"/>
                    <a:pt x="11307" y="3"/>
                    <a:pt x="11281" y="3"/>
                  </a:cubicBezTo>
                  <a:cubicBezTo>
                    <a:pt x="11255" y="3"/>
                    <a:pt x="11230" y="0"/>
                    <a:pt x="11204"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075;p64">
              <a:extLst>
                <a:ext uri="{FF2B5EF4-FFF2-40B4-BE49-F238E27FC236}">
                  <a16:creationId xmlns:a16="http://schemas.microsoft.com/office/drawing/2014/main" id="{C0EF1EF2-E6AF-336E-F286-3AAC315F17FA}"/>
                </a:ext>
              </a:extLst>
            </p:cNvPr>
            <p:cNvSpPr/>
            <p:nvPr/>
          </p:nvSpPr>
          <p:spPr>
            <a:xfrm>
              <a:off x="12106250" y="3545375"/>
              <a:ext cx="499975" cy="499950"/>
            </a:xfrm>
            <a:custGeom>
              <a:avLst/>
              <a:gdLst/>
              <a:ahLst/>
              <a:cxnLst/>
              <a:rect l="l" t="t" r="r" b="b"/>
              <a:pathLst>
                <a:path w="19999" h="19998" extrusionOk="0">
                  <a:moveTo>
                    <a:pt x="9999" y="0"/>
                  </a:moveTo>
                  <a:cubicBezTo>
                    <a:pt x="7348" y="0"/>
                    <a:pt x="4805" y="1052"/>
                    <a:pt x="2930" y="2928"/>
                  </a:cubicBezTo>
                  <a:cubicBezTo>
                    <a:pt x="1055" y="4803"/>
                    <a:pt x="1" y="7347"/>
                    <a:pt x="1" y="9998"/>
                  </a:cubicBezTo>
                  <a:cubicBezTo>
                    <a:pt x="1" y="12651"/>
                    <a:pt x="1055" y="15194"/>
                    <a:pt x="2930" y="17069"/>
                  </a:cubicBezTo>
                  <a:cubicBezTo>
                    <a:pt x="4805" y="18944"/>
                    <a:pt x="7348" y="19997"/>
                    <a:pt x="9999" y="19997"/>
                  </a:cubicBezTo>
                  <a:cubicBezTo>
                    <a:pt x="12651" y="19997"/>
                    <a:pt x="15194" y="18944"/>
                    <a:pt x="17069" y="17069"/>
                  </a:cubicBezTo>
                  <a:cubicBezTo>
                    <a:pt x="18944" y="15194"/>
                    <a:pt x="19998" y="12651"/>
                    <a:pt x="19998" y="9998"/>
                  </a:cubicBezTo>
                  <a:cubicBezTo>
                    <a:pt x="19998" y="7347"/>
                    <a:pt x="18944" y="4803"/>
                    <a:pt x="17069" y="2928"/>
                  </a:cubicBezTo>
                  <a:cubicBezTo>
                    <a:pt x="15194" y="1052"/>
                    <a:pt x="12651" y="0"/>
                    <a:pt x="9999"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076;p64">
              <a:extLst>
                <a:ext uri="{FF2B5EF4-FFF2-40B4-BE49-F238E27FC236}">
                  <a16:creationId xmlns:a16="http://schemas.microsoft.com/office/drawing/2014/main" id="{6111D7F9-3DD1-68AC-B3CF-E5FBB5C3BF96}"/>
                </a:ext>
              </a:extLst>
            </p:cNvPr>
            <p:cNvSpPr/>
            <p:nvPr/>
          </p:nvSpPr>
          <p:spPr>
            <a:xfrm>
              <a:off x="12168625" y="3607725"/>
              <a:ext cx="375200" cy="375200"/>
            </a:xfrm>
            <a:custGeom>
              <a:avLst/>
              <a:gdLst/>
              <a:ahLst/>
              <a:cxnLst/>
              <a:rect l="l" t="t" r="r" b="b"/>
              <a:pathLst>
                <a:path w="15008" h="15008" extrusionOk="0">
                  <a:moveTo>
                    <a:pt x="7504" y="1"/>
                  </a:moveTo>
                  <a:cubicBezTo>
                    <a:pt x="5515" y="1"/>
                    <a:pt x="3605" y="792"/>
                    <a:pt x="2199" y="2199"/>
                  </a:cubicBezTo>
                  <a:cubicBezTo>
                    <a:pt x="792" y="3606"/>
                    <a:pt x="0" y="5514"/>
                    <a:pt x="0" y="7504"/>
                  </a:cubicBezTo>
                  <a:cubicBezTo>
                    <a:pt x="0" y="9495"/>
                    <a:pt x="792" y="11402"/>
                    <a:pt x="2199" y="12809"/>
                  </a:cubicBezTo>
                  <a:cubicBezTo>
                    <a:pt x="3605" y="14217"/>
                    <a:pt x="5515" y="15007"/>
                    <a:pt x="7504" y="15007"/>
                  </a:cubicBezTo>
                  <a:cubicBezTo>
                    <a:pt x="9494" y="15007"/>
                    <a:pt x="11402" y="14217"/>
                    <a:pt x="12810" y="12809"/>
                  </a:cubicBezTo>
                  <a:cubicBezTo>
                    <a:pt x="14217" y="11402"/>
                    <a:pt x="15007" y="9495"/>
                    <a:pt x="15007" y="7504"/>
                  </a:cubicBezTo>
                  <a:cubicBezTo>
                    <a:pt x="15007" y="5514"/>
                    <a:pt x="14217" y="3606"/>
                    <a:pt x="12810" y="2199"/>
                  </a:cubicBezTo>
                  <a:cubicBezTo>
                    <a:pt x="11402" y="792"/>
                    <a:pt x="9494" y="1"/>
                    <a:pt x="7504"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077;p64">
              <a:extLst>
                <a:ext uri="{FF2B5EF4-FFF2-40B4-BE49-F238E27FC236}">
                  <a16:creationId xmlns:a16="http://schemas.microsoft.com/office/drawing/2014/main" id="{FC6AB760-D2C5-BA0B-0F92-3F650FED11F8}"/>
                </a:ext>
              </a:extLst>
            </p:cNvPr>
            <p:cNvSpPr/>
            <p:nvPr/>
          </p:nvSpPr>
          <p:spPr>
            <a:xfrm>
              <a:off x="12200875" y="3639950"/>
              <a:ext cx="310725" cy="310750"/>
            </a:xfrm>
            <a:custGeom>
              <a:avLst/>
              <a:gdLst/>
              <a:ahLst/>
              <a:cxnLst/>
              <a:rect l="l" t="t" r="r" b="b"/>
              <a:pathLst>
                <a:path w="12429" h="12430" extrusionOk="0">
                  <a:moveTo>
                    <a:pt x="6214" y="0"/>
                  </a:moveTo>
                  <a:cubicBezTo>
                    <a:pt x="4566" y="0"/>
                    <a:pt x="2986" y="655"/>
                    <a:pt x="1820" y="1821"/>
                  </a:cubicBezTo>
                  <a:cubicBezTo>
                    <a:pt x="654" y="2986"/>
                    <a:pt x="0" y="4568"/>
                    <a:pt x="0" y="6215"/>
                  </a:cubicBezTo>
                  <a:cubicBezTo>
                    <a:pt x="0" y="7864"/>
                    <a:pt x="654" y="9444"/>
                    <a:pt x="1820" y="10609"/>
                  </a:cubicBezTo>
                  <a:cubicBezTo>
                    <a:pt x="2986" y="11775"/>
                    <a:pt x="4566" y="12430"/>
                    <a:pt x="6214" y="12430"/>
                  </a:cubicBezTo>
                  <a:cubicBezTo>
                    <a:pt x="7863" y="12430"/>
                    <a:pt x="9443" y="11775"/>
                    <a:pt x="10609" y="10609"/>
                  </a:cubicBezTo>
                  <a:cubicBezTo>
                    <a:pt x="11774" y="9444"/>
                    <a:pt x="12429" y="7864"/>
                    <a:pt x="12429" y="6215"/>
                  </a:cubicBezTo>
                  <a:cubicBezTo>
                    <a:pt x="12429" y="4568"/>
                    <a:pt x="11774" y="2986"/>
                    <a:pt x="10609" y="1821"/>
                  </a:cubicBezTo>
                  <a:cubicBezTo>
                    <a:pt x="9443" y="655"/>
                    <a:pt x="7863" y="0"/>
                    <a:pt x="6214" y="0"/>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078;p64">
              <a:extLst>
                <a:ext uri="{FF2B5EF4-FFF2-40B4-BE49-F238E27FC236}">
                  <a16:creationId xmlns:a16="http://schemas.microsoft.com/office/drawing/2014/main" id="{B262340F-C1AC-0641-7291-509D99352362}"/>
                </a:ext>
              </a:extLst>
            </p:cNvPr>
            <p:cNvSpPr/>
            <p:nvPr/>
          </p:nvSpPr>
          <p:spPr>
            <a:xfrm>
              <a:off x="12214725" y="3653825"/>
              <a:ext cx="283000" cy="283000"/>
            </a:xfrm>
            <a:custGeom>
              <a:avLst/>
              <a:gdLst/>
              <a:ahLst/>
              <a:cxnLst/>
              <a:rect l="l" t="t" r="r" b="b"/>
              <a:pathLst>
                <a:path w="11320" h="11320" extrusionOk="0">
                  <a:moveTo>
                    <a:pt x="5660" y="1"/>
                  </a:moveTo>
                  <a:cubicBezTo>
                    <a:pt x="2535" y="1"/>
                    <a:pt x="0" y="2535"/>
                    <a:pt x="0" y="5660"/>
                  </a:cubicBezTo>
                  <a:cubicBezTo>
                    <a:pt x="0" y="8785"/>
                    <a:pt x="2535" y="11320"/>
                    <a:pt x="5660" y="11320"/>
                  </a:cubicBezTo>
                  <a:cubicBezTo>
                    <a:pt x="8786" y="11320"/>
                    <a:pt x="11319" y="8785"/>
                    <a:pt x="11319" y="5660"/>
                  </a:cubicBezTo>
                  <a:cubicBezTo>
                    <a:pt x="11319" y="2535"/>
                    <a:pt x="8786" y="1"/>
                    <a:pt x="5660"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079;p64">
              <a:extLst>
                <a:ext uri="{FF2B5EF4-FFF2-40B4-BE49-F238E27FC236}">
                  <a16:creationId xmlns:a16="http://schemas.microsoft.com/office/drawing/2014/main" id="{943DCAD5-2F8C-3504-78BF-62C9CAF30005}"/>
                </a:ext>
              </a:extLst>
            </p:cNvPr>
            <p:cNvSpPr/>
            <p:nvPr/>
          </p:nvSpPr>
          <p:spPr>
            <a:xfrm>
              <a:off x="12228600" y="3667675"/>
              <a:ext cx="255275" cy="255300"/>
            </a:xfrm>
            <a:custGeom>
              <a:avLst/>
              <a:gdLst/>
              <a:ahLst/>
              <a:cxnLst/>
              <a:rect l="l" t="t" r="r" b="b"/>
              <a:pathLst>
                <a:path w="10211" h="10212" extrusionOk="0">
                  <a:moveTo>
                    <a:pt x="5105" y="0"/>
                  </a:moveTo>
                  <a:cubicBezTo>
                    <a:pt x="2286" y="0"/>
                    <a:pt x="1" y="2287"/>
                    <a:pt x="1" y="5106"/>
                  </a:cubicBezTo>
                  <a:cubicBezTo>
                    <a:pt x="1" y="7927"/>
                    <a:pt x="2286" y="10212"/>
                    <a:pt x="5105" y="10212"/>
                  </a:cubicBezTo>
                  <a:cubicBezTo>
                    <a:pt x="7925" y="10212"/>
                    <a:pt x="10211" y="7927"/>
                    <a:pt x="10211" y="5106"/>
                  </a:cubicBezTo>
                  <a:cubicBezTo>
                    <a:pt x="10211" y="2287"/>
                    <a:pt x="7925" y="0"/>
                    <a:pt x="5105" y="0"/>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080;p64">
              <a:extLst>
                <a:ext uri="{FF2B5EF4-FFF2-40B4-BE49-F238E27FC236}">
                  <a16:creationId xmlns:a16="http://schemas.microsoft.com/office/drawing/2014/main" id="{470A775D-1C10-B4F6-3210-60E842E839E1}"/>
                </a:ext>
              </a:extLst>
            </p:cNvPr>
            <p:cNvSpPr/>
            <p:nvPr/>
          </p:nvSpPr>
          <p:spPr>
            <a:xfrm>
              <a:off x="12248150" y="3687225"/>
              <a:ext cx="216175" cy="216225"/>
            </a:xfrm>
            <a:custGeom>
              <a:avLst/>
              <a:gdLst/>
              <a:ahLst/>
              <a:cxnLst/>
              <a:rect l="l" t="t" r="r" b="b"/>
              <a:pathLst>
                <a:path w="8647" h="8649" extrusionOk="0">
                  <a:moveTo>
                    <a:pt x="4323" y="0"/>
                  </a:moveTo>
                  <a:cubicBezTo>
                    <a:pt x="1935" y="0"/>
                    <a:pt x="0" y="1936"/>
                    <a:pt x="0" y="4324"/>
                  </a:cubicBezTo>
                  <a:cubicBezTo>
                    <a:pt x="0" y="6712"/>
                    <a:pt x="1935" y="8648"/>
                    <a:pt x="4323" y="8648"/>
                  </a:cubicBezTo>
                  <a:cubicBezTo>
                    <a:pt x="6711" y="8648"/>
                    <a:pt x="8647" y="6712"/>
                    <a:pt x="8647" y="4324"/>
                  </a:cubicBezTo>
                  <a:cubicBezTo>
                    <a:pt x="8647" y="1936"/>
                    <a:pt x="6711" y="0"/>
                    <a:pt x="4323"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081;p64">
              <a:extLst>
                <a:ext uri="{FF2B5EF4-FFF2-40B4-BE49-F238E27FC236}">
                  <a16:creationId xmlns:a16="http://schemas.microsoft.com/office/drawing/2014/main" id="{BD7D1E46-A61C-5A8D-BE47-FF1ED02DABB9}"/>
                </a:ext>
              </a:extLst>
            </p:cNvPr>
            <p:cNvSpPr/>
            <p:nvPr/>
          </p:nvSpPr>
          <p:spPr>
            <a:xfrm>
              <a:off x="12299900" y="3738975"/>
              <a:ext cx="112675" cy="112700"/>
            </a:xfrm>
            <a:custGeom>
              <a:avLst/>
              <a:gdLst/>
              <a:ahLst/>
              <a:cxnLst/>
              <a:rect l="l" t="t" r="r" b="b"/>
              <a:pathLst>
                <a:path w="4507" h="4508" extrusionOk="0">
                  <a:moveTo>
                    <a:pt x="2253" y="0"/>
                  </a:moveTo>
                  <a:cubicBezTo>
                    <a:pt x="1008" y="0"/>
                    <a:pt x="0" y="1010"/>
                    <a:pt x="0" y="2254"/>
                  </a:cubicBezTo>
                  <a:cubicBezTo>
                    <a:pt x="0" y="3499"/>
                    <a:pt x="1008" y="4508"/>
                    <a:pt x="2253" y="4508"/>
                  </a:cubicBezTo>
                  <a:cubicBezTo>
                    <a:pt x="3497" y="4508"/>
                    <a:pt x="4507" y="3499"/>
                    <a:pt x="4507" y="2254"/>
                  </a:cubicBezTo>
                  <a:cubicBezTo>
                    <a:pt x="4507" y="1010"/>
                    <a:pt x="3497" y="0"/>
                    <a:pt x="2253"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082;p64">
              <a:extLst>
                <a:ext uri="{FF2B5EF4-FFF2-40B4-BE49-F238E27FC236}">
                  <a16:creationId xmlns:a16="http://schemas.microsoft.com/office/drawing/2014/main" id="{54D797D8-A53F-95EC-8CF3-3B6C694AC3DC}"/>
                </a:ext>
              </a:extLst>
            </p:cNvPr>
            <p:cNvSpPr/>
            <p:nvPr/>
          </p:nvSpPr>
          <p:spPr>
            <a:xfrm>
              <a:off x="12313250" y="3755475"/>
              <a:ext cx="82825" cy="79700"/>
            </a:xfrm>
            <a:custGeom>
              <a:avLst/>
              <a:gdLst/>
              <a:ahLst/>
              <a:cxnLst/>
              <a:rect l="l" t="t" r="r" b="b"/>
              <a:pathLst>
                <a:path w="3313" h="3188" extrusionOk="0">
                  <a:moveTo>
                    <a:pt x="1719" y="1"/>
                  </a:moveTo>
                  <a:cubicBezTo>
                    <a:pt x="1075" y="1"/>
                    <a:pt x="494" y="390"/>
                    <a:pt x="247" y="985"/>
                  </a:cubicBezTo>
                  <a:cubicBezTo>
                    <a:pt x="0" y="1580"/>
                    <a:pt x="137" y="2265"/>
                    <a:pt x="593" y="2720"/>
                  </a:cubicBezTo>
                  <a:cubicBezTo>
                    <a:pt x="898" y="3025"/>
                    <a:pt x="1305" y="3187"/>
                    <a:pt x="1720" y="3187"/>
                  </a:cubicBezTo>
                  <a:cubicBezTo>
                    <a:pt x="1925" y="3187"/>
                    <a:pt x="2131" y="3148"/>
                    <a:pt x="2328" y="3066"/>
                  </a:cubicBezTo>
                  <a:cubicBezTo>
                    <a:pt x="2925" y="2820"/>
                    <a:pt x="3312" y="2239"/>
                    <a:pt x="3312" y="1594"/>
                  </a:cubicBezTo>
                  <a:cubicBezTo>
                    <a:pt x="3312" y="714"/>
                    <a:pt x="2599" y="1"/>
                    <a:pt x="1719" y="1"/>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083;p64">
              <a:extLst>
                <a:ext uri="{FF2B5EF4-FFF2-40B4-BE49-F238E27FC236}">
                  <a16:creationId xmlns:a16="http://schemas.microsoft.com/office/drawing/2014/main" id="{2271EF30-EC91-12E4-ABBD-355A09A05641}"/>
                </a:ext>
              </a:extLst>
            </p:cNvPr>
            <p:cNvSpPr/>
            <p:nvPr/>
          </p:nvSpPr>
          <p:spPr>
            <a:xfrm>
              <a:off x="12325800" y="3767150"/>
              <a:ext cx="58600" cy="56375"/>
            </a:xfrm>
            <a:custGeom>
              <a:avLst/>
              <a:gdLst/>
              <a:ahLst/>
              <a:cxnLst/>
              <a:rect l="l" t="t" r="r" b="b"/>
              <a:pathLst>
                <a:path w="2344" h="2255" extrusionOk="0">
                  <a:moveTo>
                    <a:pt x="1217" y="1"/>
                  </a:moveTo>
                  <a:cubicBezTo>
                    <a:pt x="761" y="1"/>
                    <a:pt x="350" y="276"/>
                    <a:pt x="176" y="696"/>
                  </a:cubicBezTo>
                  <a:cubicBezTo>
                    <a:pt x="1" y="1117"/>
                    <a:pt x="98" y="1601"/>
                    <a:pt x="420" y="1924"/>
                  </a:cubicBezTo>
                  <a:cubicBezTo>
                    <a:pt x="636" y="2140"/>
                    <a:pt x="924" y="2254"/>
                    <a:pt x="1217" y="2254"/>
                  </a:cubicBezTo>
                  <a:cubicBezTo>
                    <a:pt x="1362" y="2254"/>
                    <a:pt x="1509" y="2226"/>
                    <a:pt x="1648" y="2168"/>
                  </a:cubicBezTo>
                  <a:cubicBezTo>
                    <a:pt x="2068" y="1994"/>
                    <a:pt x="2343" y="1583"/>
                    <a:pt x="2343" y="1127"/>
                  </a:cubicBezTo>
                  <a:cubicBezTo>
                    <a:pt x="2343" y="505"/>
                    <a:pt x="1839" y="1"/>
                    <a:pt x="1217"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084;p64">
              <a:extLst>
                <a:ext uri="{FF2B5EF4-FFF2-40B4-BE49-F238E27FC236}">
                  <a16:creationId xmlns:a16="http://schemas.microsoft.com/office/drawing/2014/main" id="{C1C83309-D746-D4FB-71EC-1BD03C98D090}"/>
                </a:ext>
              </a:extLst>
            </p:cNvPr>
            <p:cNvSpPr/>
            <p:nvPr/>
          </p:nvSpPr>
          <p:spPr>
            <a:xfrm>
              <a:off x="12320750" y="3701550"/>
              <a:ext cx="70975" cy="18975"/>
            </a:xfrm>
            <a:custGeom>
              <a:avLst/>
              <a:gdLst/>
              <a:ahLst/>
              <a:cxnLst/>
              <a:rect l="l" t="t" r="r" b="b"/>
              <a:pathLst>
                <a:path w="2839" h="759" extrusionOk="0">
                  <a:moveTo>
                    <a:pt x="1419" y="1"/>
                  </a:moveTo>
                  <a:cubicBezTo>
                    <a:pt x="636" y="1"/>
                    <a:pt x="1" y="170"/>
                    <a:pt x="1" y="380"/>
                  </a:cubicBezTo>
                  <a:cubicBezTo>
                    <a:pt x="1" y="589"/>
                    <a:pt x="636" y="758"/>
                    <a:pt x="1419" y="758"/>
                  </a:cubicBezTo>
                  <a:cubicBezTo>
                    <a:pt x="2203" y="758"/>
                    <a:pt x="2838" y="589"/>
                    <a:pt x="2838" y="380"/>
                  </a:cubicBezTo>
                  <a:cubicBezTo>
                    <a:pt x="2838" y="170"/>
                    <a:pt x="2203" y="1"/>
                    <a:pt x="1419"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085;p64">
              <a:extLst>
                <a:ext uri="{FF2B5EF4-FFF2-40B4-BE49-F238E27FC236}">
                  <a16:creationId xmlns:a16="http://schemas.microsoft.com/office/drawing/2014/main" id="{BE41F4A4-CFAE-DAC6-3936-0C7AFACA89B1}"/>
                </a:ext>
              </a:extLst>
            </p:cNvPr>
            <p:cNvSpPr/>
            <p:nvPr/>
          </p:nvSpPr>
          <p:spPr>
            <a:xfrm>
              <a:off x="12259025" y="3740125"/>
              <a:ext cx="28225" cy="68850"/>
            </a:xfrm>
            <a:custGeom>
              <a:avLst/>
              <a:gdLst/>
              <a:ahLst/>
              <a:cxnLst/>
              <a:rect l="l" t="t" r="r" b="b"/>
              <a:pathLst>
                <a:path w="1129" h="2754" extrusionOk="0">
                  <a:moveTo>
                    <a:pt x="894" y="1"/>
                  </a:moveTo>
                  <a:cubicBezTo>
                    <a:pt x="691" y="1"/>
                    <a:pt x="385" y="556"/>
                    <a:pt x="197" y="1283"/>
                  </a:cubicBezTo>
                  <a:cubicBezTo>
                    <a:pt x="1" y="2042"/>
                    <a:pt x="7" y="2698"/>
                    <a:pt x="209" y="2751"/>
                  </a:cubicBezTo>
                  <a:cubicBezTo>
                    <a:pt x="217" y="2753"/>
                    <a:pt x="226" y="2754"/>
                    <a:pt x="235" y="2754"/>
                  </a:cubicBezTo>
                  <a:cubicBezTo>
                    <a:pt x="438" y="2754"/>
                    <a:pt x="743" y="2198"/>
                    <a:pt x="932" y="1473"/>
                  </a:cubicBezTo>
                  <a:cubicBezTo>
                    <a:pt x="1129" y="715"/>
                    <a:pt x="1123" y="57"/>
                    <a:pt x="921" y="4"/>
                  </a:cubicBezTo>
                  <a:cubicBezTo>
                    <a:pt x="912" y="2"/>
                    <a:pt x="903" y="1"/>
                    <a:pt x="894"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086;p64">
              <a:extLst>
                <a:ext uri="{FF2B5EF4-FFF2-40B4-BE49-F238E27FC236}">
                  <a16:creationId xmlns:a16="http://schemas.microsoft.com/office/drawing/2014/main" id="{E5B1D51F-536A-C9F1-88D4-32BC083332F0}"/>
                </a:ext>
              </a:extLst>
            </p:cNvPr>
            <p:cNvSpPr/>
            <p:nvPr/>
          </p:nvSpPr>
          <p:spPr>
            <a:xfrm>
              <a:off x="12274725" y="3843600"/>
              <a:ext cx="64425" cy="43175"/>
            </a:xfrm>
            <a:custGeom>
              <a:avLst/>
              <a:gdLst/>
              <a:ahLst/>
              <a:cxnLst/>
              <a:rect l="l" t="t" r="r" b="b"/>
              <a:pathLst>
                <a:path w="2577" h="1727" extrusionOk="0">
                  <a:moveTo>
                    <a:pt x="277" y="0"/>
                  </a:moveTo>
                  <a:cubicBezTo>
                    <a:pt x="202" y="0"/>
                    <a:pt x="148" y="19"/>
                    <a:pt x="120" y="60"/>
                  </a:cubicBezTo>
                  <a:cubicBezTo>
                    <a:pt x="1" y="230"/>
                    <a:pt x="428" y="732"/>
                    <a:pt x="1074" y="1176"/>
                  </a:cubicBezTo>
                  <a:cubicBezTo>
                    <a:pt x="1570" y="1517"/>
                    <a:pt x="2050" y="1726"/>
                    <a:pt x="2300" y="1726"/>
                  </a:cubicBezTo>
                  <a:cubicBezTo>
                    <a:pt x="2375" y="1726"/>
                    <a:pt x="2429" y="1707"/>
                    <a:pt x="2457" y="1667"/>
                  </a:cubicBezTo>
                  <a:cubicBezTo>
                    <a:pt x="2576" y="1495"/>
                    <a:pt x="2149" y="995"/>
                    <a:pt x="1503" y="551"/>
                  </a:cubicBezTo>
                  <a:cubicBezTo>
                    <a:pt x="1007" y="210"/>
                    <a:pt x="527" y="0"/>
                    <a:pt x="277"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087;p64">
              <a:extLst>
                <a:ext uri="{FF2B5EF4-FFF2-40B4-BE49-F238E27FC236}">
                  <a16:creationId xmlns:a16="http://schemas.microsoft.com/office/drawing/2014/main" id="{E91FAF8E-92CF-D62E-E325-EF61C36681D0}"/>
                </a:ext>
              </a:extLst>
            </p:cNvPr>
            <p:cNvSpPr/>
            <p:nvPr/>
          </p:nvSpPr>
          <p:spPr>
            <a:xfrm>
              <a:off x="12371700" y="3842375"/>
              <a:ext cx="63875" cy="44000"/>
            </a:xfrm>
            <a:custGeom>
              <a:avLst/>
              <a:gdLst/>
              <a:ahLst/>
              <a:cxnLst/>
              <a:rect l="l" t="t" r="r" b="b"/>
              <a:pathLst>
                <a:path w="2555" h="1760" extrusionOk="0">
                  <a:moveTo>
                    <a:pt x="2282" y="1"/>
                  </a:moveTo>
                  <a:cubicBezTo>
                    <a:pt x="2034" y="1"/>
                    <a:pt x="1553" y="218"/>
                    <a:pt x="1058" y="571"/>
                  </a:cubicBezTo>
                  <a:cubicBezTo>
                    <a:pt x="419" y="1027"/>
                    <a:pt x="0" y="1532"/>
                    <a:pt x="121" y="1703"/>
                  </a:cubicBezTo>
                  <a:cubicBezTo>
                    <a:pt x="149" y="1741"/>
                    <a:pt x="201" y="1760"/>
                    <a:pt x="272" y="1760"/>
                  </a:cubicBezTo>
                  <a:cubicBezTo>
                    <a:pt x="520" y="1760"/>
                    <a:pt x="1002" y="1542"/>
                    <a:pt x="1497" y="1189"/>
                  </a:cubicBezTo>
                  <a:cubicBezTo>
                    <a:pt x="2136" y="734"/>
                    <a:pt x="2554" y="227"/>
                    <a:pt x="2433" y="57"/>
                  </a:cubicBezTo>
                  <a:cubicBezTo>
                    <a:pt x="2406" y="19"/>
                    <a:pt x="2354" y="1"/>
                    <a:pt x="2282"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088;p64">
              <a:extLst>
                <a:ext uri="{FF2B5EF4-FFF2-40B4-BE49-F238E27FC236}">
                  <a16:creationId xmlns:a16="http://schemas.microsoft.com/office/drawing/2014/main" id="{25393E4B-A529-190E-7AB2-2C3CE9076920}"/>
                </a:ext>
              </a:extLst>
            </p:cNvPr>
            <p:cNvSpPr/>
            <p:nvPr/>
          </p:nvSpPr>
          <p:spPr>
            <a:xfrm>
              <a:off x="12421450" y="3738950"/>
              <a:ext cx="29050" cy="68575"/>
            </a:xfrm>
            <a:custGeom>
              <a:avLst/>
              <a:gdLst/>
              <a:ahLst/>
              <a:cxnLst/>
              <a:rect l="l" t="t" r="r" b="b"/>
              <a:pathLst>
                <a:path w="1162" h="2743" extrusionOk="0">
                  <a:moveTo>
                    <a:pt x="231" y="0"/>
                  </a:moveTo>
                  <a:cubicBezTo>
                    <a:pt x="221" y="0"/>
                    <a:pt x="212" y="2"/>
                    <a:pt x="203" y="4"/>
                  </a:cubicBezTo>
                  <a:cubicBezTo>
                    <a:pt x="1" y="60"/>
                    <a:pt x="6" y="717"/>
                    <a:pt x="216" y="1473"/>
                  </a:cubicBezTo>
                  <a:cubicBezTo>
                    <a:pt x="415" y="2194"/>
                    <a:pt x="727" y="2743"/>
                    <a:pt x="931" y="2743"/>
                  </a:cubicBezTo>
                  <a:cubicBezTo>
                    <a:pt x="940" y="2743"/>
                    <a:pt x="950" y="2742"/>
                    <a:pt x="959" y="2739"/>
                  </a:cubicBezTo>
                  <a:cubicBezTo>
                    <a:pt x="1161" y="2684"/>
                    <a:pt x="1155" y="2026"/>
                    <a:pt x="946" y="1271"/>
                  </a:cubicBezTo>
                  <a:cubicBezTo>
                    <a:pt x="746" y="550"/>
                    <a:pt x="434" y="0"/>
                    <a:pt x="231"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089;p64">
              <a:extLst>
                <a:ext uri="{FF2B5EF4-FFF2-40B4-BE49-F238E27FC236}">
                  <a16:creationId xmlns:a16="http://schemas.microsoft.com/office/drawing/2014/main" id="{52C89CCF-02DB-912F-018C-99685949931C}"/>
                </a:ext>
              </a:extLst>
            </p:cNvPr>
            <p:cNvSpPr/>
            <p:nvPr/>
          </p:nvSpPr>
          <p:spPr>
            <a:xfrm>
              <a:off x="11466550" y="3545375"/>
              <a:ext cx="499950" cy="499950"/>
            </a:xfrm>
            <a:custGeom>
              <a:avLst/>
              <a:gdLst/>
              <a:ahLst/>
              <a:cxnLst/>
              <a:rect l="l" t="t" r="r" b="b"/>
              <a:pathLst>
                <a:path w="19998" h="19998" extrusionOk="0">
                  <a:moveTo>
                    <a:pt x="9999" y="0"/>
                  </a:moveTo>
                  <a:cubicBezTo>
                    <a:pt x="7347" y="0"/>
                    <a:pt x="4803" y="1052"/>
                    <a:pt x="2928" y="2928"/>
                  </a:cubicBezTo>
                  <a:cubicBezTo>
                    <a:pt x="1053" y="4803"/>
                    <a:pt x="1" y="7347"/>
                    <a:pt x="1" y="9998"/>
                  </a:cubicBezTo>
                  <a:cubicBezTo>
                    <a:pt x="1" y="12651"/>
                    <a:pt x="1053" y="15194"/>
                    <a:pt x="2928" y="17069"/>
                  </a:cubicBezTo>
                  <a:cubicBezTo>
                    <a:pt x="4803" y="18944"/>
                    <a:pt x="7347" y="19997"/>
                    <a:pt x="9999" y="19997"/>
                  </a:cubicBezTo>
                  <a:cubicBezTo>
                    <a:pt x="12651" y="19997"/>
                    <a:pt x="15194" y="18944"/>
                    <a:pt x="17069" y="17069"/>
                  </a:cubicBezTo>
                  <a:cubicBezTo>
                    <a:pt x="18944" y="15194"/>
                    <a:pt x="19998" y="12651"/>
                    <a:pt x="19998" y="9998"/>
                  </a:cubicBezTo>
                  <a:cubicBezTo>
                    <a:pt x="19998" y="7347"/>
                    <a:pt x="18944" y="4803"/>
                    <a:pt x="17069" y="2928"/>
                  </a:cubicBezTo>
                  <a:cubicBezTo>
                    <a:pt x="15194" y="1052"/>
                    <a:pt x="12651" y="0"/>
                    <a:pt x="9999"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090;p64">
              <a:extLst>
                <a:ext uri="{FF2B5EF4-FFF2-40B4-BE49-F238E27FC236}">
                  <a16:creationId xmlns:a16="http://schemas.microsoft.com/office/drawing/2014/main" id="{3D37D32A-D371-2106-C53A-F4D0D390D4FD}"/>
                </a:ext>
              </a:extLst>
            </p:cNvPr>
            <p:cNvSpPr/>
            <p:nvPr/>
          </p:nvSpPr>
          <p:spPr>
            <a:xfrm>
              <a:off x="11528925" y="3607725"/>
              <a:ext cx="375175" cy="375200"/>
            </a:xfrm>
            <a:custGeom>
              <a:avLst/>
              <a:gdLst/>
              <a:ahLst/>
              <a:cxnLst/>
              <a:rect l="l" t="t" r="r" b="b"/>
              <a:pathLst>
                <a:path w="15007" h="15008" extrusionOk="0">
                  <a:moveTo>
                    <a:pt x="7504" y="1"/>
                  </a:moveTo>
                  <a:cubicBezTo>
                    <a:pt x="5514" y="1"/>
                    <a:pt x="3605" y="792"/>
                    <a:pt x="2198" y="2199"/>
                  </a:cubicBezTo>
                  <a:cubicBezTo>
                    <a:pt x="792" y="3606"/>
                    <a:pt x="0" y="5515"/>
                    <a:pt x="0" y="7504"/>
                  </a:cubicBezTo>
                  <a:cubicBezTo>
                    <a:pt x="0" y="9495"/>
                    <a:pt x="792" y="11402"/>
                    <a:pt x="2198" y="12809"/>
                  </a:cubicBezTo>
                  <a:cubicBezTo>
                    <a:pt x="3605" y="14217"/>
                    <a:pt x="5514" y="15007"/>
                    <a:pt x="7504" y="15007"/>
                  </a:cubicBezTo>
                  <a:cubicBezTo>
                    <a:pt x="9494" y="15007"/>
                    <a:pt x="11402" y="14217"/>
                    <a:pt x="12809" y="12809"/>
                  </a:cubicBezTo>
                  <a:cubicBezTo>
                    <a:pt x="14217" y="11402"/>
                    <a:pt x="15007" y="9495"/>
                    <a:pt x="15007" y="7504"/>
                  </a:cubicBezTo>
                  <a:cubicBezTo>
                    <a:pt x="15007" y="5515"/>
                    <a:pt x="14217" y="3606"/>
                    <a:pt x="12809" y="2199"/>
                  </a:cubicBezTo>
                  <a:cubicBezTo>
                    <a:pt x="11402" y="792"/>
                    <a:pt x="9494" y="1"/>
                    <a:pt x="7504"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091;p64">
              <a:extLst>
                <a:ext uri="{FF2B5EF4-FFF2-40B4-BE49-F238E27FC236}">
                  <a16:creationId xmlns:a16="http://schemas.microsoft.com/office/drawing/2014/main" id="{48E19AC0-BE48-2211-0B06-0ABE66CF36A6}"/>
                </a:ext>
              </a:extLst>
            </p:cNvPr>
            <p:cNvSpPr/>
            <p:nvPr/>
          </p:nvSpPr>
          <p:spPr>
            <a:xfrm>
              <a:off x="11561175" y="3639975"/>
              <a:ext cx="310725" cy="310725"/>
            </a:xfrm>
            <a:custGeom>
              <a:avLst/>
              <a:gdLst/>
              <a:ahLst/>
              <a:cxnLst/>
              <a:rect l="l" t="t" r="r" b="b"/>
              <a:pathLst>
                <a:path w="12429" h="12429" extrusionOk="0">
                  <a:moveTo>
                    <a:pt x="6214" y="1"/>
                  </a:moveTo>
                  <a:cubicBezTo>
                    <a:pt x="4566" y="1"/>
                    <a:pt x="2984" y="654"/>
                    <a:pt x="1820" y="1820"/>
                  </a:cubicBezTo>
                  <a:cubicBezTo>
                    <a:pt x="654" y="2985"/>
                    <a:pt x="0" y="4567"/>
                    <a:pt x="0" y="6214"/>
                  </a:cubicBezTo>
                  <a:cubicBezTo>
                    <a:pt x="0" y="7863"/>
                    <a:pt x="654" y="9443"/>
                    <a:pt x="1820" y="10608"/>
                  </a:cubicBezTo>
                  <a:cubicBezTo>
                    <a:pt x="2984" y="11774"/>
                    <a:pt x="4566" y="12429"/>
                    <a:pt x="6214" y="12429"/>
                  </a:cubicBezTo>
                  <a:cubicBezTo>
                    <a:pt x="7862" y="12429"/>
                    <a:pt x="9443" y="11774"/>
                    <a:pt x="10607" y="10608"/>
                  </a:cubicBezTo>
                  <a:cubicBezTo>
                    <a:pt x="11773" y="9443"/>
                    <a:pt x="12428" y="7863"/>
                    <a:pt x="12428" y="6214"/>
                  </a:cubicBezTo>
                  <a:cubicBezTo>
                    <a:pt x="12428" y="4567"/>
                    <a:pt x="11773" y="2985"/>
                    <a:pt x="10607" y="1820"/>
                  </a:cubicBezTo>
                  <a:cubicBezTo>
                    <a:pt x="9443" y="654"/>
                    <a:pt x="7862" y="1"/>
                    <a:pt x="6214" y="1"/>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092;p64">
              <a:extLst>
                <a:ext uri="{FF2B5EF4-FFF2-40B4-BE49-F238E27FC236}">
                  <a16:creationId xmlns:a16="http://schemas.microsoft.com/office/drawing/2014/main" id="{4649F946-DC22-6D36-FF6B-B29480EC0B3A}"/>
                </a:ext>
              </a:extLst>
            </p:cNvPr>
            <p:cNvSpPr/>
            <p:nvPr/>
          </p:nvSpPr>
          <p:spPr>
            <a:xfrm>
              <a:off x="11575050" y="3653825"/>
              <a:ext cx="283000" cy="283000"/>
            </a:xfrm>
            <a:custGeom>
              <a:avLst/>
              <a:gdLst/>
              <a:ahLst/>
              <a:cxnLst/>
              <a:rect l="l" t="t" r="r" b="b"/>
              <a:pathLst>
                <a:path w="11320" h="11320" extrusionOk="0">
                  <a:moveTo>
                    <a:pt x="5660" y="1"/>
                  </a:moveTo>
                  <a:cubicBezTo>
                    <a:pt x="2533" y="1"/>
                    <a:pt x="0" y="2535"/>
                    <a:pt x="0" y="5660"/>
                  </a:cubicBezTo>
                  <a:cubicBezTo>
                    <a:pt x="0" y="8785"/>
                    <a:pt x="2533" y="11320"/>
                    <a:pt x="5660" y="11320"/>
                  </a:cubicBezTo>
                  <a:cubicBezTo>
                    <a:pt x="8785" y="11320"/>
                    <a:pt x="11319" y="8785"/>
                    <a:pt x="11319" y="5660"/>
                  </a:cubicBezTo>
                  <a:cubicBezTo>
                    <a:pt x="11319" y="2535"/>
                    <a:pt x="8785" y="1"/>
                    <a:pt x="5660"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093;p64">
              <a:extLst>
                <a:ext uri="{FF2B5EF4-FFF2-40B4-BE49-F238E27FC236}">
                  <a16:creationId xmlns:a16="http://schemas.microsoft.com/office/drawing/2014/main" id="{C4FE7FB8-F0A8-80DD-DA8C-D537C365EE9A}"/>
                </a:ext>
              </a:extLst>
            </p:cNvPr>
            <p:cNvSpPr/>
            <p:nvPr/>
          </p:nvSpPr>
          <p:spPr>
            <a:xfrm>
              <a:off x="11576400" y="3667675"/>
              <a:ext cx="267775" cy="255300"/>
            </a:xfrm>
            <a:custGeom>
              <a:avLst/>
              <a:gdLst/>
              <a:ahLst/>
              <a:cxnLst/>
              <a:rect l="l" t="t" r="r" b="b"/>
              <a:pathLst>
                <a:path w="10711" h="10212" extrusionOk="0">
                  <a:moveTo>
                    <a:pt x="5605" y="1"/>
                  </a:moveTo>
                  <a:cubicBezTo>
                    <a:pt x="4298" y="1"/>
                    <a:pt x="2992" y="499"/>
                    <a:pt x="1995" y="1497"/>
                  </a:cubicBezTo>
                  <a:cubicBezTo>
                    <a:pt x="0" y="3490"/>
                    <a:pt x="0" y="6722"/>
                    <a:pt x="1995" y="8717"/>
                  </a:cubicBezTo>
                  <a:cubicBezTo>
                    <a:pt x="2952" y="9674"/>
                    <a:pt x="4250" y="10212"/>
                    <a:pt x="5605" y="10212"/>
                  </a:cubicBezTo>
                  <a:cubicBezTo>
                    <a:pt x="6959" y="10212"/>
                    <a:pt x="8257" y="9674"/>
                    <a:pt x="9215" y="8717"/>
                  </a:cubicBezTo>
                  <a:cubicBezTo>
                    <a:pt x="10172" y="7759"/>
                    <a:pt x="10710" y="6460"/>
                    <a:pt x="10710" y="5106"/>
                  </a:cubicBezTo>
                  <a:cubicBezTo>
                    <a:pt x="10710" y="3752"/>
                    <a:pt x="10172" y="2454"/>
                    <a:pt x="9215" y="1497"/>
                  </a:cubicBezTo>
                  <a:cubicBezTo>
                    <a:pt x="8218" y="499"/>
                    <a:pt x="6911" y="1"/>
                    <a:pt x="5605" y="1"/>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094;p64">
              <a:extLst>
                <a:ext uri="{FF2B5EF4-FFF2-40B4-BE49-F238E27FC236}">
                  <a16:creationId xmlns:a16="http://schemas.microsoft.com/office/drawing/2014/main" id="{2DB6AEE2-55C9-9B7B-2C72-98CC958B603F}"/>
                </a:ext>
              </a:extLst>
            </p:cNvPr>
            <p:cNvSpPr/>
            <p:nvPr/>
          </p:nvSpPr>
          <p:spPr>
            <a:xfrm>
              <a:off x="11597875" y="3687225"/>
              <a:ext cx="237275" cy="216200"/>
            </a:xfrm>
            <a:custGeom>
              <a:avLst/>
              <a:gdLst/>
              <a:ahLst/>
              <a:cxnLst/>
              <a:rect l="l" t="t" r="r" b="b"/>
              <a:pathLst>
                <a:path w="9491" h="8648" extrusionOk="0">
                  <a:moveTo>
                    <a:pt x="4746" y="1"/>
                  </a:moveTo>
                  <a:cubicBezTo>
                    <a:pt x="3640" y="1"/>
                    <a:pt x="2533" y="423"/>
                    <a:pt x="1689" y="1267"/>
                  </a:cubicBezTo>
                  <a:cubicBezTo>
                    <a:pt x="0" y="2956"/>
                    <a:pt x="0" y="5694"/>
                    <a:pt x="1689" y="7381"/>
                  </a:cubicBezTo>
                  <a:cubicBezTo>
                    <a:pt x="2533" y="8225"/>
                    <a:pt x="3640" y="8647"/>
                    <a:pt x="4746" y="8647"/>
                  </a:cubicBezTo>
                  <a:cubicBezTo>
                    <a:pt x="5852" y="8647"/>
                    <a:pt x="6959" y="8225"/>
                    <a:pt x="7802" y="7381"/>
                  </a:cubicBezTo>
                  <a:cubicBezTo>
                    <a:pt x="9491" y="5694"/>
                    <a:pt x="9491" y="2956"/>
                    <a:pt x="7802" y="1267"/>
                  </a:cubicBezTo>
                  <a:cubicBezTo>
                    <a:pt x="6959" y="423"/>
                    <a:pt x="5852" y="1"/>
                    <a:pt x="4746"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095;p64">
              <a:extLst>
                <a:ext uri="{FF2B5EF4-FFF2-40B4-BE49-F238E27FC236}">
                  <a16:creationId xmlns:a16="http://schemas.microsoft.com/office/drawing/2014/main" id="{175E1CDE-E25D-47EE-AC85-ABA789C626D8}"/>
                </a:ext>
              </a:extLst>
            </p:cNvPr>
            <p:cNvSpPr/>
            <p:nvPr/>
          </p:nvSpPr>
          <p:spPr>
            <a:xfrm>
              <a:off x="11660200" y="3738975"/>
              <a:ext cx="112675" cy="112700"/>
            </a:xfrm>
            <a:custGeom>
              <a:avLst/>
              <a:gdLst/>
              <a:ahLst/>
              <a:cxnLst/>
              <a:rect l="l" t="t" r="r" b="b"/>
              <a:pathLst>
                <a:path w="4507" h="4508" extrusionOk="0">
                  <a:moveTo>
                    <a:pt x="2253" y="0"/>
                  </a:moveTo>
                  <a:cubicBezTo>
                    <a:pt x="1008" y="0"/>
                    <a:pt x="0" y="1010"/>
                    <a:pt x="0" y="2254"/>
                  </a:cubicBezTo>
                  <a:cubicBezTo>
                    <a:pt x="0" y="3499"/>
                    <a:pt x="1008" y="4508"/>
                    <a:pt x="2253" y="4508"/>
                  </a:cubicBezTo>
                  <a:cubicBezTo>
                    <a:pt x="3497" y="4508"/>
                    <a:pt x="4506" y="3499"/>
                    <a:pt x="4506" y="2254"/>
                  </a:cubicBezTo>
                  <a:cubicBezTo>
                    <a:pt x="4506" y="1010"/>
                    <a:pt x="3497" y="0"/>
                    <a:pt x="2253"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096;p64">
              <a:extLst>
                <a:ext uri="{FF2B5EF4-FFF2-40B4-BE49-F238E27FC236}">
                  <a16:creationId xmlns:a16="http://schemas.microsoft.com/office/drawing/2014/main" id="{9D86DCAF-60D9-03FF-5067-F49718470074}"/>
                </a:ext>
              </a:extLst>
            </p:cNvPr>
            <p:cNvSpPr/>
            <p:nvPr/>
          </p:nvSpPr>
          <p:spPr>
            <a:xfrm>
              <a:off x="11673525" y="3755475"/>
              <a:ext cx="82825" cy="79700"/>
            </a:xfrm>
            <a:custGeom>
              <a:avLst/>
              <a:gdLst/>
              <a:ahLst/>
              <a:cxnLst/>
              <a:rect l="l" t="t" r="r" b="b"/>
              <a:pathLst>
                <a:path w="3313" h="3188" extrusionOk="0">
                  <a:moveTo>
                    <a:pt x="1720" y="1"/>
                  </a:moveTo>
                  <a:cubicBezTo>
                    <a:pt x="1075" y="1"/>
                    <a:pt x="494" y="390"/>
                    <a:pt x="247" y="985"/>
                  </a:cubicBezTo>
                  <a:cubicBezTo>
                    <a:pt x="1" y="1580"/>
                    <a:pt x="138" y="2266"/>
                    <a:pt x="593" y="2722"/>
                  </a:cubicBezTo>
                  <a:cubicBezTo>
                    <a:pt x="898" y="3026"/>
                    <a:pt x="1305" y="3188"/>
                    <a:pt x="1719" y="3188"/>
                  </a:cubicBezTo>
                  <a:cubicBezTo>
                    <a:pt x="1924" y="3188"/>
                    <a:pt x="2132" y="3148"/>
                    <a:pt x="2329" y="3066"/>
                  </a:cubicBezTo>
                  <a:cubicBezTo>
                    <a:pt x="2925" y="2820"/>
                    <a:pt x="3313" y="2239"/>
                    <a:pt x="3313" y="1594"/>
                  </a:cubicBezTo>
                  <a:cubicBezTo>
                    <a:pt x="3313" y="714"/>
                    <a:pt x="2599" y="1"/>
                    <a:pt x="1720" y="1"/>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097;p64">
              <a:extLst>
                <a:ext uri="{FF2B5EF4-FFF2-40B4-BE49-F238E27FC236}">
                  <a16:creationId xmlns:a16="http://schemas.microsoft.com/office/drawing/2014/main" id="{708E2905-C7B6-ADFA-89F3-D9817FF3EDA8}"/>
                </a:ext>
              </a:extLst>
            </p:cNvPr>
            <p:cNvSpPr/>
            <p:nvPr/>
          </p:nvSpPr>
          <p:spPr>
            <a:xfrm>
              <a:off x="11686150" y="3767150"/>
              <a:ext cx="58575" cy="56375"/>
            </a:xfrm>
            <a:custGeom>
              <a:avLst/>
              <a:gdLst/>
              <a:ahLst/>
              <a:cxnLst/>
              <a:rect l="l" t="t" r="r" b="b"/>
              <a:pathLst>
                <a:path w="2343" h="2255" extrusionOk="0">
                  <a:moveTo>
                    <a:pt x="1215" y="1"/>
                  </a:moveTo>
                  <a:cubicBezTo>
                    <a:pt x="759" y="1"/>
                    <a:pt x="347" y="276"/>
                    <a:pt x="174" y="696"/>
                  </a:cubicBezTo>
                  <a:cubicBezTo>
                    <a:pt x="0" y="1117"/>
                    <a:pt x="95" y="1603"/>
                    <a:pt x="419" y="1924"/>
                  </a:cubicBezTo>
                  <a:cubicBezTo>
                    <a:pt x="634" y="2140"/>
                    <a:pt x="921" y="2254"/>
                    <a:pt x="1214" y="2254"/>
                  </a:cubicBezTo>
                  <a:cubicBezTo>
                    <a:pt x="1360" y="2254"/>
                    <a:pt x="1506" y="2226"/>
                    <a:pt x="1646" y="2168"/>
                  </a:cubicBezTo>
                  <a:cubicBezTo>
                    <a:pt x="2067" y="1994"/>
                    <a:pt x="2342" y="1583"/>
                    <a:pt x="2342" y="1127"/>
                  </a:cubicBezTo>
                  <a:cubicBezTo>
                    <a:pt x="2341" y="505"/>
                    <a:pt x="1837" y="1"/>
                    <a:pt x="1215"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098;p64">
              <a:extLst>
                <a:ext uri="{FF2B5EF4-FFF2-40B4-BE49-F238E27FC236}">
                  <a16:creationId xmlns:a16="http://schemas.microsoft.com/office/drawing/2014/main" id="{480E118B-3819-BEDB-4D03-2BFCE2B619A6}"/>
                </a:ext>
              </a:extLst>
            </p:cNvPr>
            <p:cNvSpPr/>
            <p:nvPr/>
          </p:nvSpPr>
          <p:spPr>
            <a:xfrm>
              <a:off x="11681050" y="3701550"/>
              <a:ext cx="70975" cy="18975"/>
            </a:xfrm>
            <a:custGeom>
              <a:avLst/>
              <a:gdLst/>
              <a:ahLst/>
              <a:cxnLst/>
              <a:rect l="l" t="t" r="r" b="b"/>
              <a:pathLst>
                <a:path w="2839" h="759" extrusionOk="0">
                  <a:moveTo>
                    <a:pt x="1419" y="1"/>
                  </a:moveTo>
                  <a:cubicBezTo>
                    <a:pt x="635" y="1"/>
                    <a:pt x="0" y="170"/>
                    <a:pt x="0" y="380"/>
                  </a:cubicBezTo>
                  <a:cubicBezTo>
                    <a:pt x="0" y="589"/>
                    <a:pt x="635" y="758"/>
                    <a:pt x="1419" y="758"/>
                  </a:cubicBezTo>
                  <a:cubicBezTo>
                    <a:pt x="2203" y="758"/>
                    <a:pt x="2838" y="589"/>
                    <a:pt x="2838" y="380"/>
                  </a:cubicBezTo>
                  <a:cubicBezTo>
                    <a:pt x="2838" y="170"/>
                    <a:pt x="2202" y="1"/>
                    <a:pt x="1419"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099;p64">
              <a:extLst>
                <a:ext uri="{FF2B5EF4-FFF2-40B4-BE49-F238E27FC236}">
                  <a16:creationId xmlns:a16="http://schemas.microsoft.com/office/drawing/2014/main" id="{0EE3555D-3544-8A61-A6D6-2C2DA9A167FA}"/>
                </a:ext>
              </a:extLst>
            </p:cNvPr>
            <p:cNvSpPr/>
            <p:nvPr/>
          </p:nvSpPr>
          <p:spPr>
            <a:xfrm>
              <a:off x="11619325" y="3740125"/>
              <a:ext cx="28175" cy="68850"/>
            </a:xfrm>
            <a:custGeom>
              <a:avLst/>
              <a:gdLst/>
              <a:ahLst/>
              <a:cxnLst/>
              <a:rect l="l" t="t" r="r" b="b"/>
              <a:pathLst>
                <a:path w="1127" h="2754" extrusionOk="0">
                  <a:moveTo>
                    <a:pt x="894" y="1"/>
                  </a:moveTo>
                  <a:cubicBezTo>
                    <a:pt x="689" y="1"/>
                    <a:pt x="385" y="556"/>
                    <a:pt x="197" y="1283"/>
                  </a:cubicBezTo>
                  <a:cubicBezTo>
                    <a:pt x="1" y="2042"/>
                    <a:pt x="5" y="2698"/>
                    <a:pt x="208" y="2751"/>
                  </a:cubicBezTo>
                  <a:cubicBezTo>
                    <a:pt x="217" y="2753"/>
                    <a:pt x="226" y="2754"/>
                    <a:pt x="235" y="2754"/>
                  </a:cubicBezTo>
                  <a:cubicBezTo>
                    <a:pt x="438" y="2754"/>
                    <a:pt x="742" y="2198"/>
                    <a:pt x="930" y="1473"/>
                  </a:cubicBezTo>
                  <a:cubicBezTo>
                    <a:pt x="1127" y="715"/>
                    <a:pt x="1123" y="57"/>
                    <a:pt x="920" y="4"/>
                  </a:cubicBezTo>
                  <a:cubicBezTo>
                    <a:pt x="912" y="2"/>
                    <a:pt x="903" y="1"/>
                    <a:pt x="894"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100;p64">
              <a:extLst>
                <a:ext uri="{FF2B5EF4-FFF2-40B4-BE49-F238E27FC236}">
                  <a16:creationId xmlns:a16="http://schemas.microsoft.com/office/drawing/2014/main" id="{9DFA2C6D-BFCC-CB9A-6CD2-1A72CFCAD5A6}"/>
                </a:ext>
              </a:extLst>
            </p:cNvPr>
            <p:cNvSpPr/>
            <p:nvPr/>
          </p:nvSpPr>
          <p:spPr>
            <a:xfrm>
              <a:off x="11635025" y="3843600"/>
              <a:ext cx="64425" cy="43175"/>
            </a:xfrm>
            <a:custGeom>
              <a:avLst/>
              <a:gdLst/>
              <a:ahLst/>
              <a:cxnLst/>
              <a:rect l="l" t="t" r="r" b="b"/>
              <a:pathLst>
                <a:path w="2577" h="1727" extrusionOk="0">
                  <a:moveTo>
                    <a:pt x="277" y="0"/>
                  </a:moveTo>
                  <a:cubicBezTo>
                    <a:pt x="201" y="0"/>
                    <a:pt x="146" y="19"/>
                    <a:pt x="119" y="60"/>
                  </a:cubicBezTo>
                  <a:cubicBezTo>
                    <a:pt x="0" y="230"/>
                    <a:pt x="428" y="732"/>
                    <a:pt x="1074" y="1176"/>
                  </a:cubicBezTo>
                  <a:cubicBezTo>
                    <a:pt x="1569" y="1517"/>
                    <a:pt x="2050" y="1726"/>
                    <a:pt x="2299" y="1726"/>
                  </a:cubicBezTo>
                  <a:cubicBezTo>
                    <a:pt x="2375" y="1726"/>
                    <a:pt x="2429" y="1707"/>
                    <a:pt x="2456" y="1667"/>
                  </a:cubicBezTo>
                  <a:cubicBezTo>
                    <a:pt x="2576" y="1495"/>
                    <a:pt x="2149" y="995"/>
                    <a:pt x="1503" y="551"/>
                  </a:cubicBezTo>
                  <a:cubicBezTo>
                    <a:pt x="1007" y="210"/>
                    <a:pt x="527" y="0"/>
                    <a:pt x="277"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101;p64">
              <a:extLst>
                <a:ext uri="{FF2B5EF4-FFF2-40B4-BE49-F238E27FC236}">
                  <a16:creationId xmlns:a16="http://schemas.microsoft.com/office/drawing/2014/main" id="{11300A29-A036-D922-CDA2-A7112C3884B5}"/>
                </a:ext>
              </a:extLst>
            </p:cNvPr>
            <p:cNvSpPr/>
            <p:nvPr/>
          </p:nvSpPr>
          <p:spPr>
            <a:xfrm>
              <a:off x="11731975" y="3842375"/>
              <a:ext cx="63900" cy="44000"/>
            </a:xfrm>
            <a:custGeom>
              <a:avLst/>
              <a:gdLst/>
              <a:ahLst/>
              <a:cxnLst/>
              <a:rect l="l" t="t" r="r" b="b"/>
              <a:pathLst>
                <a:path w="2556" h="1760" extrusionOk="0">
                  <a:moveTo>
                    <a:pt x="2282" y="1"/>
                  </a:moveTo>
                  <a:cubicBezTo>
                    <a:pt x="2034" y="1"/>
                    <a:pt x="1553" y="218"/>
                    <a:pt x="1057" y="571"/>
                  </a:cubicBezTo>
                  <a:cubicBezTo>
                    <a:pt x="419" y="1027"/>
                    <a:pt x="1" y="1532"/>
                    <a:pt x="122" y="1703"/>
                  </a:cubicBezTo>
                  <a:cubicBezTo>
                    <a:pt x="149" y="1741"/>
                    <a:pt x="201" y="1760"/>
                    <a:pt x="272" y="1760"/>
                  </a:cubicBezTo>
                  <a:cubicBezTo>
                    <a:pt x="520" y="1760"/>
                    <a:pt x="1002" y="1542"/>
                    <a:pt x="1497" y="1189"/>
                  </a:cubicBezTo>
                  <a:cubicBezTo>
                    <a:pt x="2135" y="734"/>
                    <a:pt x="2555" y="227"/>
                    <a:pt x="2433" y="57"/>
                  </a:cubicBezTo>
                  <a:cubicBezTo>
                    <a:pt x="2406" y="19"/>
                    <a:pt x="2353" y="1"/>
                    <a:pt x="2282"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102;p64">
              <a:extLst>
                <a:ext uri="{FF2B5EF4-FFF2-40B4-BE49-F238E27FC236}">
                  <a16:creationId xmlns:a16="http://schemas.microsoft.com/office/drawing/2014/main" id="{57CE8814-81F0-E08C-4434-B8385A408BBE}"/>
                </a:ext>
              </a:extLst>
            </p:cNvPr>
            <p:cNvSpPr/>
            <p:nvPr/>
          </p:nvSpPr>
          <p:spPr>
            <a:xfrm>
              <a:off x="11781750" y="3738950"/>
              <a:ext cx="29025" cy="68575"/>
            </a:xfrm>
            <a:custGeom>
              <a:avLst/>
              <a:gdLst/>
              <a:ahLst/>
              <a:cxnLst/>
              <a:rect l="l" t="t" r="r" b="b"/>
              <a:pathLst>
                <a:path w="1161" h="2743" extrusionOk="0">
                  <a:moveTo>
                    <a:pt x="231" y="0"/>
                  </a:moveTo>
                  <a:cubicBezTo>
                    <a:pt x="221" y="0"/>
                    <a:pt x="212" y="2"/>
                    <a:pt x="202" y="4"/>
                  </a:cubicBezTo>
                  <a:cubicBezTo>
                    <a:pt x="0" y="60"/>
                    <a:pt x="6" y="717"/>
                    <a:pt x="215" y="1473"/>
                  </a:cubicBezTo>
                  <a:cubicBezTo>
                    <a:pt x="415" y="2194"/>
                    <a:pt x="727" y="2743"/>
                    <a:pt x="930" y="2743"/>
                  </a:cubicBezTo>
                  <a:cubicBezTo>
                    <a:pt x="940" y="2743"/>
                    <a:pt x="949" y="2742"/>
                    <a:pt x="959" y="2739"/>
                  </a:cubicBezTo>
                  <a:cubicBezTo>
                    <a:pt x="1161" y="2684"/>
                    <a:pt x="1155" y="2026"/>
                    <a:pt x="946" y="1271"/>
                  </a:cubicBezTo>
                  <a:cubicBezTo>
                    <a:pt x="746" y="550"/>
                    <a:pt x="433" y="0"/>
                    <a:pt x="231"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103;p64">
              <a:extLst>
                <a:ext uri="{FF2B5EF4-FFF2-40B4-BE49-F238E27FC236}">
                  <a16:creationId xmlns:a16="http://schemas.microsoft.com/office/drawing/2014/main" id="{DC9CC433-CDA5-908F-B722-27C7F87A1172}"/>
                </a:ext>
              </a:extLst>
            </p:cNvPr>
            <p:cNvSpPr/>
            <p:nvPr/>
          </p:nvSpPr>
          <p:spPr>
            <a:xfrm>
              <a:off x="14827200" y="2594200"/>
              <a:ext cx="79750" cy="116600"/>
            </a:xfrm>
            <a:custGeom>
              <a:avLst/>
              <a:gdLst/>
              <a:ahLst/>
              <a:cxnLst/>
              <a:rect l="l" t="t" r="r" b="b"/>
              <a:pathLst>
                <a:path w="3190" h="4664" extrusionOk="0">
                  <a:moveTo>
                    <a:pt x="1595" y="1"/>
                  </a:moveTo>
                  <a:cubicBezTo>
                    <a:pt x="714" y="1"/>
                    <a:pt x="0" y="716"/>
                    <a:pt x="0" y="1595"/>
                  </a:cubicBezTo>
                  <a:lnTo>
                    <a:pt x="0" y="4664"/>
                  </a:lnTo>
                  <a:lnTo>
                    <a:pt x="3189" y="4664"/>
                  </a:lnTo>
                  <a:lnTo>
                    <a:pt x="3189" y="1595"/>
                  </a:lnTo>
                  <a:cubicBezTo>
                    <a:pt x="3189" y="716"/>
                    <a:pt x="2476" y="1"/>
                    <a:pt x="1595" y="1"/>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104;p64">
              <a:extLst>
                <a:ext uri="{FF2B5EF4-FFF2-40B4-BE49-F238E27FC236}">
                  <a16:creationId xmlns:a16="http://schemas.microsoft.com/office/drawing/2014/main" id="{C2C3532D-6E3D-59DC-CE34-6028EA57A8CB}"/>
                </a:ext>
              </a:extLst>
            </p:cNvPr>
            <p:cNvSpPr/>
            <p:nvPr/>
          </p:nvSpPr>
          <p:spPr>
            <a:xfrm>
              <a:off x="13228200" y="2594200"/>
              <a:ext cx="79775" cy="116600"/>
            </a:xfrm>
            <a:custGeom>
              <a:avLst/>
              <a:gdLst/>
              <a:ahLst/>
              <a:cxnLst/>
              <a:rect l="l" t="t" r="r" b="b"/>
              <a:pathLst>
                <a:path w="3191" h="4664" extrusionOk="0">
                  <a:moveTo>
                    <a:pt x="1595" y="1"/>
                  </a:moveTo>
                  <a:cubicBezTo>
                    <a:pt x="714" y="1"/>
                    <a:pt x="1" y="716"/>
                    <a:pt x="1" y="1595"/>
                  </a:cubicBezTo>
                  <a:lnTo>
                    <a:pt x="1" y="4664"/>
                  </a:lnTo>
                  <a:lnTo>
                    <a:pt x="3190" y="4664"/>
                  </a:lnTo>
                  <a:lnTo>
                    <a:pt x="3190" y="1595"/>
                  </a:lnTo>
                  <a:cubicBezTo>
                    <a:pt x="3190" y="716"/>
                    <a:pt x="2475" y="1"/>
                    <a:pt x="1595" y="1"/>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105;p64">
              <a:extLst>
                <a:ext uri="{FF2B5EF4-FFF2-40B4-BE49-F238E27FC236}">
                  <a16:creationId xmlns:a16="http://schemas.microsoft.com/office/drawing/2014/main" id="{8E67D2E7-9570-2B62-CE5F-AB26BCAFCE52}"/>
                </a:ext>
              </a:extLst>
            </p:cNvPr>
            <p:cNvSpPr/>
            <p:nvPr/>
          </p:nvSpPr>
          <p:spPr>
            <a:xfrm>
              <a:off x="11629175" y="2594200"/>
              <a:ext cx="79775" cy="116600"/>
            </a:xfrm>
            <a:custGeom>
              <a:avLst/>
              <a:gdLst/>
              <a:ahLst/>
              <a:cxnLst/>
              <a:rect l="l" t="t" r="r" b="b"/>
              <a:pathLst>
                <a:path w="3191" h="4664" extrusionOk="0">
                  <a:moveTo>
                    <a:pt x="1596" y="1"/>
                  </a:moveTo>
                  <a:cubicBezTo>
                    <a:pt x="716" y="1"/>
                    <a:pt x="1" y="716"/>
                    <a:pt x="1" y="1595"/>
                  </a:cubicBezTo>
                  <a:lnTo>
                    <a:pt x="1" y="4664"/>
                  </a:lnTo>
                  <a:lnTo>
                    <a:pt x="3190" y="4664"/>
                  </a:lnTo>
                  <a:lnTo>
                    <a:pt x="3190" y="1595"/>
                  </a:lnTo>
                  <a:cubicBezTo>
                    <a:pt x="3190" y="716"/>
                    <a:pt x="2477" y="1"/>
                    <a:pt x="1596" y="1"/>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106;p64">
              <a:extLst>
                <a:ext uri="{FF2B5EF4-FFF2-40B4-BE49-F238E27FC236}">
                  <a16:creationId xmlns:a16="http://schemas.microsoft.com/office/drawing/2014/main" id="{2D80427B-E9E7-6B1E-B939-3160D20489D1}"/>
                </a:ext>
              </a:extLst>
            </p:cNvPr>
            <p:cNvSpPr/>
            <p:nvPr/>
          </p:nvSpPr>
          <p:spPr>
            <a:xfrm>
              <a:off x="10862050" y="2652500"/>
              <a:ext cx="4826600" cy="753500"/>
            </a:xfrm>
            <a:custGeom>
              <a:avLst/>
              <a:gdLst/>
              <a:ahLst/>
              <a:cxnLst/>
              <a:rect l="l" t="t" r="r" b="b"/>
              <a:pathLst>
                <a:path w="193064" h="30140" extrusionOk="0">
                  <a:moveTo>
                    <a:pt x="10354" y="1"/>
                  </a:moveTo>
                  <a:cubicBezTo>
                    <a:pt x="4618" y="1"/>
                    <a:pt x="0" y="4618"/>
                    <a:pt x="0" y="10355"/>
                  </a:cubicBezTo>
                  <a:lnTo>
                    <a:pt x="0" y="19785"/>
                  </a:lnTo>
                  <a:cubicBezTo>
                    <a:pt x="0" y="25521"/>
                    <a:pt x="4618" y="30140"/>
                    <a:pt x="10354" y="30140"/>
                  </a:cubicBezTo>
                  <a:lnTo>
                    <a:pt x="182708" y="30140"/>
                  </a:lnTo>
                  <a:cubicBezTo>
                    <a:pt x="188445" y="30140"/>
                    <a:pt x="193063" y="25521"/>
                    <a:pt x="193063" y="19785"/>
                  </a:cubicBezTo>
                  <a:lnTo>
                    <a:pt x="193063" y="10355"/>
                  </a:lnTo>
                  <a:cubicBezTo>
                    <a:pt x="193063" y="4618"/>
                    <a:pt x="188445" y="1"/>
                    <a:pt x="182708" y="1"/>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107;p64">
              <a:extLst>
                <a:ext uri="{FF2B5EF4-FFF2-40B4-BE49-F238E27FC236}">
                  <a16:creationId xmlns:a16="http://schemas.microsoft.com/office/drawing/2014/main" id="{BFDDED4D-9B03-C3AE-DF87-3DD516685EC5}"/>
                </a:ext>
              </a:extLst>
            </p:cNvPr>
            <p:cNvSpPr/>
            <p:nvPr/>
          </p:nvSpPr>
          <p:spPr>
            <a:xfrm>
              <a:off x="10862050" y="3002300"/>
              <a:ext cx="4832000" cy="132575"/>
            </a:xfrm>
            <a:custGeom>
              <a:avLst/>
              <a:gdLst/>
              <a:ahLst/>
              <a:cxnLst/>
              <a:rect l="l" t="t" r="r" b="b"/>
              <a:pathLst>
                <a:path w="193280" h="5303" extrusionOk="0">
                  <a:moveTo>
                    <a:pt x="0" y="1"/>
                  </a:moveTo>
                  <a:lnTo>
                    <a:pt x="0" y="5303"/>
                  </a:lnTo>
                  <a:lnTo>
                    <a:pt x="193280" y="5303"/>
                  </a:lnTo>
                  <a:lnTo>
                    <a:pt x="193280" y="1"/>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108;p64">
              <a:extLst>
                <a:ext uri="{FF2B5EF4-FFF2-40B4-BE49-F238E27FC236}">
                  <a16:creationId xmlns:a16="http://schemas.microsoft.com/office/drawing/2014/main" id="{F339C4FD-7D77-6B5D-7CA1-928CBD672FD3}"/>
                </a:ext>
              </a:extLst>
            </p:cNvPr>
            <p:cNvSpPr/>
            <p:nvPr/>
          </p:nvSpPr>
          <p:spPr>
            <a:xfrm>
              <a:off x="16703075" y="3724225"/>
              <a:ext cx="259300" cy="203800"/>
            </a:xfrm>
            <a:custGeom>
              <a:avLst/>
              <a:gdLst/>
              <a:ahLst/>
              <a:cxnLst/>
              <a:rect l="l" t="t" r="r" b="b"/>
              <a:pathLst>
                <a:path w="10372" h="8152" extrusionOk="0">
                  <a:moveTo>
                    <a:pt x="0" y="1"/>
                  </a:moveTo>
                  <a:lnTo>
                    <a:pt x="0" y="8152"/>
                  </a:lnTo>
                  <a:lnTo>
                    <a:pt x="6688" y="8152"/>
                  </a:lnTo>
                  <a:cubicBezTo>
                    <a:pt x="8722" y="8152"/>
                    <a:pt x="10371" y="6503"/>
                    <a:pt x="10371" y="4469"/>
                  </a:cubicBezTo>
                  <a:lnTo>
                    <a:pt x="10371" y="1"/>
                  </a:ln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109;p64">
              <a:extLst>
                <a:ext uri="{FF2B5EF4-FFF2-40B4-BE49-F238E27FC236}">
                  <a16:creationId xmlns:a16="http://schemas.microsoft.com/office/drawing/2014/main" id="{203B05F1-757B-FEC8-7A0F-1E74625C0AA5}"/>
                </a:ext>
              </a:extLst>
            </p:cNvPr>
            <p:cNvSpPr/>
            <p:nvPr/>
          </p:nvSpPr>
          <p:spPr>
            <a:xfrm>
              <a:off x="16703075" y="3772225"/>
              <a:ext cx="259300" cy="56350"/>
            </a:xfrm>
            <a:custGeom>
              <a:avLst/>
              <a:gdLst/>
              <a:ahLst/>
              <a:cxnLst/>
              <a:rect l="l" t="t" r="r" b="b"/>
              <a:pathLst>
                <a:path w="10372" h="2254" extrusionOk="0">
                  <a:moveTo>
                    <a:pt x="0" y="0"/>
                  </a:moveTo>
                  <a:lnTo>
                    <a:pt x="0" y="2254"/>
                  </a:lnTo>
                  <a:lnTo>
                    <a:pt x="10371" y="2254"/>
                  </a:lnTo>
                  <a:lnTo>
                    <a:pt x="10371" y="0"/>
                  </a:lnTo>
                  <a:close/>
                </a:path>
              </a:pathLst>
            </a:custGeom>
            <a:solidFill>
              <a:srgbClr val="1D222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110;p64">
              <a:extLst>
                <a:ext uri="{FF2B5EF4-FFF2-40B4-BE49-F238E27FC236}">
                  <a16:creationId xmlns:a16="http://schemas.microsoft.com/office/drawing/2014/main" id="{1EAECAD8-663D-6001-7E80-8EBD0F69D11B}"/>
                </a:ext>
              </a:extLst>
            </p:cNvPr>
            <p:cNvSpPr/>
            <p:nvPr/>
          </p:nvSpPr>
          <p:spPr>
            <a:xfrm>
              <a:off x="16935150" y="3755100"/>
              <a:ext cx="27225" cy="70100"/>
            </a:xfrm>
            <a:custGeom>
              <a:avLst/>
              <a:gdLst/>
              <a:ahLst/>
              <a:cxnLst/>
              <a:rect l="l" t="t" r="r" b="b"/>
              <a:pathLst>
                <a:path w="1089" h="2804" extrusionOk="0">
                  <a:moveTo>
                    <a:pt x="0" y="0"/>
                  </a:moveTo>
                  <a:lnTo>
                    <a:pt x="0" y="2804"/>
                  </a:lnTo>
                  <a:lnTo>
                    <a:pt x="1088" y="2804"/>
                  </a:lnTo>
                  <a:lnTo>
                    <a:pt x="1088" y="0"/>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111;p64">
              <a:extLst>
                <a:ext uri="{FF2B5EF4-FFF2-40B4-BE49-F238E27FC236}">
                  <a16:creationId xmlns:a16="http://schemas.microsoft.com/office/drawing/2014/main" id="{5C69F5F7-4FE1-A653-1911-9F4BA0748732}"/>
                </a:ext>
              </a:extLst>
            </p:cNvPr>
            <p:cNvSpPr/>
            <p:nvPr/>
          </p:nvSpPr>
          <p:spPr>
            <a:xfrm>
              <a:off x="15860075" y="2727800"/>
              <a:ext cx="1174825" cy="1000375"/>
            </a:xfrm>
            <a:custGeom>
              <a:avLst/>
              <a:gdLst/>
              <a:ahLst/>
              <a:cxnLst/>
              <a:rect l="l" t="t" r="r" b="b"/>
              <a:pathLst>
                <a:path w="46993" h="40015" extrusionOk="0">
                  <a:moveTo>
                    <a:pt x="13965" y="0"/>
                  </a:moveTo>
                  <a:cubicBezTo>
                    <a:pt x="11807" y="0"/>
                    <a:pt x="314" y="101"/>
                    <a:pt x="1" y="1330"/>
                  </a:cubicBezTo>
                  <a:lnTo>
                    <a:pt x="1" y="29181"/>
                  </a:lnTo>
                  <a:lnTo>
                    <a:pt x="24587" y="29181"/>
                  </a:lnTo>
                  <a:lnTo>
                    <a:pt x="34899" y="39946"/>
                  </a:lnTo>
                  <a:lnTo>
                    <a:pt x="45603" y="40014"/>
                  </a:lnTo>
                  <a:cubicBezTo>
                    <a:pt x="46993" y="40014"/>
                    <a:pt x="44322" y="17514"/>
                    <a:pt x="44322" y="17514"/>
                  </a:cubicBezTo>
                  <a:cubicBezTo>
                    <a:pt x="44322" y="17514"/>
                    <a:pt x="35790" y="0"/>
                    <a:pt x="32332" y="0"/>
                  </a:cubicBez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112;p64">
              <a:extLst>
                <a:ext uri="{FF2B5EF4-FFF2-40B4-BE49-F238E27FC236}">
                  <a16:creationId xmlns:a16="http://schemas.microsoft.com/office/drawing/2014/main" id="{296C5D6A-DF54-6950-0E6F-A476604457AA}"/>
                </a:ext>
              </a:extLst>
            </p:cNvPr>
            <p:cNvSpPr/>
            <p:nvPr/>
          </p:nvSpPr>
          <p:spPr>
            <a:xfrm>
              <a:off x="16248175" y="2830675"/>
              <a:ext cx="618225" cy="315625"/>
            </a:xfrm>
            <a:custGeom>
              <a:avLst/>
              <a:gdLst/>
              <a:ahLst/>
              <a:cxnLst/>
              <a:rect l="l" t="t" r="r" b="b"/>
              <a:pathLst>
                <a:path w="24729" h="12625" extrusionOk="0">
                  <a:moveTo>
                    <a:pt x="0" y="0"/>
                  </a:moveTo>
                  <a:lnTo>
                    <a:pt x="0" y="3430"/>
                  </a:lnTo>
                  <a:cubicBezTo>
                    <a:pt x="0" y="6303"/>
                    <a:pt x="2072" y="8756"/>
                    <a:pt x="4902" y="9240"/>
                  </a:cubicBezTo>
                  <a:lnTo>
                    <a:pt x="24729" y="12625"/>
                  </a:lnTo>
                  <a:lnTo>
                    <a:pt x="20379" y="1783"/>
                  </a:lnTo>
                  <a:lnTo>
                    <a:pt x="19117" y="0"/>
                  </a:ln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113;p64">
              <a:extLst>
                <a:ext uri="{FF2B5EF4-FFF2-40B4-BE49-F238E27FC236}">
                  <a16:creationId xmlns:a16="http://schemas.microsoft.com/office/drawing/2014/main" id="{69FE6388-A388-3075-1396-2D6D559FB764}"/>
                </a:ext>
              </a:extLst>
            </p:cNvPr>
            <p:cNvSpPr/>
            <p:nvPr/>
          </p:nvSpPr>
          <p:spPr>
            <a:xfrm>
              <a:off x="16382925" y="2801375"/>
              <a:ext cx="613675" cy="639025"/>
            </a:xfrm>
            <a:custGeom>
              <a:avLst/>
              <a:gdLst/>
              <a:ahLst/>
              <a:cxnLst/>
              <a:rect l="l" t="t" r="r" b="b"/>
              <a:pathLst>
                <a:path w="24547" h="25561" fill="none" extrusionOk="0">
                  <a:moveTo>
                    <a:pt x="19340" y="25560"/>
                  </a:moveTo>
                  <a:lnTo>
                    <a:pt x="19340" y="13795"/>
                  </a:lnTo>
                  <a:lnTo>
                    <a:pt x="14989" y="2955"/>
                  </a:lnTo>
                  <a:cubicBezTo>
                    <a:pt x="14273" y="1171"/>
                    <a:pt x="12544" y="0"/>
                    <a:pt x="10622" y="0"/>
                  </a:cubicBezTo>
                  <a:lnTo>
                    <a:pt x="1" y="0"/>
                  </a:lnTo>
                  <a:lnTo>
                    <a:pt x="1" y="25560"/>
                  </a:lnTo>
                  <a:lnTo>
                    <a:pt x="24547" y="25560"/>
                  </a:lnTo>
                </a:path>
              </a:pathLst>
            </a:custGeom>
            <a:solidFill>
              <a:srgbClr val="1D262D"/>
            </a:solidFill>
            <a:ln w="5550" cap="flat" cmpd="sng">
              <a:solidFill>
                <a:srgbClr val="1D262D"/>
              </a:solidFill>
              <a:prstDash val="solid"/>
              <a:miter lim="1423"/>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114;p64">
              <a:extLst>
                <a:ext uri="{FF2B5EF4-FFF2-40B4-BE49-F238E27FC236}">
                  <a16:creationId xmlns:a16="http://schemas.microsoft.com/office/drawing/2014/main" id="{60A1EC41-3BB1-6BE1-C5B9-A28724BF4A9C}"/>
                </a:ext>
              </a:extLst>
            </p:cNvPr>
            <p:cNvSpPr/>
            <p:nvPr/>
          </p:nvSpPr>
          <p:spPr>
            <a:xfrm>
              <a:off x="16408925" y="2844125"/>
              <a:ext cx="401350" cy="284750"/>
            </a:xfrm>
            <a:custGeom>
              <a:avLst/>
              <a:gdLst/>
              <a:ahLst/>
              <a:cxnLst/>
              <a:rect l="l" t="t" r="r" b="b"/>
              <a:pathLst>
                <a:path w="16054" h="11390" extrusionOk="0">
                  <a:moveTo>
                    <a:pt x="1180" y="0"/>
                  </a:moveTo>
                  <a:cubicBezTo>
                    <a:pt x="528" y="0"/>
                    <a:pt x="0" y="528"/>
                    <a:pt x="0" y="1181"/>
                  </a:cubicBezTo>
                  <a:lnTo>
                    <a:pt x="0" y="7961"/>
                  </a:lnTo>
                  <a:cubicBezTo>
                    <a:pt x="0" y="8532"/>
                    <a:pt x="410" y="9021"/>
                    <a:pt x="973" y="9121"/>
                  </a:cubicBezTo>
                  <a:lnTo>
                    <a:pt x="14538" y="11371"/>
                  </a:lnTo>
                  <a:cubicBezTo>
                    <a:pt x="14610" y="11383"/>
                    <a:pt x="14681" y="11390"/>
                    <a:pt x="14750" y="11390"/>
                  </a:cubicBezTo>
                  <a:cubicBezTo>
                    <a:pt x="15475" y="11390"/>
                    <a:pt x="16053" y="10720"/>
                    <a:pt x="15902" y="9975"/>
                  </a:cubicBezTo>
                  <a:lnTo>
                    <a:pt x="12845" y="947"/>
                  </a:lnTo>
                  <a:cubicBezTo>
                    <a:pt x="12733" y="396"/>
                    <a:pt x="12249" y="0"/>
                    <a:pt x="11688"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115;p64">
              <a:extLst>
                <a:ext uri="{FF2B5EF4-FFF2-40B4-BE49-F238E27FC236}">
                  <a16:creationId xmlns:a16="http://schemas.microsoft.com/office/drawing/2014/main" id="{AB64EA79-10F0-2D50-C001-1556285A3637}"/>
                </a:ext>
              </a:extLst>
            </p:cNvPr>
            <p:cNvSpPr/>
            <p:nvPr/>
          </p:nvSpPr>
          <p:spPr>
            <a:xfrm>
              <a:off x="16435250" y="3217575"/>
              <a:ext cx="91875" cy="47150"/>
            </a:xfrm>
            <a:custGeom>
              <a:avLst/>
              <a:gdLst/>
              <a:ahLst/>
              <a:cxnLst/>
              <a:rect l="l" t="t" r="r" b="b"/>
              <a:pathLst>
                <a:path w="3675" h="1886" extrusionOk="0">
                  <a:moveTo>
                    <a:pt x="294" y="1"/>
                  </a:moveTo>
                  <a:cubicBezTo>
                    <a:pt x="132" y="1"/>
                    <a:pt x="1" y="132"/>
                    <a:pt x="1" y="294"/>
                  </a:cubicBezTo>
                  <a:lnTo>
                    <a:pt x="1" y="1592"/>
                  </a:lnTo>
                  <a:cubicBezTo>
                    <a:pt x="1" y="1755"/>
                    <a:pt x="132" y="1886"/>
                    <a:pt x="294" y="1886"/>
                  </a:cubicBezTo>
                  <a:lnTo>
                    <a:pt x="3381" y="1886"/>
                  </a:lnTo>
                  <a:cubicBezTo>
                    <a:pt x="3543" y="1886"/>
                    <a:pt x="3674" y="1755"/>
                    <a:pt x="3674" y="1592"/>
                  </a:cubicBezTo>
                  <a:lnTo>
                    <a:pt x="3674" y="294"/>
                  </a:lnTo>
                  <a:cubicBezTo>
                    <a:pt x="3674" y="132"/>
                    <a:pt x="3543" y="1"/>
                    <a:pt x="3381"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116;p64">
              <a:extLst>
                <a:ext uri="{FF2B5EF4-FFF2-40B4-BE49-F238E27FC236}">
                  <a16:creationId xmlns:a16="http://schemas.microsoft.com/office/drawing/2014/main" id="{19FC3805-DD09-C78F-CA35-ACC713603758}"/>
                </a:ext>
              </a:extLst>
            </p:cNvPr>
            <p:cNvSpPr/>
            <p:nvPr/>
          </p:nvSpPr>
          <p:spPr>
            <a:xfrm>
              <a:off x="16435250" y="3230225"/>
              <a:ext cx="91875" cy="21875"/>
            </a:xfrm>
            <a:custGeom>
              <a:avLst/>
              <a:gdLst/>
              <a:ahLst/>
              <a:cxnLst/>
              <a:rect l="l" t="t" r="r" b="b"/>
              <a:pathLst>
                <a:path w="3675" h="875" extrusionOk="0">
                  <a:moveTo>
                    <a:pt x="200" y="0"/>
                  </a:moveTo>
                  <a:cubicBezTo>
                    <a:pt x="90" y="0"/>
                    <a:pt x="1" y="88"/>
                    <a:pt x="1" y="199"/>
                  </a:cubicBezTo>
                  <a:lnTo>
                    <a:pt x="1" y="675"/>
                  </a:lnTo>
                  <a:cubicBezTo>
                    <a:pt x="1" y="786"/>
                    <a:pt x="90" y="874"/>
                    <a:pt x="200" y="874"/>
                  </a:cubicBezTo>
                  <a:lnTo>
                    <a:pt x="3475" y="874"/>
                  </a:lnTo>
                  <a:cubicBezTo>
                    <a:pt x="3586" y="874"/>
                    <a:pt x="3674" y="786"/>
                    <a:pt x="3674" y="675"/>
                  </a:cubicBezTo>
                  <a:lnTo>
                    <a:pt x="3674" y="199"/>
                  </a:lnTo>
                  <a:cubicBezTo>
                    <a:pt x="3674" y="88"/>
                    <a:pt x="3586" y="0"/>
                    <a:pt x="3475"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117;p64">
              <a:extLst>
                <a:ext uri="{FF2B5EF4-FFF2-40B4-BE49-F238E27FC236}">
                  <a16:creationId xmlns:a16="http://schemas.microsoft.com/office/drawing/2014/main" id="{99B06A70-898C-87DD-14C3-6A4AB9FBA782}"/>
                </a:ext>
              </a:extLst>
            </p:cNvPr>
            <p:cNvSpPr/>
            <p:nvPr/>
          </p:nvSpPr>
          <p:spPr>
            <a:xfrm>
              <a:off x="16952650" y="3499200"/>
              <a:ext cx="60675" cy="203525"/>
            </a:xfrm>
            <a:custGeom>
              <a:avLst/>
              <a:gdLst/>
              <a:ahLst/>
              <a:cxnLst/>
              <a:rect l="l" t="t" r="r" b="b"/>
              <a:pathLst>
                <a:path w="2427" h="8141" extrusionOk="0">
                  <a:moveTo>
                    <a:pt x="2137" y="1"/>
                  </a:moveTo>
                  <a:lnTo>
                    <a:pt x="1" y="78"/>
                  </a:lnTo>
                  <a:lnTo>
                    <a:pt x="226" y="6322"/>
                  </a:lnTo>
                  <a:cubicBezTo>
                    <a:pt x="262" y="7340"/>
                    <a:pt x="1099" y="8140"/>
                    <a:pt x="2110" y="8140"/>
                  </a:cubicBezTo>
                  <a:cubicBezTo>
                    <a:pt x="2132" y="8140"/>
                    <a:pt x="2155" y="8140"/>
                    <a:pt x="2178" y="8139"/>
                  </a:cubicBezTo>
                  <a:lnTo>
                    <a:pt x="2427" y="8129"/>
                  </a:lnTo>
                  <a:lnTo>
                    <a:pt x="2137" y="1"/>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118;p64">
              <a:extLst>
                <a:ext uri="{FF2B5EF4-FFF2-40B4-BE49-F238E27FC236}">
                  <a16:creationId xmlns:a16="http://schemas.microsoft.com/office/drawing/2014/main" id="{A1C0E375-0655-BDBD-CAA3-3C9EE3253A82}"/>
                </a:ext>
              </a:extLst>
            </p:cNvPr>
            <p:cNvSpPr/>
            <p:nvPr/>
          </p:nvSpPr>
          <p:spPr>
            <a:xfrm>
              <a:off x="16062550" y="3405950"/>
              <a:ext cx="709850" cy="457475"/>
            </a:xfrm>
            <a:custGeom>
              <a:avLst/>
              <a:gdLst/>
              <a:ahLst/>
              <a:cxnLst/>
              <a:rect l="l" t="t" r="r" b="b"/>
              <a:pathLst>
                <a:path w="28394" h="18299" extrusionOk="0">
                  <a:moveTo>
                    <a:pt x="14234" y="0"/>
                  </a:moveTo>
                  <a:cubicBezTo>
                    <a:pt x="6975" y="0"/>
                    <a:pt x="983" y="5436"/>
                    <a:pt x="113" y="12466"/>
                  </a:cubicBezTo>
                  <a:cubicBezTo>
                    <a:pt x="39" y="13054"/>
                    <a:pt x="2" y="13644"/>
                    <a:pt x="2" y="14237"/>
                  </a:cubicBezTo>
                  <a:cubicBezTo>
                    <a:pt x="0" y="15612"/>
                    <a:pt x="198" y="16980"/>
                    <a:pt x="590" y="18299"/>
                  </a:cubicBezTo>
                  <a:lnTo>
                    <a:pt x="2405" y="18299"/>
                  </a:lnTo>
                  <a:cubicBezTo>
                    <a:pt x="2355" y="17832"/>
                    <a:pt x="2330" y="17363"/>
                    <a:pt x="2330" y="16895"/>
                  </a:cubicBezTo>
                  <a:cubicBezTo>
                    <a:pt x="2330" y="15409"/>
                    <a:pt x="2523" y="13928"/>
                    <a:pt x="2908" y="12493"/>
                  </a:cubicBezTo>
                  <a:lnTo>
                    <a:pt x="25621" y="12730"/>
                  </a:lnTo>
                  <a:lnTo>
                    <a:pt x="28393" y="12762"/>
                  </a:lnTo>
                  <a:cubicBezTo>
                    <a:pt x="27656" y="5592"/>
                    <a:pt x="21595" y="0"/>
                    <a:pt x="14234"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119;p64">
              <a:extLst>
                <a:ext uri="{FF2B5EF4-FFF2-40B4-BE49-F238E27FC236}">
                  <a16:creationId xmlns:a16="http://schemas.microsoft.com/office/drawing/2014/main" id="{40F78FCE-7C54-CA5F-D2FA-58E537D57D9B}"/>
                </a:ext>
              </a:extLst>
            </p:cNvPr>
            <p:cNvSpPr/>
            <p:nvPr/>
          </p:nvSpPr>
          <p:spPr>
            <a:xfrm>
              <a:off x="16135225" y="3480275"/>
              <a:ext cx="567875" cy="243950"/>
            </a:xfrm>
            <a:custGeom>
              <a:avLst/>
              <a:gdLst/>
              <a:ahLst/>
              <a:cxnLst/>
              <a:rect l="l" t="t" r="r" b="b"/>
              <a:pathLst>
                <a:path w="22715" h="9758" extrusionOk="0">
                  <a:moveTo>
                    <a:pt x="11327" y="0"/>
                  </a:moveTo>
                  <a:cubicBezTo>
                    <a:pt x="5281" y="0"/>
                    <a:pt x="1392" y="4323"/>
                    <a:pt x="1" y="9520"/>
                  </a:cubicBezTo>
                  <a:lnTo>
                    <a:pt x="22714" y="9757"/>
                  </a:lnTo>
                  <a:cubicBezTo>
                    <a:pt x="21376" y="4454"/>
                    <a:pt x="17463" y="0"/>
                    <a:pt x="11327"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120;p64">
              <a:extLst>
                <a:ext uri="{FF2B5EF4-FFF2-40B4-BE49-F238E27FC236}">
                  <a16:creationId xmlns:a16="http://schemas.microsoft.com/office/drawing/2014/main" id="{3DEF182B-3CC8-D42B-3D1D-38824C1D08E4}"/>
                </a:ext>
              </a:extLst>
            </p:cNvPr>
            <p:cNvSpPr/>
            <p:nvPr/>
          </p:nvSpPr>
          <p:spPr>
            <a:xfrm>
              <a:off x="16168425" y="3550425"/>
              <a:ext cx="499975" cy="499950"/>
            </a:xfrm>
            <a:custGeom>
              <a:avLst/>
              <a:gdLst/>
              <a:ahLst/>
              <a:cxnLst/>
              <a:rect l="l" t="t" r="r" b="b"/>
              <a:pathLst>
                <a:path w="19999" h="19998" extrusionOk="0">
                  <a:moveTo>
                    <a:pt x="9999" y="0"/>
                  </a:moveTo>
                  <a:cubicBezTo>
                    <a:pt x="7348" y="0"/>
                    <a:pt x="4805" y="1053"/>
                    <a:pt x="2930" y="2928"/>
                  </a:cubicBezTo>
                  <a:cubicBezTo>
                    <a:pt x="1055" y="4803"/>
                    <a:pt x="1" y="7347"/>
                    <a:pt x="1" y="9998"/>
                  </a:cubicBezTo>
                  <a:cubicBezTo>
                    <a:pt x="1" y="12651"/>
                    <a:pt x="1055" y="15194"/>
                    <a:pt x="2930" y="17069"/>
                  </a:cubicBezTo>
                  <a:cubicBezTo>
                    <a:pt x="4805" y="18944"/>
                    <a:pt x="7348" y="19998"/>
                    <a:pt x="9999" y="19998"/>
                  </a:cubicBezTo>
                  <a:cubicBezTo>
                    <a:pt x="12651" y="19998"/>
                    <a:pt x="15194" y="18944"/>
                    <a:pt x="17069" y="17069"/>
                  </a:cubicBezTo>
                  <a:cubicBezTo>
                    <a:pt x="18944" y="15194"/>
                    <a:pt x="19998" y="12651"/>
                    <a:pt x="19998" y="9998"/>
                  </a:cubicBezTo>
                  <a:cubicBezTo>
                    <a:pt x="19998" y="7347"/>
                    <a:pt x="18944" y="4803"/>
                    <a:pt x="17069" y="2928"/>
                  </a:cubicBezTo>
                  <a:cubicBezTo>
                    <a:pt x="15194" y="1053"/>
                    <a:pt x="12651" y="0"/>
                    <a:pt x="9999"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121;p64">
              <a:extLst>
                <a:ext uri="{FF2B5EF4-FFF2-40B4-BE49-F238E27FC236}">
                  <a16:creationId xmlns:a16="http://schemas.microsoft.com/office/drawing/2014/main" id="{9FAC6FCA-B3AF-4952-E1FD-A573A89389E9}"/>
                </a:ext>
              </a:extLst>
            </p:cNvPr>
            <p:cNvSpPr/>
            <p:nvPr/>
          </p:nvSpPr>
          <p:spPr>
            <a:xfrm>
              <a:off x="16230825" y="3612775"/>
              <a:ext cx="375175" cy="375200"/>
            </a:xfrm>
            <a:custGeom>
              <a:avLst/>
              <a:gdLst/>
              <a:ahLst/>
              <a:cxnLst/>
              <a:rect l="l" t="t" r="r" b="b"/>
              <a:pathLst>
                <a:path w="15007" h="15008" extrusionOk="0">
                  <a:moveTo>
                    <a:pt x="7503" y="1"/>
                  </a:moveTo>
                  <a:cubicBezTo>
                    <a:pt x="5514" y="1"/>
                    <a:pt x="3604" y="793"/>
                    <a:pt x="2198" y="2199"/>
                  </a:cubicBezTo>
                  <a:cubicBezTo>
                    <a:pt x="791" y="3606"/>
                    <a:pt x="1" y="5515"/>
                    <a:pt x="1" y="7504"/>
                  </a:cubicBezTo>
                  <a:cubicBezTo>
                    <a:pt x="1" y="9495"/>
                    <a:pt x="791" y="11403"/>
                    <a:pt x="2198" y="12809"/>
                  </a:cubicBezTo>
                  <a:cubicBezTo>
                    <a:pt x="3604" y="14217"/>
                    <a:pt x="5514" y="15008"/>
                    <a:pt x="7503" y="15008"/>
                  </a:cubicBezTo>
                  <a:cubicBezTo>
                    <a:pt x="9493" y="15008"/>
                    <a:pt x="11401" y="14217"/>
                    <a:pt x="12809" y="12809"/>
                  </a:cubicBezTo>
                  <a:cubicBezTo>
                    <a:pt x="14216" y="11403"/>
                    <a:pt x="15006" y="9495"/>
                    <a:pt x="15006" y="7504"/>
                  </a:cubicBezTo>
                  <a:cubicBezTo>
                    <a:pt x="15006" y="5515"/>
                    <a:pt x="14216" y="3606"/>
                    <a:pt x="12809" y="2199"/>
                  </a:cubicBezTo>
                  <a:cubicBezTo>
                    <a:pt x="11401" y="793"/>
                    <a:pt x="9493" y="1"/>
                    <a:pt x="7503"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122;p64">
              <a:extLst>
                <a:ext uri="{FF2B5EF4-FFF2-40B4-BE49-F238E27FC236}">
                  <a16:creationId xmlns:a16="http://schemas.microsoft.com/office/drawing/2014/main" id="{96073A16-8BC8-B00C-E288-4D7812532CCA}"/>
                </a:ext>
              </a:extLst>
            </p:cNvPr>
            <p:cNvSpPr/>
            <p:nvPr/>
          </p:nvSpPr>
          <p:spPr>
            <a:xfrm>
              <a:off x="16263050" y="3645025"/>
              <a:ext cx="310725" cy="310750"/>
            </a:xfrm>
            <a:custGeom>
              <a:avLst/>
              <a:gdLst/>
              <a:ahLst/>
              <a:cxnLst/>
              <a:rect l="l" t="t" r="r" b="b"/>
              <a:pathLst>
                <a:path w="12429" h="12430" extrusionOk="0">
                  <a:moveTo>
                    <a:pt x="6214" y="1"/>
                  </a:moveTo>
                  <a:cubicBezTo>
                    <a:pt x="4566" y="1"/>
                    <a:pt x="2986" y="654"/>
                    <a:pt x="1820" y="1820"/>
                  </a:cubicBezTo>
                  <a:cubicBezTo>
                    <a:pt x="655" y="2985"/>
                    <a:pt x="0" y="4567"/>
                    <a:pt x="0" y="6214"/>
                  </a:cubicBezTo>
                  <a:cubicBezTo>
                    <a:pt x="0" y="7863"/>
                    <a:pt x="655" y="9443"/>
                    <a:pt x="1820" y="10608"/>
                  </a:cubicBezTo>
                  <a:cubicBezTo>
                    <a:pt x="2986" y="11774"/>
                    <a:pt x="4566" y="12429"/>
                    <a:pt x="6214" y="12429"/>
                  </a:cubicBezTo>
                  <a:cubicBezTo>
                    <a:pt x="7863" y="12429"/>
                    <a:pt x="9443" y="11774"/>
                    <a:pt x="10609" y="10608"/>
                  </a:cubicBezTo>
                  <a:cubicBezTo>
                    <a:pt x="11774" y="9443"/>
                    <a:pt x="12429" y="7863"/>
                    <a:pt x="12429" y="6214"/>
                  </a:cubicBezTo>
                  <a:cubicBezTo>
                    <a:pt x="12429" y="4567"/>
                    <a:pt x="11774" y="2985"/>
                    <a:pt x="10609" y="1820"/>
                  </a:cubicBezTo>
                  <a:cubicBezTo>
                    <a:pt x="9443" y="654"/>
                    <a:pt x="7863" y="1"/>
                    <a:pt x="6214"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123;p64">
              <a:extLst>
                <a:ext uri="{FF2B5EF4-FFF2-40B4-BE49-F238E27FC236}">
                  <a16:creationId xmlns:a16="http://schemas.microsoft.com/office/drawing/2014/main" id="{45C5E14D-2AAF-0AAC-408D-E7879B5E965A}"/>
                </a:ext>
              </a:extLst>
            </p:cNvPr>
            <p:cNvSpPr/>
            <p:nvPr/>
          </p:nvSpPr>
          <p:spPr>
            <a:xfrm>
              <a:off x="16276900" y="3658875"/>
              <a:ext cx="283025" cy="283000"/>
            </a:xfrm>
            <a:custGeom>
              <a:avLst/>
              <a:gdLst/>
              <a:ahLst/>
              <a:cxnLst/>
              <a:rect l="l" t="t" r="r" b="b"/>
              <a:pathLst>
                <a:path w="11321" h="11320" extrusionOk="0">
                  <a:moveTo>
                    <a:pt x="5660" y="1"/>
                  </a:moveTo>
                  <a:cubicBezTo>
                    <a:pt x="4159" y="1"/>
                    <a:pt x="2720" y="597"/>
                    <a:pt x="1659" y="1658"/>
                  </a:cubicBezTo>
                  <a:cubicBezTo>
                    <a:pt x="597" y="2720"/>
                    <a:pt x="0" y="4160"/>
                    <a:pt x="0" y="5660"/>
                  </a:cubicBezTo>
                  <a:cubicBezTo>
                    <a:pt x="0" y="7161"/>
                    <a:pt x="597" y="8600"/>
                    <a:pt x="1659" y="9663"/>
                  </a:cubicBezTo>
                  <a:cubicBezTo>
                    <a:pt x="2720" y="10723"/>
                    <a:pt x="4159" y="11320"/>
                    <a:pt x="5660" y="11320"/>
                  </a:cubicBezTo>
                  <a:cubicBezTo>
                    <a:pt x="7162" y="11320"/>
                    <a:pt x="8601" y="10723"/>
                    <a:pt x="9662" y="9663"/>
                  </a:cubicBezTo>
                  <a:cubicBezTo>
                    <a:pt x="10724" y="8600"/>
                    <a:pt x="11321" y="7161"/>
                    <a:pt x="11321" y="5660"/>
                  </a:cubicBezTo>
                  <a:cubicBezTo>
                    <a:pt x="11321" y="4160"/>
                    <a:pt x="10724" y="2720"/>
                    <a:pt x="9662" y="1658"/>
                  </a:cubicBezTo>
                  <a:cubicBezTo>
                    <a:pt x="8601" y="597"/>
                    <a:pt x="7162" y="1"/>
                    <a:pt x="5660" y="1"/>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124;p64">
              <a:extLst>
                <a:ext uri="{FF2B5EF4-FFF2-40B4-BE49-F238E27FC236}">
                  <a16:creationId xmlns:a16="http://schemas.microsoft.com/office/drawing/2014/main" id="{14089782-3215-21A8-8A35-07285EE211D6}"/>
                </a:ext>
              </a:extLst>
            </p:cNvPr>
            <p:cNvSpPr/>
            <p:nvPr/>
          </p:nvSpPr>
          <p:spPr>
            <a:xfrm>
              <a:off x="16278325" y="3672725"/>
              <a:ext cx="267725" cy="255300"/>
            </a:xfrm>
            <a:custGeom>
              <a:avLst/>
              <a:gdLst/>
              <a:ahLst/>
              <a:cxnLst/>
              <a:rect l="l" t="t" r="r" b="b"/>
              <a:pathLst>
                <a:path w="10709" h="10212" extrusionOk="0">
                  <a:moveTo>
                    <a:pt x="5604" y="1"/>
                  </a:moveTo>
                  <a:cubicBezTo>
                    <a:pt x="4297" y="1"/>
                    <a:pt x="2990" y="500"/>
                    <a:pt x="1994" y="1497"/>
                  </a:cubicBezTo>
                  <a:cubicBezTo>
                    <a:pt x="0" y="3490"/>
                    <a:pt x="0" y="6722"/>
                    <a:pt x="1994" y="8717"/>
                  </a:cubicBezTo>
                  <a:cubicBezTo>
                    <a:pt x="2950" y="9674"/>
                    <a:pt x="4249" y="10212"/>
                    <a:pt x="5603" y="10212"/>
                  </a:cubicBezTo>
                  <a:cubicBezTo>
                    <a:pt x="6957" y="10212"/>
                    <a:pt x="8255" y="9674"/>
                    <a:pt x="9214" y="8717"/>
                  </a:cubicBezTo>
                  <a:cubicBezTo>
                    <a:pt x="10170" y="7759"/>
                    <a:pt x="10709" y="6460"/>
                    <a:pt x="10709" y="5106"/>
                  </a:cubicBezTo>
                  <a:cubicBezTo>
                    <a:pt x="10709" y="3752"/>
                    <a:pt x="10170" y="2454"/>
                    <a:pt x="9214" y="1497"/>
                  </a:cubicBezTo>
                  <a:cubicBezTo>
                    <a:pt x="8217" y="500"/>
                    <a:pt x="6910" y="1"/>
                    <a:pt x="5604"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125;p64">
              <a:extLst>
                <a:ext uri="{FF2B5EF4-FFF2-40B4-BE49-F238E27FC236}">
                  <a16:creationId xmlns:a16="http://schemas.microsoft.com/office/drawing/2014/main" id="{A98B1139-2281-5D65-B25C-537BE9C4C1C9}"/>
                </a:ext>
              </a:extLst>
            </p:cNvPr>
            <p:cNvSpPr/>
            <p:nvPr/>
          </p:nvSpPr>
          <p:spPr>
            <a:xfrm>
              <a:off x="16291450" y="3714325"/>
              <a:ext cx="230775" cy="216175"/>
            </a:xfrm>
            <a:custGeom>
              <a:avLst/>
              <a:gdLst/>
              <a:ahLst/>
              <a:cxnLst/>
              <a:rect l="l" t="t" r="r" b="b"/>
              <a:pathLst>
                <a:path w="9231" h="8647" extrusionOk="0">
                  <a:moveTo>
                    <a:pt x="4622" y="1"/>
                  </a:moveTo>
                  <a:cubicBezTo>
                    <a:pt x="4420" y="1"/>
                    <a:pt x="4216" y="15"/>
                    <a:pt x="4010" y="44"/>
                  </a:cubicBezTo>
                  <a:cubicBezTo>
                    <a:pt x="1646" y="377"/>
                    <a:pt x="1" y="2565"/>
                    <a:pt x="335" y="4929"/>
                  </a:cubicBezTo>
                  <a:cubicBezTo>
                    <a:pt x="641" y="7087"/>
                    <a:pt x="2491" y="8647"/>
                    <a:pt x="4610" y="8647"/>
                  </a:cubicBezTo>
                  <a:cubicBezTo>
                    <a:pt x="4812" y="8647"/>
                    <a:pt x="5016" y="8633"/>
                    <a:pt x="5222" y="8604"/>
                  </a:cubicBezTo>
                  <a:cubicBezTo>
                    <a:pt x="7585" y="8269"/>
                    <a:pt x="9231" y="6082"/>
                    <a:pt x="8896" y="3719"/>
                  </a:cubicBezTo>
                  <a:cubicBezTo>
                    <a:pt x="8591" y="1559"/>
                    <a:pt x="6741" y="1"/>
                    <a:pt x="4622" y="1"/>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126;p64">
              <a:extLst>
                <a:ext uri="{FF2B5EF4-FFF2-40B4-BE49-F238E27FC236}">
                  <a16:creationId xmlns:a16="http://schemas.microsoft.com/office/drawing/2014/main" id="{27CEA28C-AD0A-F1B8-E2A8-3F59F28A8B3F}"/>
                </a:ext>
              </a:extLst>
            </p:cNvPr>
            <p:cNvSpPr/>
            <p:nvPr/>
          </p:nvSpPr>
          <p:spPr>
            <a:xfrm>
              <a:off x="16362075" y="3744050"/>
              <a:ext cx="112675" cy="112700"/>
            </a:xfrm>
            <a:custGeom>
              <a:avLst/>
              <a:gdLst/>
              <a:ahLst/>
              <a:cxnLst/>
              <a:rect l="l" t="t" r="r" b="b"/>
              <a:pathLst>
                <a:path w="4507" h="4508" extrusionOk="0">
                  <a:moveTo>
                    <a:pt x="2253" y="1"/>
                  </a:moveTo>
                  <a:cubicBezTo>
                    <a:pt x="1008" y="1"/>
                    <a:pt x="0" y="1009"/>
                    <a:pt x="0" y="2253"/>
                  </a:cubicBezTo>
                  <a:cubicBezTo>
                    <a:pt x="0" y="3498"/>
                    <a:pt x="1008" y="4507"/>
                    <a:pt x="2253" y="4507"/>
                  </a:cubicBezTo>
                  <a:cubicBezTo>
                    <a:pt x="3497" y="4507"/>
                    <a:pt x="4507" y="3498"/>
                    <a:pt x="4507" y="2253"/>
                  </a:cubicBezTo>
                  <a:cubicBezTo>
                    <a:pt x="4507" y="1009"/>
                    <a:pt x="3497" y="1"/>
                    <a:pt x="2253"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127;p64">
              <a:extLst>
                <a:ext uri="{FF2B5EF4-FFF2-40B4-BE49-F238E27FC236}">
                  <a16:creationId xmlns:a16="http://schemas.microsoft.com/office/drawing/2014/main" id="{B22DF72E-47F2-1B75-28AA-6B487D287C77}"/>
                </a:ext>
              </a:extLst>
            </p:cNvPr>
            <p:cNvSpPr/>
            <p:nvPr/>
          </p:nvSpPr>
          <p:spPr>
            <a:xfrm>
              <a:off x="16378550" y="3760550"/>
              <a:ext cx="82850" cy="79675"/>
            </a:xfrm>
            <a:custGeom>
              <a:avLst/>
              <a:gdLst/>
              <a:ahLst/>
              <a:cxnLst/>
              <a:rect l="l" t="t" r="r" b="b"/>
              <a:pathLst>
                <a:path w="3314" h="3187" extrusionOk="0">
                  <a:moveTo>
                    <a:pt x="1594" y="0"/>
                  </a:moveTo>
                  <a:cubicBezTo>
                    <a:pt x="714" y="0"/>
                    <a:pt x="1" y="713"/>
                    <a:pt x="1" y="1593"/>
                  </a:cubicBezTo>
                  <a:cubicBezTo>
                    <a:pt x="1" y="2238"/>
                    <a:pt x="389" y="2819"/>
                    <a:pt x="984" y="3065"/>
                  </a:cubicBezTo>
                  <a:cubicBezTo>
                    <a:pt x="1181" y="3147"/>
                    <a:pt x="1388" y="3187"/>
                    <a:pt x="1593" y="3187"/>
                  </a:cubicBezTo>
                  <a:cubicBezTo>
                    <a:pt x="2008" y="3187"/>
                    <a:pt x="2417" y="3024"/>
                    <a:pt x="2721" y="2720"/>
                  </a:cubicBezTo>
                  <a:cubicBezTo>
                    <a:pt x="3177" y="2264"/>
                    <a:pt x="3314" y="1579"/>
                    <a:pt x="3066" y="984"/>
                  </a:cubicBezTo>
                  <a:cubicBezTo>
                    <a:pt x="2820" y="389"/>
                    <a:pt x="2239" y="0"/>
                    <a:pt x="1594" y="0"/>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128;p64">
              <a:extLst>
                <a:ext uri="{FF2B5EF4-FFF2-40B4-BE49-F238E27FC236}">
                  <a16:creationId xmlns:a16="http://schemas.microsoft.com/office/drawing/2014/main" id="{A92D70B1-3894-E977-D985-4042374188AB}"/>
                </a:ext>
              </a:extLst>
            </p:cNvPr>
            <p:cNvSpPr/>
            <p:nvPr/>
          </p:nvSpPr>
          <p:spPr>
            <a:xfrm>
              <a:off x="16390225" y="3772225"/>
              <a:ext cx="58575" cy="56350"/>
            </a:xfrm>
            <a:custGeom>
              <a:avLst/>
              <a:gdLst/>
              <a:ahLst/>
              <a:cxnLst/>
              <a:rect l="l" t="t" r="r" b="b"/>
              <a:pathLst>
                <a:path w="2343" h="2254" extrusionOk="0">
                  <a:moveTo>
                    <a:pt x="1127" y="0"/>
                  </a:moveTo>
                  <a:cubicBezTo>
                    <a:pt x="505" y="0"/>
                    <a:pt x="1" y="504"/>
                    <a:pt x="1" y="1126"/>
                  </a:cubicBezTo>
                  <a:cubicBezTo>
                    <a:pt x="1" y="1582"/>
                    <a:pt x="275" y="1993"/>
                    <a:pt x="697" y="2167"/>
                  </a:cubicBezTo>
                  <a:cubicBezTo>
                    <a:pt x="836" y="2225"/>
                    <a:pt x="982" y="2253"/>
                    <a:pt x="1128" y="2253"/>
                  </a:cubicBezTo>
                  <a:cubicBezTo>
                    <a:pt x="1421" y="2253"/>
                    <a:pt x="1709" y="2139"/>
                    <a:pt x="1924" y="1924"/>
                  </a:cubicBezTo>
                  <a:cubicBezTo>
                    <a:pt x="2246" y="1600"/>
                    <a:pt x="2343" y="1116"/>
                    <a:pt x="2169" y="695"/>
                  </a:cubicBezTo>
                  <a:cubicBezTo>
                    <a:pt x="1994" y="273"/>
                    <a:pt x="1582" y="0"/>
                    <a:pt x="1127"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129;p64">
              <a:extLst>
                <a:ext uri="{FF2B5EF4-FFF2-40B4-BE49-F238E27FC236}">
                  <a16:creationId xmlns:a16="http://schemas.microsoft.com/office/drawing/2014/main" id="{206E2900-C877-2364-89B0-E49126EF02DB}"/>
                </a:ext>
              </a:extLst>
            </p:cNvPr>
            <p:cNvSpPr/>
            <p:nvPr/>
          </p:nvSpPr>
          <p:spPr>
            <a:xfrm>
              <a:off x="16382925" y="3706625"/>
              <a:ext cx="70975" cy="18950"/>
            </a:xfrm>
            <a:custGeom>
              <a:avLst/>
              <a:gdLst/>
              <a:ahLst/>
              <a:cxnLst/>
              <a:rect l="l" t="t" r="r" b="b"/>
              <a:pathLst>
                <a:path w="2839" h="758" extrusionOk="0">
                  <a:moveTo>
                    <a:pt x="1419" y="0"/>
                  </a:moveTo>
                  <a:cubicBezTo>
                    <a:pt x="636" y="0"/>
                    <a:pt x="1" y="169"/>
                    <a:pt x="1" y="379"/>
                  </a:cubicBezTo>
                  <a:cubicBezTo>
                    <a:pt x="1" y="588"/>
                    <a:pt x="636" y="758"/>
                    <a:pt x="1419" y="758"/>
                  </a:cubicBezTo>
                  <a:cubicBezTo>
                    <a:pt x="2203" y="758"/>
                    <a:pt x="2838" y="588"/>
                    <a:pt x="2838" y="379"/>
                  </a:cubicBezTo>
                  <a:cubicBezTo>
                    <a:pt x="2838" y="169"/>
                    <a:pt x="2203" y="0"/>
                    <a:pt x="1419"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130;p64">
              <a:extLst>
                <a:ext uri="{FF2B5EF4-FFF2-40B4-BE49-F238E27FC236}">
                  <a16:creationId xmlns:a16="http://schemas.microsoft.com/office/drawing/2014/main" id="{B4F8D2A9-EB46-BD67-564D-57251A8F31F9}"/>
                </a:ext>
              </a:extLst>
            </p:cNvPr>
            <p:cNvSpPr/>
            <p:nvPr/>
          </p:nvSpPr>
          <p:spPr>
            <a:xfrm>
              <a:off x="16487400" y="3745175"/>
              <a:ext cx="28225" cy="68875"/>
            </a:xfrm>
            <a:custGeom>
              <a:avLst/>
              <a:gdLst/>
              <a:ahLst/>
              <a:cxnLst/>
              <a:rect l="l" t="t" r="r" b="b"/>
              <a:pathLst>
                <a:path w="1129" h="2755" extrusionOk="0">
                  <a:moveTo>
                    <a:pt x="235" y="1"/>
                  </a:moveTo>
                  <a:cubicBezTo>
                    <a:pt x="226" y="1"/>
                    <a:pt x="217" y="2"/>
                    <a:pt x="208" y="4"/>
                  </a:cubicBezTo>
                  <a:cubicBezTo>
                    <a:pt x="6" y="57"/>
                    <a:pt x="1" y="715"/>
                    <a:pt x="197" y="1472"/>
                  </a:cubicBezTo>
                  <a:cubicBezTo>
                    <a:pt x="386" y="2199"/>
                    <a:pt x="691" y="2754"/>
                    <a:pt x="894" y="2754"/>
                  </a:cubicBezTo>
                  <a:cubicBezTo>
                    <a:pt x="903" y="2754"/>
                    <a:pt x="912" y="2753"/>
                    <a:pt x="920" y="2751"/>
                  </a:cubicBezTo>
                  <a:cubicBezTo>
                    <a:pt x="1124" y="2698"/>
                    <a:pt x="1128" y="2042"/>
                    <a:pt x="932" y="1283"/>
                  </a:cubicBezTo>
                  <a:cubicBezTo>
                    <a:pt x="744" y="556"/>
                    <a:pt x="438" y="1"/>
                    <a:pt x="235"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131;p64">
              <a:extLst>
                <a:ext uri="{FF2B5EF4-FFF2-40B4-BE49-F238E27FC236}">
                  <a16:creationId xmlns:a16="http://schemas.microsoft.com/office/drawing/2014/main" id="{772DC1CF-4CB8-6D48-6678-CD9610D5F59E}"/>
                </a:ext>
              </a:extLst>
            </p:cNvPr>
            <p:cNvSpPr/>
            <p:nvPr/>
          </p:nvSpPr>
          <p:spPr>
            <a:xfrm>
              <a:off x="16435500" y="3848625"/>
              <a:ext cx="64375" cy="43175"/>
            </a:xfrm>
            <a:custGeom>
              <a:avLst/>
              <a:gdLst/>
              <a:ahLst/>
              <a:cxnLst/>
              <a:rect l="l" t="t" r="r" b="b"/>
              <a:pathLst>
                <a:path w="2575" h="1727" extrusionOk="0">
                  <a:moveTo>
                    <a:pt x="2301" y="1"/>
                  </a:moveTo>
                  <a:cubicBezTo>
                    <a:pt x="2051" y="1"/>
                    <a:pt x="1570" y="210"/>
                    <a:pt x="1073" y="551"/>
                  </a:cubicBezTo>
                  <a:cubicBezTo>
                    <a:pt x="428" y="995"/>
                    <a:pt x="1" y="1496"/>
                    <a:pt x="119" y="1668"/>
                  </a:cubicBezTo>
                  <a:cubicBezTo>
                    <a:pt x="146" y="1708"/>
                    <a:pt x="200" y="1727"/>
                    <a:pt x="275" y="1727"/>
                  </a:cubicBezTo>
                  <a:cubicBezTo>
                    <a:pt x="525" y="1727"/>
                    <a:pt x="1007" y="1517"/>
                    <a:pt x="1503" y="1176"/>
                  </a:cubicBezTo>
                  <a:cubicBezTo>
                    <a:pt x="2149" y="731"/>
                    <a:pt x="2575" y="232"/>
                    <a:pt x="2457" y="59"/>
                  </a:cubicBezTo>
                  <a:cubicBezTo>
                    <a:pt x="2429" y="20"/>
                    <a:pt x="2375" y="1"/>
                    <a:pt x="2301"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132;p64">
              <a:extLst>
                <a:ext uri="{FF2B5EF4-FFF2-40B4-BE49-F238E27FC236}">
                  <a16:creationId xmlns:a16="http://schemas.microsoft.com/office/drawing/2014/main" id="{A1A34F60-0068-C87A-D84F-5F668EEBA5C4}"/>
                </a:ext>
              </a:extLst>
            </p:cNvPr>
            <p:cNvSpPr/>
            <p:nvPr/>
          </p:nvSpPr>
          <p:spPr>
            <a:xfrm>
              <a:off x="16339075" y="3847425"/>
              <a:ext cx="63875" cy="44000"/>
            </a:xfrm>
            <a:custGeom>
              <a:avLst/>
              <a:gdLst/>
              <a:ahLst/>
              <a:cxnLst/>
              <a:rect l="l" t="t" r="r" b="b"/>
              <a:pathLst>
                <a:path w="2555" h="1760" extrusionOk="0">
                  <a:moveTo>
                    <a:pt x="273" y="1"/>
                  </a:moveTo>
                  <a:cubicBezTo>
                    <a:pt x="201" y="1"/>
                    <a:pt x="149" y="19"/>
                    <a:pt x="122" y="58"/>
                  </a:cubicBezTo>
                  <a:cubicBezTo>
                    <a:pt x="1" y="228"/>
                    <a:pt x="419" y="734"/>
                    <a:pt x="1058" y="1189"/>
                  </a:cubicBezTo>
                  <a:cubicBezTo>
                    <a:pt x="1554" y="1542"/>
                    <a:pt x="2035" y="1760"/>
                    <a:pt x="2283" y="1760"/>
                  </a:cubicBezTo>
                  <a:cubicBezTo>
                    <a:pt x="2354" y="1760"/>
                    <a:pt x="2406" y="1742"/>
                    <a:pt x="2434" y="1703"/>
                  </a:cubicBezTo>
                  <a:cubicBezTo>
                    <a:pt x="2555" y="1533"/>
                    <a:pt x="2136" y="1027"/>
                    <a:pt x="1497" y="571"/>
                  </a:cubicBezTo>
                  <a:cubicBezTo>
                    <a:pt x="1002" y="218"/>
                    <a:pt x="521" y="1"/>
                    <a:pt x="273"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133;p64">
              <a:extLst>
                <a:ext uri="{FF2B5EF4-FFF2-40B4-BE49-F238E27FC236}">
                  <a16:creationId xmlns:a16="http://schemas.microsoft.com/office/drawing/2014/main" id="{7AFF1D04-069C-A8BF-7B1E-300F53ADBBB5}"/>
                </a:ext>
              </a:extLst>
            </p:cNvPr>
            <p:cNvSpPr/>
            <p:nvPr/>
          </p:nvSpPr>
          <p:spPr>
            <a:xfrm>
              <a:off x="16324175" y="3744000"/>
              <a:ext cx="29025" cy="68600"/>
            </a:xfrm>
            <a:custGeom>
              <a:avLst/>
              <a:gdLst/>
              <a:ahLst/>
              <a:cxnLst/>
              <a:rect l="l" t="t" r="r" b="b"/>
              <a:pathLst>
                <a:path w="1161" h="2744" extrusionOk="0">
                  <a:moveTo>
                    <a:pt x="930" y="1"/>
                  </a:moveTo>
                  <a:cubicBezTo>
                    <a:pt x="726" y="1"/>
                    <a:pt x="415" y="550"/>
                    <a:pt x="215" y="1271"/>
                  </a:cubicBezTo>
                  <a:cubicBezTo>
                    <a:pt x="6" y="2026"/>
                    <a:pt x="0" y="2684"/>
                    <a:pt x="202" y="2739"/>
                  </a:cubicBezTo>
                  <a:cubicBezTo>
                    <a:pt x="211" y="2742"/>
                    <a:pt x="221" y="2743"/>
                    <a:pt x="230" y="2743"/>
                  </a:cubicBezTo>
                  <a:cubicBezTo>
                    <a:pt x="433" y="2743"/>
                    <a:pt x="746" y="2194"/>
                    <a:pt x="945" y="1474"/>
                  </a:cubicBezTo>
                  <a:cubicBezTo>
                    <a:pt x="1155" y="718"/>
                    <a:pt x="1160" y="60"/>
                    <a:pt x="958" y="4"/>
                  </a:cubicBezTo>
                  <a:cubicBezTo>
                    <a:pt x="949" y="2"/>
                    <a:pt x="940" y="1"/>
                    <a:pt x="930"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134;p64">
              <a:extLst>
                <a:ext uri="{FF2B5EF4-FFF2-40B4-BE49-F238E27FC236}">
                  <a16:creationId xmlns:a16="http://schemas.microsoft.com/office/drawing/2014/main" id="{D093457E-6018-47CC-8FA9-BEE7E337F161}"/>
                </a:ext>
              </a:extLst>
            </p:cNvPr>
            <p:cNvSpPr/>
            <p:nvPr/>
          </p:nvSpPr>
          <p:spPr>
            <a:xfrm>
              <a:off x="16825650" y="3040750"/>
              <a:ext cx="61925" cy="105550"/>
            </a:xfrm>
            <a:custGeom>
              <a:avLst/>
              <a:gdLst/>
              <a:ahLst/>
              <a:cxnLst/>
              <a:rect l="l" t="t" r="r" b="b"/>
              <a:pathLst>
                <a:path w="2477" h="4222" extrusionOk="0">
                  <a:moveTo>
                    <a:pt x="1" y="0"/>
                  </a:moveTo>
                  <a:lnTo>
                    <a:pt x="1631" y="4222"/>
                  </a:lnTo>
                  <a:lnTo>
                    <a:pt x="2477" y="4222"/>
                  </a:lnTo>
                  <a:lnTo>
                    <a:pt x="2477" y="0"/>
                  </a:ln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135;p64">
              <a:extLst>
                <a:ext uri="{FF2B5EF4-FFF2-40B4-BE49-F238E27FC236}">
                  <a16:creationId xmlns:a16="http://schemas.microsoft.com/office/drawing/2014/main" id="{7A954114-C9B8-752C-87AB-8D6A7680B579}"/>
                </a:ext>
              </a:extLst>
            </p:cNvPr>
            <p:cNvSpPr/>
            <p:nvPr/>
          </p:nvSpPr>
          <p:spPr>
            <a:xfrm>
              <a:off x="16853925" y="2892675"/>
              <a:ext cx="74050" cy="181525"/>
            </a:xfrm>
            <a:custGeom>
              <a:avLst/>
              <a:gdLst/>
              <a:ahLst/>
              <a:cxnLst/>
              <a:rect l="l" t="t" r="r" b="b"/>
              <a:pathLst>
                <a:path w="2962" h="7261" extrusionOk="0">
                  <a:moveTo>
                    <a:pt x="1295" y="0"/>
                  </a:moveTo>
                  <a:cubicBezTo>
                    <a:pt x="1289" y="0"/>
                    <a:pt x="1284" y="0"/>
                    <a:pt x="1279" y="0"/>
                  </a:cubicBezTo>
                  <a:lnTo>
                    <a:pt x="0" y="12"/>
                  </a:lnTo>
                  <a:lnTo>
                    <a:pt x="67" y="7260"/>
                  </a:lnTo>
                  <a:lnTo>
                    <a:pt x="1346" y="7247"/>
                  </a:lnTo>
                  <a:cubicBezTo>
                    <a:pt x="2241" y="7239"/>
                    <a:pt x="2962" y="6506"/>
                    <a:pt x="2953" y="5610"/>
                  </a:cubicBezTo>
                  <a:lnTo>
                    <a:pt x="2916" y="1608"/>
                  </a:lnTo>
                  <a:cubicBezTo>
                    <a:pt x="2909" y="717"/>
                    <a:pt x="2184" y="0"/>
                    <a:pt x="1295"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136;p64">
              <a:extLst>
                <a:ext uri="{FF2B5EF4-FFF2-40B4-BE49-F238E27FC236}">
                  <a16:creationId xmlns:a16="http://schemas.microsoft.com/office/drawing/2014/main" id="{F50FDFD6-95EB-B1C6-A237-E7A3F2423FF3}"/>
                </a:ext>
              </a:extLst>
            </p:cNvPr>
            <p:cNvSpPr/>
            <p:nvPr/>
          </p:nvSpPr>
          <p:spPr>
            <a:xfrm>
              <a:off x="16878700" y="3004475"/>
              <a:ext cx="50100" cy="20050"/>
            </a:xfrm>
            <a:custGeom>
              <a:avLst/>
              <a:gdLst/>
              <a:ahLst/>
              <a:cxnLst/>
              <a:rect l="l" t="t" r="r" b="b"/>
              <a:pathLst>
                <a:path w="2004" h="802" extrusionOk="0">
                  <a:moveTo>
                    <a:pt x="1996" y="0"/>
                  </a:moveTo>
                  <a:lnTo>
                    <a:pt x="0" y="19"/>
                  </a:lnTo>
                  <a:lnTo>
                    <a:pt x="7" y="802"/>
                  </a:lnTo>
                  <a:lnTo>
                    <a:pt x="2004" y="783"/>
                  </a:lnTo>
                  <a:lnTo>
                    <a:pt x="199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137;p64">
              <a:extLst>
                <a:ext uri="{FF2B5EF4-FFF2-40B4-BE49-F238E27FC236}">
                  <a16:creationId xmlns:a16="http://schemas.microsoft.com/office/drawing/2014/main" id="{0B2D6719-75D2-952F-7F0A-34BBE0DC575D}"/>
                </a:ext>
              </a:extLst>
            </p:cNvPr>
            <p:cNvSpPr/>
            <p:nvPr/>
          </p:nvSpPr>
          <p:spPr>
            <a:xfrm>
              <a:off x="15860075" y="2543950"/>
              <a:ext cx="450275" cy="217125"/>
            </a:xfrm>
            <a:custGeom>
              <a:avLst/>
              <a:gdLst/>
              <a:ahLst/>
              <a:cxnLst/>
              <a:rect l="l" t="t" r="r" b="b"/>
              <a:pathLst>
                <a:path w="18011" h="8685" extrusionOk="0">
                  <a:moveTo>
                    <a:pt x="1" y="0"/>
                  </a:moveTo>
                  <a:lnTo>
                    <a:pt x="1" y="8684"/>
                  </a:lnTo>
                  <a:lnTo>
                    <a:pt x="18010" y="8684"/>
                  </a:lnTo>
                  <a:cubicBezTo>
                    <a:pt x="18010" y="8684"/>
                    <a:pt x="14442" y="4609"/>
                    <a:pt x="8728" y="2026"/>
                  </a:cubicBezTo>
                  <a:cubicBezTo>
                    <a:pt x="4246" y="0"/>
                    <a:pt x="1" y="0"/>
                    <a:pt x="1" y="0"/>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8" name="Google Shape;1652;p57">
            <a:extLst>
              <a:ext uri="{FF2B5EF4-FFF2-40B4-BE49-F238E27FC236}">
                <a16:creationId xmlns:a16="http://schemas.microsoft.com/office/drawing/2014/main" id="{05AF606C-BE58-FCB1-B4EE-3A4DB39152D3}"/>
              </a:ext>
            </a:extLst>
          </p:cNvPr>
          <p:cNvGrpSpPr/>
          <p:nvPr/>
        </p:nvGrpSpPr>
        <p:grpSpPr>
          <a:xfrm flipH="1">
            <a:off x="723626" y="4451308"/>
            <a:ext cx="3884439" cy="1763596"/>
            <a:chOff x="1079185" y="1689961"/>
            <a:chExt cx="3884439" cy="1763596"/>
          </a:xfrm>
        </p:grpSpPr>
        <p:sp>
          <p:nvSpPr>
            <p:cNvPr id="149" name="Google Shape;1653;p57">
              <a:extLst>
                <a:ext uri="{FF2B5EF4-FFF2-40B4-BE49-F238E27FC236}">
                  <a16:creationId xmlns:a16="http://schemas.microsoft.com/office/drawing/2014/main" id="{E6D7ACF0-0985-2899-8ED6-79F987542244}"/>
                </a:ext>
              </a:extLst>
            </p:cNvPr>
            <p:cNvSpPr/>
            <p:nvPr/>
          </p:nvSpPr>
          <p:spPr>
            <a:xfrm>
              <a:off x="3747351" y="2731281"/>
              <a:ext cx="1137884" cy="505765"/>
            </a:xfrm>
            <a:custGeom>
              <a:avLst/>
              <a:gdLst/>
              <a:ahLst/>
              <a:cxnLst/>
              <a:rect l="l" t="t" r="r" b="b"/>
              <a:pathLst>
                <a:path w="59661" h="26518" extrusionOk="0">
                  <a:moveTo>
                    <a:pt x="0" y="0"/>
                  </a:moveTo>
                  <a:lnTo>
                    <a:pt x="0" y="26518"/>
                  </a:lnTo>
                  <a:lnTo>
                    <a:pt x="59661" y="26518"/>
                  </a:lnTo>
                  <a:lnTo>
                    <a:pt x="59661" y="0"/>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654;p57">
              <a:extLst>
                <a:ext uri="{FF2B5EF4-FFF2-40B4-BE49-F238E27FC236}">
                  <a16:creationId xmlns:a16="http://schemas.microsoft.com/office/drawing/2014/main" id="{74FC3231-39E7-BEFC-F19F-34337E9D8D42}"/>
                </a:ext>
              </a:extLst>
            </p:cNvPr>
            <p:cNvSpPr/>
            <p:nvPr/>
          </p:nvSpPr>
          <p:spPr>
            <a:xfrm>
              <a:off x="1357853" y="2845144"/>
              <a:ext cx="2842356" cy="320799"/>
            </a:xfrm>
            <a:custGeom>
              <a:avLst/>
              <a:gdLst/>
              <a:ahLst/>
              <a:cxnLst/>
              <a:rect l="l" t="t" r="r" b="b"/>
              <a:pathLst>
                <a:path w="149029" h="16820" extrusionOk="0">
                  <a:moveTo>
                    <a:pt x="2968" y="0"/>
                  </a:moveTo>
                  <a:cubicBezTo>
                    <a:pt x="1328" y="0"/>
                    <a:pt x="1" y="1228"/>
                    <a:pt x="1" y="2740"/>
                  </a:cubicBezTo>
                  <a:lnTo>
                    <a:pt x="1" y="14081"/>
                  </a:lnTo>
                  <a:cubicBezTo>
                    <a:pt x="1" y="15592"/>
                    <a:pt x="1328" y="16820"/>
                    <a:pt x="2968" y="16820"/>
                  </a:cubicBezTo>
                  <a:lnTo>
                    <a:pt x="146061" y="16820"/>
                  </a:lnTo>
                  <a:cubicBezTo>
                    <a:pt x="147699" y="16820"/>
                    <a:pt x="149029" y="15592"/>
                    <a:pt x="149029" y="14081"/>
                  </a:cubicBezTo>
                  <a:lnTo>
                    <a:pt x="149029" y="2740"/>
                  </a:lnTo>
                  <a:cubicBezTo>
                    <a:pt x="149029" y="1228"/>
                    <a:pt x="147699" y="0"/>
                    <a:pt x="146061"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655;p57">
              <a:extLst>
                <a:ext uri="{FF2B5EF4-FFF2-40B4-BE49-F238E27FC236}">
                  <a16:creationId xmlns:a16="http://schemas.microsoft.com/office/drawing/2014/main" id="{5F21959F-2493-A874-3325-714968124F8B}"/>
                </a:ext>
              </a:extLst>
            </p:cNvPr>
            <p:cNvSpPr/>
            <p:nvPr/>
          </p:nvSpPr>
          <p:spPr>
            <a:xfrm>
              <a:off x="3982038" y="2150638"/>
              <a:ext cx="894100" cy="927458"/>
            </a:xfrm>
            <a:custGeom>
              <a:avLst/>
              <a:gdLst/>
              <a:ahLst/>
              <a:cxnLst/>
              <a:rect l="l" t="t" r="r" b="b"/>
              <a:pathLst>
                <a:path w="46879" h="48628" extrusionOk="0">
                  <a:moveTo>
                    <a:pt x="1" y="0"/>
                  </a:moveTo>
                  <a:lnTo>
                    <a:pt x="1" y="43149"/>
                  </a:lnTo>
                  <a:lnTo>
                    <a:pt x="12577" y="43149"/>
                  </a:lnTo>
                  <a:cubicBezTo>
                    <a:pt x="12577" y="43149"/>
                    <a:pt x="14686" y="37030"/>
                    <a:pt x="23663" y="37030"/>
                  </a:cubicBezTo>
                  <a:cubicBezTo>
                    <a:pt x="24034" y="37030"/>
                    <a:pt x="24416" y="37041"/>
                    <a:pt x="24811" y="37062"/>
                  </a:cubicBezTo>
                  <a:cubicBezTo>
                    <a:pt x="36453" y="37702"/>
                    <a:pt x="37746" y="48628"/>
                    <a:pt x="37746" y="48628"/>
                  </a:cubicBezTo>
                  <a:lnTo>
                    <a:pt x="46878" y="48628"/>
                  </a:lnTo>
                  <a:lnTo>
                    <a:pt x="46878" y="20395"/>
                  </a:lnTo>
                  <a:lnTo>
                    <a:pt x="31962" y="14916"/>
                  </a:lnTo>
                  <a:lnTo>
                    <a:pt x="25569" y="0"/>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656;p57">
              <a:extLst>
                <a:ext uri="{FF2B5EF4-FFF2-40B4-BE49-F238E27FC236}">
                  <a16:creationId xmlns:a16="http://schemas.microsoft.com/office/drawing/2014/main" id="{02633922-7352-72B4-404F-758A2CA8D849}"/>
                </a:ext>
              </a:extLst>
            </p:cNvPr>
            <p:cNvSpPr/>
            <p:nvPr/>
          </p:nvSpPr>
          <p:spPr>
            <a:xfrm>
              <a:off x="4086041" y="2713105"/>
              <a:ext cx="752849" cy="367127"/>
            </a:xfrm>
            <a:custGeom>
              <a:avLst/>
              <a:gdLst/>
              <a:ahLst/>
              <a:cxnLst/>
              <a:rect l="l" t="t" r="r" b="b"/>
              <a:pathLst>
                <a:path w="39473" h="19249" extrusionOk="0">
                  <a:moveTo>
                    <a:pt x="19211" y="1"/>
                  </a:moveTo>
                  <a:cubicBezTo>
                    <a:pt x="10289" y="1"/>
                    <a:pt x="2716" y="5763"/>
                    <a:pt x="0" y="13769"/>
                  </a:cubicBezTo>
                  <a:lnTo>
                    <a:pt x="7131" y="13769"/>
                  </a:lnTo>
                  <a:cubicBezTo>
                    <a:pt x="7131" y="13769"/>
                    <a:pt x="9238" y="7651"/>
                    <a:pt x="18216" y="7651"/>
                  </a:cubicBezTo>
                  <a:cubicBezTo>
                    <a:pt x="18587" y="7651"/>
                    <a:pt x="18969" y="7661"/>
                    <a:pt x="19364" y="7683"/>
                  </a:cubicBezTo>
                  <a:cubicBezTo>
                    <a:pt x="31006" y="8324"/>
                    <a:pt x="32300" y="19248"/>
                    <a:pt x="32300" y="19248"/>
                  </a:cubicBezTo>
                  <a:lnTo>
                    <a:pt x="39473" y="19248"/>
                  </a:lnTo>
                  <a:cubicBezTo>
                    <a:pt x="38931" y="8526"/>
                    <a:pt x="30066" y="1"/>
                    <a:pt x="19211"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657;p57">
              <a:extLst>
                <a:ext uri="{FF2B5EF4-FFF2-40B4-BE49-F238E27FC236}">
                  <a16:creationId xmlns:a16="http://schemas.microsoft.com/office/drawing/2014/main" id="{A03AEF16-72AF-4CF3-C402-54AFAA6CD43C}"/>
                </a:ext>
              </a:extLst>
            </p:cNvPr>
            <p:cNvSpPr/>
            <p:nvPr/>
          </p:nvSpPr>
          <p:spPr>
            <a:xfrm>
              <a:off x="4885216" y="2997552"/>
              <a:ext cx="78407" cy="278668"/>
            </a:xfrm>
            <a:custGeom>
              <a:avLst/>
              <a:gdLst/>
              <a:ahLst/>
              <a:cxnLst/>
              <a:rect l="l" t="t" r="r" b="b"/>
              <a:pathLst>
                <a:path w="4111" h="14611" extrusionOk="0">
                  <a:moveTo>
                    <a:pt x="1" y="0"/>
                  </a:moveTo>
                  <a:lnTo>
                    <a:pt x="1" y="14611"/>
                  </a:lnTo>
                  <a:lnTo>
                    <a:pt x="4110" y="14611"/>
                  </a:lnTo>
                  <a:lnTo>
                    <a:pt x="4110" y="0"/>
                  </a:lnTo>
                  <a:close/>
                </a:path>
              </a:pathLst>
            </a:custGeom>
            <a:solidFill>
              <a:srgbClr val="5148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658;p57">
              <a:extLst>
                <a:ext uri="{FF2B5EF4-FFF2-40B4-BE49-F238E27FC236}">
                  <a16:creationId xmlns:a16="http://schemas.microsoft.com/office/drawing/2014/main" id="{01C17D2B-9911-C780-60BB-143AACABB082}"/>
                </a:ext>
              </a:extLst>
            </p:cNvPr>
            <p:cNvSpPr/>
            <p:nvPr/>
          </p:nvSpPr>
          <p:spPr>
            <a:xfrm>
              <a:off x="4885216" y="2666625"/>
              <a:ext cx="39194" cy="357056"/>
            </a:xfrm>
            <a:custGeom>
              <a:avLst/>
              <a:gdLst/>
              <a:ahLst/>
              <a:cxnLst/>
              <a:rect l="l" t="t" r="r" b="b"/>
              <a:pathLst>
                <a:path w="2055" h="18721" extrusionOk="0">
                  <a:moveTo>
                    <a:pt x="1" y="1"/>
                  </a:moveTo>
                  <a:lnTo>
                    <a:pt x="1" y="18721"/>
                  </a:lnTo>
                  <a:lnTo>
                    <a:pt x="2055" y="18721"/>
                  </a:lnTo>
                  <a:lnTo>
                    <a:pt x="2055" y="1"/>
                  </a:lnTo>
                  <a:close/>
                </a:path>
              </a:pathLst>
            </a:custGeom>
            <a:solidFill>
              <a:srgbClr val="5148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659;p57">
              <a:extLst>
                <a:ext uri="{FF2B5EF4-FFF2-40B4-BE49-F238E27FC236}">
                  <a16:creationId xmlns:a16="http://schemas.microsoft.com/office/drawing/2014/main" id="{B64086E9-C92B-8D3B-BE56-D80CADB24D04}"/>
                </a:ext>
              </a:extLst>
            </p:cNvPr>
            <p:cNvSpPr/>
            <p:nvPr/>
          </p:nvSpPr>
          <p:spPr>
            <a:xfrm>
              <a:off x="4194182" y="2904631"/>
              <a:ext cx="522529" cy="522510"/>
            </a:xfrm>
            <a:custGeom>
              <a:avLst/>
              <a:gdLst/>
              <a:ahLst/>
              <a:cxnLst/>
              <a:rect l="l" t="t" r="r" b="b"/>
              <a:pathLst>
                <a:path w="27397" h="27396" extrusionOk="0">
                  <a:moveTo>
                    <a:pt x="13690" y="1"/>
                  </a:moveTo>
                  <a:cubicBezTo>
                    <a:pt x="12967" y="1"/>
                    <a:pt x="12356" y="457"/>
                    <a:pt x="12117" y="1096"/>
                  </a:cubicBezTo>
                  <a:cubicBezTo>
                    <a:pt x="11564" y="1163"/>
                    <a:pt x="11018" y="1267"/>
                    <a:pt x="10481" y="1406"/>
                  </a:cubicBezTo>
                  <a:cubicBezTo>
                    <a:pt x="10160" y="1058"/>
                    <a:pt x="9708" y="858"/>
                    <a:pt x="9237" y="858"/>
                  </a:cubicBezTo>
                  <a:cubicBezTo>
                    <a:pt x="9030" y="858"/>
                    <a:pt x="8819" y="897"/>
                    <a:pt x="8615" y="979"/>
                  </a:cubicBezTo>
                  <a:lnTo>
                    <a:pt x="8599" y="986"/>
                  </a:lnTo>
                  <a:cubicBezTo>
                    <a:pt x="7929" y="1252"/>
                    <a:pt x="7531" y="1902"/>
                    <a:pt x="7545" y="2583"/>
                  </a:cubicBezTo>
                  <a:cubicBezTo>
                    <a:pt x="6971" y="2903"/>
                    <a:pt x="6424" y="3265"/>
                    <a:pt x="5905" y="3668"/>
                  </a:cubicBezTo>
                  <a:cubicBezTo>
                    <a:pt x="5683" y="3567"/>
                    <a:pt x="5443" y="3516"/>
                    <a:pt x="5203" y="3516"/>
                  </a:cubicBezTo>
                  <a:cubicBezTo>
                    <a:pt x="4774" y="3516"/>
                    <a:pt x="4345" y="3679"/>
                    <a:pt x="4018" y="4006"/>
                  </a:cubicBezTo>
                  <a:lnTo>
                    <a:pt x="4006" y="4019"/>
                  </a:lnTo>
                  <a:cubicBezTo>
                    <a:pt x="3494" y="4529"/>
                    <a:pt x="3385" y="5284"/>
                    <a:pt x="3667" y="5906"/>
                  </a:cubicBezTo>
                  <a:cubicBezTo>
                    <a:pt x="3291" y="6390"/>
                    <a:pt x="2950" y="6900"/>
                    <a:pt x="2649" y="7433"/>
                  </a:cubicBezTo>
                  <a:cubicBezTo>
                    <a:pt x="2631" y="7433"/>
                    <a:pt x="2614" y="7432"/>
                    <a:pt x="2597" y="7432"/>
                  </a:cubicBezTo>
                  <a:cubicBezTo>
                    <a:pt x="1934" y="7432"/>
                    <a:pt x="1305" y="7821"/>
                    <a:pt x="1036" y="8472"/>
                  </a:cubicBezTo>
                  <a:lnTo>
                    <a:pt x="1031" y="8487"/>
                  </a:lnTo>
                  <a:cubicBezTo>
                    <a:pt x="754" y="9154"/>
                    <a:pt x="943" y="9892"/>
                    <a:pt x="1440" y="10357"/>
                  </a:cubicBezTo>
                  <a:cubicBezTo>
                    <a:pt x="1284" y="10934"/>
                    <a:pt x="1168" y="11522"/>
                    <a:pt x="1095" y="12115"/>
                  </a:cubicBezTo>
                  <a:cubicBezTo>
                    <a:pt x="457" y="12355"/>
                    <a:pt x="1" y="12967"/>
                    <a:pt x="1" y="13689"/>
                  </a:cubicBezTo>
                  <a:lnTo>
                    <a:pt x="1" y="13707"/>
                  </a:lnTo>
                  <a:cubicBezTo>
                    <a:pt x="2" y="14409"/>
                    <a:pt x="438" y="15035"/>
                    <a:pt x="1095" y="15280"/>
                  </a:cubicBezTo>
                  <a:cubicBezTo>
                    <a:pt x="1177" y="15948"/>
                    <a:pt x="1313" y="16608"/>
                    <a:pt x="1502" y="17254"/>
                  </a:cubicBezTo>
                  <a:cubicBezTo>
                    <a:pt x="1013" y="17729"/>
                    <a:pt x="838" y="18471"/>
                    <a:pt x="1126" y="19133"/>
                  </a:cubicBezTo>
                  <a:lnTo>
                    <a:pt x="1131" y="19148"/>
                  </a:lnTo>
                  <a:cubicBezTo>
                    <a:pt x="1400" y="19765"/>
                    <a:pt x="2009" y="20160"/>
                    <a:pt x="2677" y="20160"/>
                  </a:cubicBezTo>
                  <a:cubicBezTo>
                    <a:pt x="2704" y="20160"/>
                    <a:pt x="2731" y="20159"/>
                    <a:pt x="2759" y="20158"/>
                  </a:cubicBezTo>
                  <a:cubicBezTo>
                    <a:pt x="3034" y="20620"/>
                    <a:pt x="3337" y="21064"/>
                    <a:pt x="3667" y="21490"/>
                  </a:cubicBezTo>
                  <a:cubicBezTo>
                    <a:pt x="3385" y="22110"/>
                    <a:pt x="3496" y="22868"/>
                    <a:pt x="4006" y="23378"/>
                  </a:cubicBezTo>
                  <a:lnTo>
                    <a:pt x="4018" y="23390"/>
                  </a:lnTo>
                  <a:cubicBezTo>
                    <a:pt x="4345" y="23718"/>
                    <a:pt x="4774" y="23880"/>
                    <a:pt x="5203" y="23880"/>
                  </a:cubicBezTo>
                  <a:cubicBezTo>
                    <a:pt x="5444" y="23880"/>
                    <a:pt x="5684" y="23830"/>
                    <a:pt x="5907" y="23728"/>
                  </a:cubicBezTo>
                  <a:cubicBezTo>
                    <a:pt x="6505" y="24194"/>
                    <a:pt x="7142" y="24604"/>
                    <a:pt x="7814" y="24956"/>
                  </a:cubicBezTo>
                  <a:cubicBezTo>
                    <a:pt x="7817" y="25637"/>
                    <a:pt x="8229" y="26278"/>
                    <a:pt x="8906" y="26530"/>
                  </a:cubicBezTo>
                  <a:lnTo>
                    <a:pt x="8923" y="26536"/>
                  </a:lnTo>
                  <a:cubicBezTo>
                    <a:pt x="9116" y="26608"/>
                    <a:pt x="9313" y="26642"/>
                    <a:pt x="9507" y="26642"/>
                  </a:cubicBezTo>
                  <a:cubicBezTo>
                    <a:pt x="9994" y="26642"/>
                    <a:pt x="10459" y="26427"/>
                    <a:pt x="10779" y="26060"/>
                  </a:cubicBezTo>
                  <a:cubicBezTo>
                    <a:pt x="11220" y="26164"/>
                    <a:pt x="11666" y="26244"/>
                    <a:pt x="12116" y="26301"/>
                  </a:cubicBezTo>
                  <a:cubicBezTo>
                    <a:pt x="12355" y="26939"/>
                    <a:pt x="12967" y="27395"/>
                    <a:pt x="13689" y="27395"/>
                  </a:cubicBezTo>
                  <a:lnTo>
                    <a:pt x="13707" y="27395"/>
                  </a:lnTo>
                  <a:cubicBezTo>
                    <a:pt x="14431" y="27395"/>
                    <a:pt x="15040" y="26939"/>
                    <a:pt x="15281" y="26300"/>
                  </a:cubicBezTo>
                  <a:cubicBezTo>
                    <a:pt x="15832" y="26232"/>
                    <a:pt x="16378" y="26129"/>
                    <a:pt x="16915" y="25990"/>
                  </a:cubicBezTo>
                  <a:cubicBezTo>
                    <a:pt x="17236" y="26337"/>
                    <a:pt x="17688" y="26538"/>
                    <a:pt x="18160" y="26538"/>
                  </a:cubicBezTo>
                  <a:cubicBezTo>
                    <a:pt x="18366" y="26538"/>
                    <a:pt x="18577" y="26499"/>
                    <a:pt x="18781" y="26417"/>
                  </a:cubicBezTo>
                  <a:lnTo>
                    <a:pt x="18797" y="26411"/>
                  </a:lnTo>
                  <a:cubicBezTo>
                    <a:pt x="19447" y="26150"/>
                    <a:pt x="19867" y="25512"/>
                    <a:pt x="19851" y="24812"/>
                  </a:cubicBezTo>
                  <a:cubicBezTo>
                    <a:pt x="20425" y="24493"/>
                    <a:pt x="20974" y="24131"/>
                    <a:pt x="21491" y="23728"/>
                  </a:cubicBezTo>
                  <a:cubicBezTo>
                    <a:pt x="21713" y="23829"/>
                    <a:pt x="21953" y="23880"/>
                    <a:pt x="22193" y="23880"/>
                  </a:cubicBezTo>
                  <a:cubicBezTo>
                    <a:pt x="22622" y="23880"/>
                    <a:pt x="23050" y="23717"/>
                    <a:pt x="23377" y="23390"/>
                  </a:cubicBezTo>
                  <a:lnTo>
                    <a:pt x="23390" y="23378"/>
                  </a:lnTo>
                  <a:cubicBezTo>
                    <a:pt x="23886" y="22880"/>
                    <a:pt x="24020" y="22127"/>
                    <a:pt x="23727" y="21489"/>
                  </a:cubicBezTo>
                  <a:cubicBezTo>
                    <a:pt x="24104" y="21006"/>
                    <a:pt x="24446" y="20496"/>
                    <a:pt x="24747" y="19964"/>
                  </a:cubicBezTo>
                  <a:cubicBezTo>
                    <a:pt x="24765" y="19965"/>
                    <a:pt x="24782" y="19965"/>
                    <a:pt x="24799" y="19965"/>
                  </a:cubicBezTo>
                  <a:cubicBezTo>
                    <a:pt x="25460" y="19965"/>
                    <a:pt x="26090" y="19576"/>
                    <a:pt x="26358" y="18925"/>
                  </a:cubicBezTo>
                  <a:lnTo>
                    <a:pt x="26365" y="18910"/>
                  </a:lnTo>
                  <a:cubicBezTo>
                    <a:pt x="26631" y="18261"/>
                    <a:pt x="26468" y="17517"/>
                    <a:pt x="25956" y="17039"/>
                  </a:cubicBezTo>
                  <a:cubicBezTo>
                    <a:pt x="26112" y="16462"/>
                    <a:pt x="26227" y="15874"/>
                    <a:pt x="26300" y="15280"/>
                  </a:cubicBezTo>
                  <a:cubicBezTo>
                    <a:pt x="26939" y="15041"/>
                    <a:pt x="27395" y="14429"/>
                    <a:pt x="27395" y="13707"/>
                  </a:cubicBezTo>
                  <a:lnTo>
                    <a:pt x="27395" y="13689"/>
                  </a:lnTo>
                  <a:cubicBezTo>
                    <a:pt x="27397" y="12970"/>
                    <a:pt x="26940" y="12358"/>
                    <a:pt x="26301" y="12117"/>
                  </a:cubicBezTo>
                  <a:cubicBezTo>
                    <a:pt x="26219" y="11449"/>
                    <a:pt x="26083" y="10789"/>
                    <a:pt x="25895" y="10144"/>
                  </a:cubicBezTo>
                  <a:cubicBezTo>
                    <a:pt x="26385" y="9669"/>
                    <a:pt x="26560" y="8927"/>
                    <a:pt x="26273" y="8266"/>
                  </a:cubicBezTo>
                  <a:lnTo>
                    <a:pt x="26266" y="8247"/>
                  </a:lnTo>
                  <a:cubicBezTo>
                    <a:pt x="25990" y="7612"/>
                    <a:pt x="25369" y="7237"/>
                    <a:pt x="24719" y="7237"/>
                  </a:cubicBezTo>
                  <a:cubicBezTo>
                    <a:pt x="24692" y="7237"/>
                    <a:pt x="24664" y="7238"/>
                    <a:pt x="24637" y="7239"/>
                  </a:cubicBezTo>
                  <a:cubicBezTo>
                    <a:pt x="24363" y="6776"/>
                    <a:pt x="24060" y="6331"/>
                    <a:pt x="23731" y="5906"/>
                  </a:cubicBezTo>
                  <a:cubicBezTo>
                    <a:pt x="24012" y="5286"/>
                    <a:pt x="23903" y="4531"/>
                    <a:pt x="23391" y="4019"/>
                  </a:cubicBezTo>
                  <a:lnTo>
                    <a:pt x="23378" y="4007"/>
                  </a:lnTo>
                  <a:cubicBezTo>
                    <a:pt x="23051" y="3679"/>
                    <a:pt x="22623" y="3516"/>
                    <a:pt x="22194" y="3516"/>
                  </a:cubicBezTo>
                  <a:cubicBezTo>
                    <a:pt x="21954" y="3516"/>
                    <a:pt x="21715" y="3567"/>
                    <a:pt x="21492" y="3668"/>
                  </a:cubicBezTo>
                  <a:cubicBezTo>
                    <a:pt x="20894" y="3202"/>
                    <a:pt x="20255" y="2790"/>
                    <a:pt x="19584" y="2439"/>
                  </a:cubicBezTo>
                  <a:cubicBezTo>
                    <a:pt x="19580" y="1758"/>
                    <a:pt x="19167" y="1118"/>
                    <a:pt x="18492" y="866"/>
                  </a:cubicBezTo>
                  <a:lnTo>
                    <a:pt x="18474" y="859"/>
                  </a:lnTo>
                  <a:cubicBezTo>
                    <a:pt x="18281" y="787"/>
                    <a:pt x="18084" y="753"/>
                    <a:pt x="17891" y="753"/>
                  </a:cubicBezTo>
                  <a:cubicBezTo>
                    <a:pt x="17404" y="753"/>
                    <a:pt x="16938" y="967"/>
                    <a:pt x="16617" y="1335"/>
                  </a:cubicBezTo>
                  <a:cubicBezTo>
                    <a:pt x="16177" y="1231"/>
                    <a:pt x="15731" y="1152"/>
                    <a:pt x="15283" y="1096"/>
                  </a:cubicBezTo>
                  <a:cubicBezTo>
                    <a:pt x="15041" y="457"/>
                    <a:pt x="14431" y="1"/>
                    <a:pt x="13708"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660;p57">
              <a:extLst>
                <a:ext uri="{FF2B5EF4-FFF2-40B4-BE49-F238E27FC236}">
                  <a16:creationId xmlns:a16="http://schemas.microsoft.com/office/drawing/2014/main" id="{C29AEC0F-9DA6-3447-1CAC-83112F9F3CB0}"/>
                </a:ext>
              </a:extLst>
            </p:cNvPr>
            <p:cNvSpPr/>
            <p:nvPr/>
          </p:nvSpPr>
          <p:spPr>
            <a:xfrm>
              <a:off x="4330626" y="3041114"/>
              <a:ext cx="249621" cy="249640"/>
            </a:xfrm>
            <a:custGeom>
              <a:avLst/>
              <a:gdLst/>
              <a:ahLst/>
              <a:cxnLst/>
              <a:rect l="l" t="t" r="r" b="b"/>
              <a:pathLst>
                <a:path w="13088" h="13089" extrusionOk="0">
                  <a:moveTo>
                    <a:pt x="6545" y="1"/>
                  </a:moveTo>
                  <a:cubicBezTo>
                    <a:pt x="2931" y="1"/>
                    <a:pt x="0" y="2930"/>
                    <a:pt x="0" y="6543"/>
                  </a:cubicBezTo>
                  <a:cubicBezTo>
                    <a:pt x="0" y="10158"/>
                    <a:pt x="2932" y="13088"/>
                    <a:pt x="6545" y="13088"/>
                  </a:cubicBezTo>
                  <a:cubicBezTo>
                    <a:pt x="10157" y="13088"/>
                    <a:pt x="13088" y="10158"/>
                    <a:pt x="13088" y="6543"/>
                  </a:cubicBezTo>
                  <a:cubicBezTo>
                    <a:pt x="13088" y="2929"/>
                    <a:pt x="10159" y="1"/>
                    <a:pt x="6545"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661;p57">
              <a:extLst>
                <a:ext uri="{FF2B5EF4-FFF2-40B4-BE49-F238E27FC236}">
                  <a16:creationId xmlns:a16="http://schemas.microsoft.com/office/drawing/2014/main" id="{E567CE64-86B3-E2A9-2C93-83CF7B3784E2}"/>
                </a:ext>
              </a:extLst>
            </p:cNvPr>
            <p:cNvSpPr/>
            <p:nvPr/>
          </p:nvSpPr>
          <p:spPr>
            <a:xfrm>
              <a:off x="4386699" y="3097168"/>
              <a:ext cx="137475" cy="137494"/>
            </a:xfrm>
            <a:custGeom>
              <a:avLst/>
              <a:gdLst/>
              <a:ahLst/>
              <a:cxnLst/>
              <a:rect l="l" t="t" r="r" b="b"/>
              <a:pathLst>
                <a:path w="7208" h="7209" extrusionOk="0">
                  <a:moveTo>
                    <a:pt x="3605" y="1"/>
                  </a:moveTo>
                  <a:cubicBezTo>
                    <a:pt x="1615" y="1"/>
                    <a:pt x="0" y="1616"/>
                    <a:pt x="0" y="3604"/>
                  </a:cubicBezTo>
                  <a:cubicBezTo>
                    <a:pt x="0" y="5595"/>
                    <a:pt x="1615" y="7209"/>
                    <a:pt x="3605" y="7209"/>
                  </a:cubicBezTo>
                  <a:cubicBezTo>
                    <a:pt x="5595" y="7209"/>
                    <a:pt x="7208" y="5595"/>
                    <a:pt x="7208" y="3604"/>
                  </a:cubicBezTo>
                  <a:cubicBezTo>
                    <a:pt x="7208" y="1614"/>
                    <a:pt x="5595" y="1"/>
                    <a:pt x="3605" y="1"/>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662;p57">
              <a:extLst>
                <a:ext uri="{FF2B5EF4-FFF2-40B4-BE49-F238E27FC236}">
                  <a16:creationId xmlns:a16="http://schemas.microsoft.com/office/drawing/2014/main" id="{4C6A4D83-A36E-94D6-96B4-695B8AC3B9F3}"/>
                </a:ext>
              </a:extLst>
            </p:cNvPr>
            <p:cNvSpPr/>
            <p:nvPr/>
          </p:nvSpPr>
          <p:spPr>
            <a:xfrm>
              <a:off x="4429059" y="3139566"/>
              <a:ext cx="54853" cy="52735"/>
            </a:xfrm>
            <a:custGeom>
              <a:avLst/>
              <a:gdLst/>
              <a:ahLst/>
              <a:cxnLst/>
              <a:rect l="l" t="t" r="r" b="b"/>
              <a:pathLst>
                <a:path w="2876" h="2765" extrusionOk="0">
                  <a:moveTo>
                    <a:pt x="1384" y="0"/>
                  </a:moveTo>
                  <a:cubicBezTo>
                    <a:pt x="621" y="0"/>
                    <a:pt x="2" y="618"/>
                    <a:pt x="2" y="1381"/>
                  </a:cubicBezTo>
                  <a:cubicBezTo>
                    <a:pt x="1" y="1940"/>
                    <a:pt x="338" y="2445"/>
                    <a:pt x="854" y="2659"/>
                  </a:cubicBezTo>
                  <a:cubicBezTo>
                    <a:pt x="1025" y="2730"/>
                    <a:pt x="1206" y="2765"/>
                    <a:pt x="1384" y="2765"/>
                  </a:cubicBezTo>
                  <a:cubicBezTo>
                    <a:pt x="1743" y="2765"/>
                    <a:pt x="2097" y="2625"/>
                    <a:pt x="2360" y="2361"/>
                  </a:cubicBezTo>
                  <a:cubicBezTo>
                    <a:pt x="2757" y="1966"/>
                    <a:pt x="2875" y="1371"/>
                    <a:pt x="2661" y="853"/>
                  </a:cubicBezTo>
                  <a:cubicBezTo>
                    <a:pt x="2446" y="337"/>
                    <a:pt x="1942" y="0"/>
                    <a:pt x="1384"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663;p57">
              <a:extLst>
                <a:ext uri="{FF2B5EF4-FFF2-40B4-BE49-F238E27FC236}">
                  <a16:creationId xmlns:a16="http://schemas.microsoft.com/office/drawing/2014/main" id="{69896928-588A-2060-5E82-8B5BB8E6A109}"/>
                </a:ext>
              </a:extLst>
            </p:cNvPr>
            <p:cNvSpPr/>
            <p:nvPr/>
          </p:nvSpPr>
          <p:spPr>
            <a:xfrm>
              <a:off x="2557170" y="3054160"/>
              <a:ext cx="1457253" cy="182886"/>
            </a:xfrm>
            <a:custGeom>
              <a:avLst/>
              <a:gdLst/>
              <a:ahLst/>
              <a:cxnLst/>
              <a:rect l="l" t="t" r="r" b="b"/>
              <a:pathLst>
                <a:path w="76406" h="9589" extrusionOk="0">
                  <a:moveTo>
                    <a:pt x="0" y="0"/>
                  </a:moveTo>
                  <a:lnTo>
                    <a:pt x="0" y="9589"/>
                  </a:lnTo>
                  <a:lnTo>
                    <a:pt x="76405" y="9589"/>
                  </a:lnTo>
                  <a:lnTo>
                    <a:pt x="76405" y="0"/>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64;p57">
              <a:extLst>
                <a:ext uri="{FF2B5EF4-FFF2-40B4-BE49-F238E27FC236}">
                  <a16:creationId xmlns:a16="http://schemas.microsoft.com/office/drawing/2014/main" id="{AB64C7C1-88B9-3380-2E66-336EE2ABC4A6}"/>
                </a:ext>
              </a:extLst>
            </p:cNvPr>
            <p:cNvSpPr/>
            <p:nvPr/>
          </p:nvSpPr>
          <p:spPr>
            <a:xfrm>
              <a:off x="3824023" y="1689961"/>
              <a:ext cx="171729" cy="1039089"/>
            </a:xfrm>
            <a:custGeom>
              <a:avLst/>
              <a:gdLst/>
              <a:ahLst/>
              <a:cxnLst/>
              <a:rect l="l" t="t" r="r" b="b"/>
              <a:pathLst>
                <a:path w="9004" h="54481" extrusionOk="0">
                  <a:moveTo>
                    <a:pt x="2740" y="0"/>
                  </a:moveTo>
                  <a:cubicBezTo>
                    <a:pt x="1227" y="0"/>
                    <a:pt x="0" y="1226"/>
                    <a:pt x="0" y="2740"/>
                  </a:cubicBezTo>
                  <a:lnTo>
                    <a:pt x="0" y="51741"/>
                  </a:lnTo>
                  <a:cubicBezTo>
                    <a:pt x="0" y="53254"/>
                    <a:pt x="1227" y="54481"/>
                    <a:pt x="2740" y="54481"/>
                  </a:cubicBezTo>
                  <a:lnTo>
                    <a:pt x="6264" y="54481"/>
                  </a:lnTo>
                  <a:cubicBezTo>
                    <a:pt x="7777" y="54481"/>
                    <a:pt x="9003" y="53254"/>
                    <a:pt x="9003" y="51741"/>
                  </a:cubicBezTo>
                  <a:lnTo>
                    <a:pt x="9003" y="2740"/>
                  </a:lnTo>
                  <a:cubicBezTo>
                    <a:pt x="9003" y="1228"/>
                    <a:pt x="7777" y="0"/>
                    <a:pt x="6264" y="0"/>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65;p57">
              <a:extLst>
                <a:ext uri="{FF2B5EF4-FFF2-40B4-BE49-F238E27FC236}">
                  <a16:creationId xmlns:a16="http://schemas.microsoft.com/office/drawing/2014/main" id="{B66D95A4-D5D2-FCE8-7E23-093088397DA5}"/>
                </a:ext>
              </a:extLst>
            </p:cNvPr>
            <p:cNvSpPr/>
            <p:nvPr/>
          </p:nvSpPr>
          <p:spPr>
            <a:xfrm>
              <a:off x="3884959" y="2198186"/>
              <a:ext cx="110811" cy="670208"/>
            </a:xfrm>
            <a:custGeom>
              <a:avLst/>
              <a:gdLst/>
              <a:ahLst/>
              <a:cxnLst/>
              <a:rect l="l" t="t" r="r" b="b"/>
              <a:pathLst>
                <a:path w="5810" h="35140" extrusionOk="0">
                  <a:moveTo>
                    <a:pt x="1767" y="0"/>
                  </a:moveTo>
                  <a:cubicBezTo>
                    <a:pt x="792" y="0"/>
                    <a:pt x="2" y="791"/>
                    <a:pt x="1" y="1766"/>
                  </a:cubicBezTo>
                  <a:lnTo>
                    <a:pt x="1" y="33372"/>
                  </a:lnTo>
                  <a:cubicBezTo>
                    <a:pt x="2" y="34348"/>
                    <a:pt x="792" y="35139"/>
                    <a:pt x="1769" y="35139"/>
                  </a:cubicBezTo>
                  <a:lnTo>
                    <a:pt x="4041" y="35139"/>
                  </a:lnTo>
                  <a:cubicBezTo>
                    <a:pt x="5017" y="35139"/>
                    <a:pt x="5808" y="34348"/>
                    <a:pt x="5808" y="33372"/>
                  </a:cubicBezTo>
                  <a:lnTo>
                    <a:pt x="5809" y="1766"/>
                  </a:lnTo>
                  <a:cubicBezTo>
                    <a:pt x="5808" y="791"/>
                    <a:pt x="5018" y="0"/>
                    <a:pt x="4044" y="0"/>
                  </a:cubicBezTo>
                  <a:cubicBezTo>
                    <a:pt x="4043" y="0"/>
                    <a:pt x="4042" y="0"/>
                    <a:pt x="4041" y="0"/>
                  </a:cubicBezTo>
                  <a:lnTo>
                    <a:pt x="1769" y="0"/>
                  </a:lnTo>
                  <a:cubicBezTo>
                    <a:pt x="1768" y="0"/>
                    <a:pt x="1768" y="0"/>
                    <a:pt x="1767"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66;p57">
              <a:extLst>
                <a:ext uri="{FF2B5EF4-FFF2-40B4-BE49-F238E27FC236}">
                  <a16:creationId xmlns:a16="http://schemas.microsoft.com/office/drawing/2014/main" id="{4DDC00ED-9B13-6A3E-3E22-4A77A80F7399}"/>
                </a:ext>
              </a:extLst>
            </p:cNvPr>
            <p:cNvSpPr/>
            <p:nvPr/>
          </p:nvSpPr>
          <p:spPr>
            <a:xfrm>
              <a:off x="3824023" y="1912022"/>
              <a:ext cx="171729" cy="60975"/>
            </a:xfrm>
            <a:custGeom>
              <a:avLst/>
              <a:gdLst/>
              <a:ahLst/>
              <a:cxnLst/>
              <a:rect l="l" t="t" r="r" b="b"/>
              <a:pathLst>
                <a:path w="9004" h="3197" extrusionOk="0">
                  <a:moveTo>
                    <a:pt x="0" y="1"/>
                  </a:moveTo>
                  <a:lnTo>
                    <a:pt x="0" y="3197"/>
                  </a:lnTo>
                  <a:lnTo>
                    <a:pt x="9003" y="3197"/>
                  </a:lnTo>
                  <a:lnTo>
                    <a:pt x="9003" y="1"/>
                  </a:ln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67;p57">
              <a:extLst>
                <a:ext uri="{FF2B5EF4-FFF2-40B4-BE49-F238E27FC236}">
                  <a16:creationId xmlns:a16="http://schemas.microsoft.com/office/drawing/2014/main" id="{AA641312-9DE5-C3DD-DB38-949C7C112975}"/>
                </a:ext>
              </a:extLst>
            </p:cNvPr>
            <p:cNvSpPr/>
            <p:nvPr/>
          </p:nvSpPr>
          <p:spPr>
            <a:xfrm>
              <a:off x="1079185" y="1689961"/>
              <a:ext cx="2615927" cy="1194396"/>
            </a:xfrm>
            <a:custGeom>
              <a:avLst/>
              <a:gdLst/>
              <a:ahLst/>
              <a:cxnLst/>
              <a:rect l="l" t="t" r="r" b="b"/>
              <a:pathLst>
                <a:path w="137157" h="62624" extrusionOk="0">
                  <a:moveTo>
                    <a:pt x="0" y="0"/>
                  </a:moveTo>
                  <a:lnTo>
                    <a:pt x="0" y="62623"/>
                  </a:lnTo>
                  <a:lnTo>
                    <a:pt x="137156" y="62623"/>
                  </a:lnTo>
                  <a:lnTo>
                    <a:pt x="137156" y="0"/>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68;p57">
              <a:extLst>
                <a:ext uri="{FF2B5EF4-FFF2-40B4-BE49-F238E27FC236}">
                  <a16:creationId xmlns:a16="http://schemas.microsoft.com/office/drawing/2014/main" id="{00B97AB3-99D7-E8A8-0050-823D512AA007}"/>
                </a:ext>
              </a:extLst>
            </p:cNvPr>
            <p:cNvSpPr/>
            <p:nvPr/>
          </p:nvSpPr>
          <p:spPr>
            <a:xfrm>
              <a:off x="1079185" y="1820569"/>
              <a:ext cx="2615927" cy="43562"/>
            </a:xfrm>
            <a:custGeom>
              <a:avLst/>
              <a:gdLst/>
              <a:ahLst/>
              <a:cxnLst/>
              <a:rect l="l" t="t" r="r" b="b"/>
              <a:pathLst>
                <a:path w="137157" h="2284" extrusionOk="0">
                  <a:moveTo>
                    <a:pt x="0" y="0"/>
                  </a:moveTo>
                  <a:lnTo>
                    <a:pt x="0" y="2284"/>
                  </a:lnTo>
                  <a:lnTo>
                    <a:pt x="137156" y="2284"/>
                  </a:lnTo>
                  <a:lnTo>
                    <a:pt x="137156" y="0"/>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69;p57">
              <a:extLst>
                <a:ext uri="{FF2B5EF4-FFF2-40B4-BE49-F238E27FC236}">
                  <a16:creationId xmlns:a16="http://schemas.microsoft.com/office/drawing/2014/main" id="{577C5B28-5720-4215-F126-3E16B900EC43}"/>
                </a:ext>
              </a:extLst>
            </p:cNvPr>
            <p:cNvSpPr/>
            <p:nvPr/>
          </p:nvSpPr>
          <p:spPr>
            <a:xfrm>
              <a:off x="1288162" y="1912022"/>
              <a:ext cx="34884" cy="859121"/>
            </a:xfrm>
            <a:custGeom>
              <a:avLst/>
              <a:gdLst/>
              <a:ahLst/>
              <a:cxnLst/>
              <a:rect l="l" t="t" r="r" b="b"/>
              <a:pathLst>
                <a:path w="1829" h="45045" extrusionOk="0">
                  <a:moveTo>
                    <a:pt x="1" y="1"/>
                  </a:moveTo>
                  <a:lnTo>
                    <a:pt x="1" y="45045"/>
                  </a:lnTo>
                  <a:lnTo>
                    <a:pt x="1828" y="45045"/>
                  </a:lnTo>
                  <a:lnTo>
                    <a:pt x="1828" y="1"/>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70;p57">
              <a:extLst>
                <a:ext uri="{FF2B5EF4-FFF2-40B4-BE49-F238E27FC236}">
                  <a16:creationId xmlns:a16="http://schemas.microsoft.com/office/drawing/2014/main" id="{0856BF53-AAA1-A86D-412B-A2AC6D12C115}"/>
                </a:ext>
              </a:extLst>
            </p:cNvPr>
            <p:cNvSpPr/>
            <p:nvPr/>
          </p:nvSpPr>
          <p:spPr>
            <a:xfrm>
              <a:off x="1596717" y="1912022"/>
              <a:ext cx="34845" cy="859121"/>
            </a:xfrm>
            <a:custGeom>
              <a:avLst/>
              <a:gdLst/>
              <a:ahLst/>
              <a:cxnLst/>
              <a:rect l="l" t="t" r="r" b="b"/>
              <a:pathLst>
                <a:path w="1827" h="45045" extrusionOk="0">
                  <a:moveTo>
                    <a:pt x="1" y="1"/>
                  </a:moveTo>
                  <a:lnTo>
                    <a:pt x="1" y="45045"/>
                  </a:lnTo>
                  <a:lnTo>
                    <a:pt x="1827" y="45045"/>
                  </a:lnTo>
                  <a:lnTo>
                    <a:pt x="1827" y="1"/>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1;p57">
              <a:extLst>
                <a:ext uri="{FF2B5EF4-FFF2-40B4-BE49-F238E27FC236}">
                  <a16:creationId xmlns:a16="http://schemas.microsoft.com/office/drawing/2014/main" id="{6C97EE17-DD4E-92FA-ED07-BAF5E92A9A30}"/>
                </a:ext>
              </a:extLst>
            </p:cNvPr>
            <p:cNvSpPr/>
            <p:nvPr/>
          </p:nvSpPr>
          <p:spPr>
            <a:xfrm>
              <a:off x="1905234" y="1912022"/>
              <a:ext cx="34865" cy="859121"/>
            </a:xfrm>
            <a:custGeom>
              <a:avLst/>
              <a:gdLst/>
              <a:ahLst/>
              <a:cxnLst/>
              <a:rect l="l" t="t" r="r" b="b"/>
              <a:pathLst>
                <a:path w="1828" h="45045" extrusionOk="0">
                  <a:moveTo>
                    <a:pt x="1" y="1"/>
                  </a:moveTo>
                  <a:lnTo>
                    <a:pt x="1" y="45045"/>
                  </a:lnTo>
                  <a:lnTo>
                    <a:pt x="1827" y="45045"/>
                  </a:lnTo>
                  <a:lnTo>
                    <a:pt x="1827" y="1"/>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72;p57">
              <a:extLst>
                <a:ext uri="{FF2B5EF4-FFF2-40B4-BE49-F238E27FC236}">
                  <a16:creationId xmlns:a16="http://schemas.microsoft.com/office/drawing/2014/main" id="{C3AA84F7-756B-8D4F-F843-E51F785D59F8}"/>
                </a:ext>
              </a:extLst>
            </p:cNvPr>
            <p:cNvSpPr/>
            <p:nvPr/>
          </p:nvSpPr>
          <p:spPr>
            <a:xfrm>
              <a:off x="2213770" y="1912022"/>
              <a:ext cx="34845" cy="859121"/>
            </a:xfrm>
            <a:custGeom>
              <a:avLst/>
              <a:gdLst/>
              <a:ahLst/>
              <a:cxnLst/>
              <a:rect l="l" t="t" r="r" b="b"/>
              <a:pathLst>
                <a:path w="1827" h="45045" extrusionOk="0">
                  <a:moveTo>
                    <a:pt x="0" y="1"/>
                  </a:moveTo>
                  <a:lnTo>
                    <a:pt x="0" y="45045"/>
                  </a:lnTo>
                  <a:lnTo>
                    <a:pt x="1827" y="45045"/>
                  </a:lnTo>
                  <a:lnTo>
                    <a:pt x="1827" y="1"/>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73;p57">
              <a:extLst>
                <a:ext uri="{FF2B5EF4-FFF2-40B4-BE49-F238E27FC236}">
                  <a16:creationId xmlns:a16="http://schemas.microsoft.com/office/drawing/2014/main" id="{2C7544A7-EEC2-945C-70FA-38900E39C4F9}"/>
                </a:ext>
              </a:extLst>
            </p:cNvPr>
            <p:cNvSpPr/>
            <p:nvPr/>
          </p:nvSpPr>
          <p:spPr>
            <a:xfrm>
              <a:off x="2522286" y="1912022"/>
              <a:ext cx="34884" cy="859121"/>
            </a:xfrm>
            <a:custGeom>
              <a:avLst/>
              <a:gdLst/>
              <a:ahLst/>
              <a:cxnLst/>
              <a:rect l="l" t="t" r="r" b="b"/>
              <a:pathLst>
                <a:path w="1829" h="45045" extrusionOk="0">
                  <a:moveTo>
                    <a:pt x="1" y="1"/>
                  </a:moveTo>
                  <a:lnTo>
                    <a:pt x="1" y="45045"/>
                  </a:lnTo>
                  <a:lnTo>
                    <a:pt x="1828" y="45045"/>
                  </a:lnTo>
                  <a:lnTo>
                    <a:pt x="1828" y="1"/>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674;p57">
              <a:extLst>
                <a:ext uri="{FF2B5EF4-FFF2-40B4-BE49-F238E27FC236}">
                  <a16:creationId xmlns:a16="http://schemas.microsoft.com/office/drawing/2014/main" id="{160CA733-8A86-AB20-9D07-422F43DA6996}"/>
                </a:ext>
              </a:extLst>
            </p:cNvPr>
            <p:cNvSpPr/>
            <p:nvPr/>
          </p:nvSpPr>
          <p:spPr>
            <a:xfrm>
              <a:off x="2830841" y="1912022"/>
              <a:ext cx="34845" cy="859121"/>
            </a:xfrm>
            <a:custGeom>
              <a:avLst/>
              <a:gdLst/>
              <a:ahLst/>
              <a:cxnLst/>
              <a:rect l="l" t="t" r="r" b="b"/>
              <a:pathLst>
                <a:path w="1827" h="45045" extrusionOk="0">
                  <a:moveTo>
                    <a:pt x="0" y="1"/>
                  </a:moveTo>
                  <a:lnTo>
                    <a:pt x="0" y="45045"/>
                  </a:lnTo>
                  <a:lnTo>
                    <a:pt x="1827" y="45045"/>
                  </a:lnTo>
                  <a:lnTo>
                    <a:pt x="1827" y="1"/>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675;p57">
              <a:extLst>
                <a:ext uri="{FF2B5EF4-FFF2-40B4-BE49-F238E27FC236}">
                  <a16:creationId xmlns:a16="http://schemas.microsoft.com/office/drawing/2014/main" id="{65147AD9-FBBE-DF6B-98B9-FA9A7154BFEE}"/>
                </a:ext>
              </a:extLst>
            </p:cNvPr>
            <p:cNvSpPr/>
            <p:nvPr/>
          </p:nvSpPr>
          <p:spPr>
            <a:xfrm>
              <a:off x="3139358" y="1912022"/>
              <a:ext cx="34845" cy="859121"/>
            </a:xfrm>
            <a:custGeom>
              <a:avLst/>
              <a:gdLst/>
              <a:ahLst/>
              <a:cxnLst/>
              <a:rect l="l" t="t" r="r" b="b"/>
              <a:pathLst>
                <a:path w="1827" h="45045" extrusionOk="0">
                  <a:moveTo>
                    <a:pt x="1" y="1"/>
                  </a:moveTo>
                  <a:lnTo>
                    <a:pt x="1" y="45045"/>
                  </a:lnTo>
                  <a:lnTo>
                    <a:pt x="1827" y="45045"/>
                  </a:lnTo>
                  <a:lnTo>
                    <a:pt x="1827" y="1"/>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676;p57">
              <a:extLst>
                <a:ext uri="{FF2B5EF4-FFF2-40B4-BE49-F238E27FC236}">
                  <a16:creationId xmlns:a16="http://schemas.microsoft.com/office/drawing/2014/main" id="{A1A5E11B-2777-D9A2-FEDB-B86B36B326B0}"/>
                </a:ext>
              </a:extLst>
            </p:cNvPr>
            <p:cNvSpPr/>
            <p:nvPr/>
          </p:nvSpPr>
          <p:spPr>
            <a:xfrm>
              <a:off x="3447875" y="1912022"/>
              <a:ext cx="34865" cy="859121"/>
            </a:xfrm>
            <a:custGeom>
              <a:avLst/>
              <a:gdLst/>
              <a:ahLst/>
              <a:cxnLst/>
              <a:rect l="l" t="t" r="r" b="b"/>
              <a:pathLst>
                <a:path w="1828" h="45045" extrusionOk="0">
                  <a:moveTo>
                    <a:pt x="1" y="1"/>
                  </a:moveTo>
                  <a:lnTo>
                    <a:pt x="1" y="45045"/>
                  </a:lnTo>
                  <a:lnTo>
                    <a:pt x="1827" y="45045"/>
                  </a:lnTo>
                  <a:lnTo>
                    <a:pt x="1827" y="1"/>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677;p57">
              <a:extLst>
                <a:ext uri="{FF2B5EF4-FFF2-40B4-BE49-F238E27FC236}">
                  <a16:creationId xmlns:a16="http://schemas.microsoft.com/office/drawing/2014/main" id="{E33EC308-F532-2A25-5482-3F1F18054891}"/>
                </a:ext>
              </a:extLst>
            </p:cNvPr>
            <p:cNvSpPr/>
            <p:nvPr/>
          </p:nvSpPr>
          <p:spPr>
            <a:xfrm>
              <a:off x="2998412" y="2930608"/>
              <a:ext cx="748958" cy="391902"/>
            </a:xfrm>
            <a:custGeom>
              <a:avLst/>
              <a:gdLst/>
              <a:ahLst/>
              <a:cxnLst/>
              <a:rect l="l" t="t" r="r" b="b"/>
              <a:pathLst>
                <a:path w="39269" h="20548" extrusionOk="0">
                  <a:moveTo>
                    <a:pt x="2739" y="1"/>
                  </a:moveTo>
                  <a:cubicBezTo>
                    <a:pt x="1227" y="1"/>
                    <a:pt x="0" y="1227"/>
                    <a:pt x="0" y="2740"/>
                  </a:cubicBezTo>
                  <a:lnTo>
                    <a:pt x="0" y="17808"/>
                  </a:lnTo>
                  <a:cubicBezTo>
                    <a:pt x="0" y="19322"/>
                    <a:pt x="1227" y="20547"/>
                    <a:pt x="2739" y="20547"/>
                  </a:cubicBezTo>
                  <a:lnTo>
                    <a:pt x="36528" y="20547"/>
                  </a:lnTo>
                  <a:cubicBezTo>
                    <a:pt x="38041" y="20547"/>
                    <a:pt x="39268" y="19322"/>
                    <a:pt x="39268" y="17808"/>
                  </a:cubicBezTo>
                  <a:lnTo>
                    <a:pt x="39268" y="2740"/>
                  </a:lnTo>
                  <a:cubicBezTo>
                    <a:pt x="39268" y="1227"/>
                    <a:pt x="38041" y="1"/>
                    <a:pt x="36528"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678;p57">
              <a:extLst>
                <a:ext uri="{FF2B5EF4-FFF2-40B4-BE49-F238E27FC236}">
                  <a16:creationId xmlns:a16="http://schemas.microsoft.com/office/drawing/2014/main" id="{7CD52A27-28A0-5AC8-1A24-96179A8162E2}"/>
                </a:ext>
              </a:extLst>
            </p:cNvPr>
            <p:cNvSpPr/>
            <p:nvPr/>
          </p:nvSpPr>
          <p:spPr>
            <a:xfrm>
              <a:off x="3538355" y="2912680"/>
              <a:ext cx="69653" cy="427758"/>
            </a:xfrm>
            <a:custGeom>
              <a:avLst/>
              <a:gdLst/>
              <a:ahLst/>
              <a:cxnLst/>
              <a:rect l="l" t="t" r="r" b="b"/>
              <a:pathLst>
                <a:path w="3652" h="22428" extrusionOk="0">
                  <a:moveTo>
                    <a:pt x="0" y="0"/>
                  </a:moveTo>
                  <a:lnTo>
                    <a:pt x="0" y="22428"/>
                  </a:lnTo>
                  <a:lnTo>
                    <a:pt x="3652" y="22428"/>
                  </a:lnTo>
                  <a:lnTo>
                    <a:pt x="3652" y="0"/>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679;p57">
              <a:extLst>
                <a:ext uri="{FF2B5EF4-FFF2-40B4-BE49-F238E27FC236}">
                  <a16:creationId xmlns:a16="http://schemas.microsoft.com/office/drawing/2014/main" id="{067A6564-5C97-B208-A717-AA6E9E58260F}"/>
                </a:ext>
              </a:extLst>
            </p:cNvPr>
            <p:cNvSpPr/>
            <p:nvPr/>
          </p:nvSpPr>
          <p:spPr>
            <a:xfrm>
              <a:off x="3149352" y="2912680"/>
              <a:ext cx="69691" cy="427777"/>
            </a:xfrm>
            <a:custGeom>
              <a:avLst/>
              <a:gdLst/>
              <a:ahLst/>
              <a:cxnLst/>
              <a:rect l="l" t="t" r="r" b="b"/>
              <a:pathLst>
                <a:path w="3654" h="22429" extrusionOk="0">
                  <a:moveTo>
                    <a:pt x="0" y="0"/>
                  </a:moveTo>
                  <a:lnTo>
                    <a:pt x="0" y="22429"/>
                  </a:lnTo>
                  <a:lnTo>
                    <a:pt x="3654" y="22429"/>
                  </a:lnTo>
                  <a:lnTo>
                    <a:pt x="3654" y="0"/>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680;p57">
              <a:extLst>
                <a:ext uri="{FF2B5EF4-FFF2-40B4-BE49-F238E27FC236}">
                  <a16:creationId xmlns:a16="http://schemas.microsoft.com/office/drawing/2014/main" id="{1EFAA476-6C97-70A6-A04C-1EC5DD34B14A}"/>
                </a:ext>
              </a:extLst>
            </p:cNvPr>
            <p:cNvSpPr/>
            <p:nvPr/>
          </p:nvSpPr>
          <p:spPr>
            <a:xfrm>
              <a:off x="2237686" y="2931028"/>
              <a:ext cx="522529" cy="522529"/>
            </a:xfrm>
            <a:custGeom>
              <a:avLst/>
              <a:gdLst/>
              <a:ahLst/>
              <a:cxnLst/>
              <a:rect l="l" t="t" r="r" b="b"/>
              <a:pathLst>
                <a:path w="27397" h="27397" extrusionOk="0">
                  <a:moveTo>
                    <a:pt x="13689" y="1"/>
                  </a:moveTo>
                  <a:cubicBezTo>
                    <a:pt x="12968" y="1"/>
                    <a:pt x="12356" y="457"/>
                    <a:pt x="12117" y="1095"/>
                  </a:cubicBezTo>
                  <a:cubicBezTo>
                    <a:pt x="11566" y="1163"/>
                    <a:pt x="11019" y="1266"/>
                    <a:pt x="10482" y="1406"/>
                  </a:cubicBezTo>
                  <a:cubicBezTo>
                    <a:pt x="10157" y="1051"/>
                    <a:pt x="9703" y="859"/>
                    <a:pt x="9239" y="859"/>
                  </a:cubicBezTo>
                  <a:cubicBezTo>
                    <a:pt x="9030" y="859"/>
                    <a:pt x="8818" y="898"/>
                    <a:pt x="8616" y="979"/>
                  </a:cubicBezTo>
                  <a:lnTo>
                    <a:pt x="8599" y="985"/>
                  </a:lnTo>
                  <a:cubicBezTo>
                    <a:pt x="7930" y="1254"/>
                    <a:pt x="7533" y="1902"/>
                    <a:pt x="7546" y="2584"/>
                  </a:cubicBezTo>
                  <a:cubicBezTo>
                    <a:pt x="6973" y="2902"/>
                    <a:pt x="6425" y="3265"/>
                    <a:pt x="5907" y="3668"/>
                  </a:cubicBezTo>
                  <a:cubicBezTo>
                    <a:pt x="5684" y="3567"/>
                    <a:pt x="5444" y="3516"/>
                    <a:pt x="5203" y="3516"/>
                  </a:cubicBezTo>
                  <a:cubicBezTo>
                    <a:pt x="4775" y="3516"/>
                    <a:pt x="4347" y="3678"/>
                    <a:pt x="4020" y="4005"/>
                  </a:cubicBezTo>
                  <a:lnTo>
                    <a:pt x="4008" y="4018"/>
                  </a:lnTo>
                  <a:cubicBezTo>
                    <a:pt x="3496" y="4529"/>
                    <a:pt x="3387" y="5284"/>
                    <a:pt x="3669" y="5906"/>
                  </a:cubicBezTo>
                  <a:cubicBezTo>
                    <a:pt x="3292" y="6390"/>
                    <a:pt x="2952" y="6900"/>
                    <a:pt x="2649" y="7432"/>
                  </a:cubicBezTo>
                  <a:cubicBezTo>
                    <a:pt x="2631" y="7431"/>
                    <a:pt x="2613" y="7431"/>
                    <a:pt x="2596" y="7431"/>
                  </a:cubicBezTo>
                  <a:cubicBezTo>
                    <a:pt x="1916" y="7431"/>
                    <a:pt x="1300" y="7840"/>
                    <a:pt x="1037" y="8470"/>
                  </a:cubicBezTo>
                  <a:lnTo>
                    <a:pt x="1032" y="8486"/>
                  </a:lnTo>
                  <a:cubicBezTo>
                    <a:pt x="756" y="9154"/>
                    <a:pt x="945" y="9892"/>
                    <a:pt x="1442" y="10357"/>
                  </a:cubicBezTo>
                  <a:cubicBezTo>
                    <a:pt x="1285" y="10934"/>
                    <a:pt x="1169" y="11522"/>
                    <a:pt x="1096" y="12115"/>
                  </a:cubicBezTo>
                  <a:cubicBezTo>
                    <a:pt x="457" y="12356"/>
                    <a:pt x="1" y="12967"/>
                    <a:pt x="1" y="13689"/>
                  </a:cubicBezTo>
                  <a:lnTo>
                    <a:pt x="1" y="13707"/>
                  </a:lnTo>
                  <a:cubicBezTo>
                    <a:pt x="1" y="14429"/>
                    <a:pt x="457" y="15041"/>
                    <a:pt x="1096" y="15280"/>
                  </a:cubicBezTo>
                  <a:cubicBezTo>
                    <a:pt x="1179" y="15948"/>
                    <a:pt x="1314" y="16608"/>
                    <a:pt x="1502" y="17255"/>
                  </a:cubicBezTo>
                  <a:cubicBezTo>
                    <a:pt x="1014" y="17729"/>
                    <a:pt x="839" y="18471"/>
                    <a:pt x="1126" y="19131"/>
                  </a:cubicBezTo>
                  <a:lnTo>
                    <a:pt x="1131" y="19150"/>
                  </a:lnTo>
                  <a:cubicBezTo>
                    <a:pt x="1409" y="19785"/>
                    <a:pt x="2031" y="20161"/>
                    <a:pt x="2682" y="20161"/>
                  </a:cubicBezTo>
                  <a:cubicBezTo>
                    <a:pt x="2708" y="20161"/>
                    <a:pt x="2734" y="20160"/>
                    <a:pt x="2760" y="20159"/>
                  </a:cubicBezTo>
                  <a:cubicBezTo>
                    <a:pt x="3035" y="20621"/>
                    <a:pt x="3338" y="21064"/>
                    <a:pt x="3668" y="21489"/>
                  </a:cubicBezTo>
                  <a:cubicBezTo>
                    <a:pt x="3387" y="22112"/>
                    <a:pt x="3498" y="22868"/>
                    <a:pt x="4007" y="23377"/>
                  </a:cubicBezTo>
                  <a:lnTo>
                    <a:pt x="4020" y="23390"/>
                  </a:lnTo>
                  <a:cubicBezTo>
                    <a:pt x="4347" y="23718"/>
                    <a:pt x="4775" y="23880"/>
                    <a:pt x="5204" y="23880"/>
                  </a:cubicBezTo>
                  <a:cubicBezTo>
                    <a:pt x="5444" y="23880"/>
                    <a:pt x="5685" y="23830"/>
                    <a:pt x="5909" y="23728"/>
                  </a:cubicBezTo>
                  <a:cubicBezTo>
                    <a:pt x="6506" y="24194"/>
                    <a:pt x="7145" y="24606"/>
                    <a:pt x="7815" y="24958"/>
                  </a:cubicBezTo>
                  <a:cubicBezTo>
                    <a:pt x="7819" y="25639"/>
                    <a:pt x="8232" y="26279"/>
                    <a:pt x="8906" y="26530"/>
                  </a:cubicBezTo>
                  <a:lnTo>
                    <a:pt x="8924" y="26539"/>
                  </a:lnTo>
                  <a:cubicBezTo>
                    <a:pt x="9116" y="26610"/>
                    <a:pt x="9313" y="26644"/>
                    <a:pt x="9506" y="26644"/>
                  </a:cubicBezTo>
                  <a:cubicBezTo>
                    <a:pt x="9994" y="26644"/>
                    <a:pt x="10460" y="26429"/>
                    <a:pt x="10780" y="26061"/>
                  </a:cubicBezTo>
                  <a:cubicBezTo>
                    <a:pt x="11222" y="26165"/>
                    <a:pt x="11667" y="26245"/>
                    <a:pt x="12117" y="26301"/>
                  </a:cubicBezTo>
                  <a:cubicBezTo>
                    <a:pt x="12356" y="26939"/>
                    <a:pt x="12968" y="27397"/>
                    <a:pt x="13689" y="27397"/>
                  </a:cubicBezTo>
                  <a:lnTo>
                    <a:pt x="13708" y="27397"/>
                  </a:lnTo>
                  <a:cubicBezTo>
                    <a:pt x="14431" y="27397"/>
                    <a:pt x="15041" y="26939"/>
                    <a:pt x="15283" y="26300"/>
                  </a:cubicBezTo>
                  <a:cubicBezTo>
                    <a:pt x="15833" y="26233"/>
                    <a:pt x="16379" y="26130"/>
                    <a:pt x="16916" y="25990"/>
                  </a:cubicBezTo>
                  <a:cubicBezTo>
                    <a:pt x="17237" y="26338"/>
                    <a:pt x="17689" y="26538"/>
                    <a:pt x="18160" y="26538"/>
                  </a:cubicBezTo>
                  <a:cubicBezTo>
                    <a:pt x="18367" y="26538"/>
                    <a:pt x="18578" y="26499"/>
                    <a:pt x="18783" y="26417"/>
                  </a:cubicBezTo>
                  <a:lnTo>
                    <a:pt x="18798" y="26411"/>
                  </a:lnTo>
                  <a:cubicBezTo>
                    <a:pt x="19449" y="26151"/>
                    <a:pt x="19868" y="25513"/>
                    <a:pt x="19853" y="24813"/>
                  </a:cubicBezTo>
                  <a:cubicBezTo>
                    <a:pt x="20426" y="24494"/>
                    <a:pt x="20974" y="24132"/>
                    <a:pt x="21492" y="23728"/>
                  </a:cubicBezTo>
                  <a:cubicBezTo>
                    <a:pt x="21715" y="23830"/>
                    <a:pt x="21955" y="23881"/>
                    <a:pt x="22196" y="23881"/>
                  </a:cubicBezTo>
                  <a:cubicBezTo>
                    <a:pt x="22624" y="23881"/>
                    <a:pt x="23052" y="23718"/>
                    <a:pt x="23378" y="23391"/>
                  </a:cubicBezTo>
                  <a:lnTo>
                    <a:pt x="23391" y="23378"/>
                  </a:lnTo>
                  <a:cubicBezTo>
                    <a:pt x="23887" y="22881"/>
                    <a:pt x="24022" y="22128"/>
                    <a:pt x="23729" y="21490"/>
                  </a:cubicBezTo>
                  <a:cubicBezTo>
                    <a:pt x="24106" y="21007"/>
                    <a:pt x="24447" y="20497"/>
                    <a:pt x="24749" y="19965"/>
                  </a:cubicBezTo>
                  <a:cubicBezTo>
                    <a:pt x="24765" y="19966"/>
                    <a:pt x="24781" y="19966"/>
                    <a:pt x="24797" y="19966"/>
                  </a:cubicBezTo>
                  <a:cubicBezTo>
                    <a:pt x="25461" y="19966"/>
                    <a:pt x="26091" y="19579"/>
                    <a:pt x="26359" y="18927"/>
                  </a:cubicBezTo>
                  <a:lnTo>
                    <a:pt x="26367" y="18910"/>
                  </a:lnTo>
                  <a:cubicBezTo>
                    <a:pt x="26632" y="18263"/>
                    <a:pt x="26470" y="17518"/>
                    <a:pt x="25957" y="17041"/>
                  </a:cubicBezTo>
                  <a:cubicBezTo>
                    <a:pt x="26113" y="16463"/>
                    <a:pt x="26228" y="15875"/>
                    <a:pt x="26302" y="15281"/>
                  </a:cubicBezTo>
                  <a:cubicBezTo>
                    <a:pt x="26940" y="15041"/>
                    <a:pt x="27397" y="14431"/>
                    <a:pt x="27397" y="13707"/>
                  </a:cubicBezTo>
                  <a:lnTo>
                    <a:pt x="27397" y="13689"/>
                  </a:lnTo>
                  <a:cubicBezTo>
                    <a:pt x="27397" y="12967"/>
                    <a:pt x="26940" y="12356"/>
                    <a:pt x="26302" y="12116"/>
                  </a:cubicBezTo>
                  <a:cubicBezTo>
                    <a:pt x="26220" y="11448"/>
                    <a:pt x="26083" y="10788"/>
                    <a:pt x="25895" y="10143"/>
                  </a:cubicBezTo>
                  <a:cubicBezTo>
                    <a:pt x="26385" y="9669"/>
                    <a:pt x="26560" y="8926"/>
                    <a:pt x="26273" y="8266"/>
                  </a:cubicBezTo>
                  <a:lnTo>
                    <a:pt x="26266" y="8247"/>
                  </a:lnTo>
                  <a:cubicBezTo>
                    <a:pt x="25998" y="7631"/>
                    <a:pt x="25391" y="7237"/>
                    <a:pt x="24726" y="7237"/>
                  </a:cubicBezTo>
                  <a:cubicBezTo>
                    <a:pt x="24697" y="7237"/>
                    <a:pt x="24668" y="7238"/>
                    <a:pt x="24638" y="7239"/>
                  </a:cubicBezTo>
                  <a:cubicBezTo>
                    <a:pt x="24365" y="6776"/>
                    <a:pt x="24062" y="6331"/>
                    <a:pt x="23731" y="5906"/>
                  </a:cubicBezTo>
                  <a:cubicBezTo>
                    <a:pt x="24012" y="5286"/>
                    <a:pt x="23903" y="4529"/>
                    <a:pt x="23393" y="4019"/>
                  </a:cubicBezTo>
                  <a:lnTo>
                    <a:pt x="23379" y="4006"/>
                  </a:lnTo>
                  <a:cubicBezTo>
                    <a:pt x="23052" y="3678"/>
                    <a:pt x="22624" y="3516"/>
                    <a:pt x="22195" y="3516"/>
                  </a:cubicBezTo>
                  <a:cubicBezTo>
                    <a:pt x="21955" y="3516"/>
                    <a:pt x="21715" y="3567"/>
                    <a:pt x="21492" y="3668"/>
                  </a:cubicBezTo>
                  <a:cubicBezTo>
                    <a:pt x="20894" y="3202"/>
                    <a:pt x="20255" y="2791"/>
                    <a:pt x="19584" y="2439"/>
                  </a:cubicBezTo>
                  <a:cubicBezTo>
                    <a:pt x="19581" y="1758"/>
                    <a:pt x="19168" y="1117"/>
                    <a:pt x="18492" y="866"/>
                  </a:cubicBezTo>
                  <a:lnTo>
                    <a:pt x="18473" y="859"/>
                  </a:lnTo>
                  <a:cubicBezTo>
                    <a:pt x="18281" y="787"/>
                    <a:pt x="18085" y="753"/>
                    <a:pt x="17891" y="753"/>
                  </a:cubicBezTo>
                  <a:cubicBezTo>
                    <a:pt x="17405" y="753"/>
                    <a:pt x="16939" y="967"/>
                    <a:pt x="16618" y="1335"/>
                  </a:cubicBezTo>
                  <a:cubicBezTo>
                    <a:pt x="16177" y="1231"/>
                    <a:pt x="15732" y="1151"/>
                    <a:pt x="15283" y="1095"/>
                  </a:cubicBezTo>
                  <a:cubicBezTo>
                    <a:pt x="15041" y="457"/>
                    <a:pt x="14432" y="1"/>
                    <a:pt x="13708"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681;p57">
              <a:extLst>
                <a:ext uri="{FF2B5EF4-FFF2-40B4-BE49-F238E27FC236}">
                  <a16:creationId xmlns:a16="http://schemas.microsoft.com/office/drawing/2014/main" id="{ED2A0F71-E01F-B6DB-CAA4-1F5067D530E5}"/>
                </a:ext>
              </a:extLst>
            </p:cNvPr>
            <p:cNvSpPr/>
            <p:nvPr/>
          </p:nvSpPr>
          <p:spPr>
            <a:xfrm>
              <a:off x="2374150" y="3067491"/>
              <a:ext cx="249602" cy="249602"/>
            </a:xfrm>
            <a:custGeom>
              <a:avLst/>
              <a:gdLst/>
              <a:ahLst/>
              <a:cxnLst/>
              <a:rect l="l" t="t" r="r" b="b"/>
              <a:pathLst>
                <a:path w="13087" h="13087" extrusionOk="0">
                  <a:moveTo>
                    <a:pt x="6544" y="1"/>
                  </a:moveTo>
                  <a:cubicBezTo>
                    <a:pt x="2930" y="1"/>
                    <a:pt x="1" y="2930"/>
                    <a:pt x="1" y="6542"/>
                  </a:cubicBezTo>
                  <a:cubicBezTo>
                    <a:pt x="1" y="10156"/>
                    <a:pt x="2930" y="13087"/>
                    <a:pt x="6544" y="13087"/>
                  </a:cubicBezTo>
                  <a:cubicBezTo>
                    <a:pt x="10157" y="13087"/>
                    <a:pt x="13087" y="10156"/>
                    <a:pt x="13087" y="6542"/>
                  </a:cubicBezTo>
                  <a:cubicBezTo>
                    <a:pt x="13087" y="2928"/>
                    <a:pt x="10157" y="1"/>
                    <a:pt x="6544"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682;p57">
              <a:extLst>
                <a:ext uri="{FF2B5EF4-FFF2-40B4-BE49-F238E27FC236}">
                  <a16:creationId xmlns:a16="http://schemas.microsoft.com/office/drawing/2014/main" id="{CEC8EA90-8AAB-B191-B3D7-545A13FCBFE2}"/>
                </a:ext>
              </a:extLst>
            </p:cNvPr>
            <p:cNvSpPr/>
            <p:nvPr/>
          </p:nvSpPr>
          <p:spPr>
            <a:xfrm>
              <a:off x="2430204" y="3123488"/>
              <a:ext cx="137475" cy="137532"/>
            </a:xfrm>
            <a:custGeom>
              <a:avLst/>
              <a:gdLst/>
              <a:ahLst/>
              <a:cxnLst/>
              <a:rect l="l" t="t" r="r" b="b"/>
              <a:pathLst>
                <a:path w="7208" h="7211" extrusionOk="0">
                  <a:moveTo>
                    <a:pt x="3605" y="1"/>
                  </a:moveTo>
                  <a:cubicBezTo>
                    <a:pt x="1615" y="1"/>
                    <a:pt x="0" y="1616"/>
                    <a:pt x="0" y="3606"/>
                  </a:cubicBezTo>
                  <a:cubicBezTo>
                    <a:pt x="0" y="5597"/>
                    <a:pt x="1615" y="7211"/>
                    <a:pt x="3605" y="7211"/>
                  </a:cubicBezTo>
                  <a:cubicBezTo>
                    <a:pt x="5595" y="7211"/>
                    <a:pt x="7208" y="5597"/>
                    <a:pt x="7208" y="3606"/>
                  </a:cubicBezTo>
                  <a:cubicBezTo>
                    <a:pt x="7208" y="1616"/>
                    <a:pt x="5595" y="1"/>
                    <a:pt x="3605" y="1"/>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683;p57">
              <a:extLst>
                <a:ext uri="{FF2B5EF4-FFF2-40B4-BE49-F238E27FC236}">
                  <a16:creationId xmlns:a16="http://schemas.microsoft.com/office/drawing/2014/main" id="{6D08B704-58EF-2741-A6DC-69E667A566A9}"/>
                </a:ext>
              </a:extLst>
            </p:cNvPr>
            <p:cNvSpPr/>
            <p:nvPr/>
          </p:nvSpPr>
          <p:spPr>
            <a:xfrm>
              <a:off x="2472564" y="3165924"/>
              <a:ext cx="54853" cy="52755"/>
            </a:xfrm>
            <a:custGeom>
              <a:avLst/>
              <a:gdLst/>
              <a:ahLst/>
              <a:cxnLst/>
              <a:rect l="l" t="t" r="r" b="b"/>
              <a:pathLst>
                <a:path w="2876" h="2766" extrusionOk="0">
                  <a:moveTo>
                    <a:pt x="1381" y="1"/>
                  </a:moveTo>
                  <a:cubicBezTo>
                    <a:pt x="620" y="1"/>
                    <a:pt x="2" y="620"/>
                    <a:pt x="2" y="1381"/>
                  </a:cubicBezTo>
                  <a:cubicBezTo>
                    <a:pt x="1" y="1941"/>
                    <a:pt x="338" y="2445"/>
                    <a:pt x="854" y="2660"/>
                  </a:cubicBezTo>
                  <a:cubicBezTo>
                    <a:pt x="1025" y="2731"/>
                    <a:pt x="1205" y="2765"/>
                    <a:pt x="1383" y="2765"/>
                  </a:cubicBezTo>
                  <a:cubicBezTo>
                    <a:pt x="1743" y="2765"/>
                    <a:pt x="2096" y="2625"/>
                    <a:pt x="2360" y="2361"/>
                  </a:cubicBezTo>
                  <a:cubicBezTo>
                    <a:pt x="2757" y="1965"/>
                    <a:pt x="2875" y="1370"/>
                    <a:pt x="2661" y="854"/>
                  </a:cubicBezTo>
                  <a:cubicBezTo>
                    <a:pt x="2448" y="338"/>
                    <a:pt x="1944" y="1"/>
                    <a:pt x="1384" y="1"/>
                  </a:cubicBezTo>
                  <a:cubicBezTo>
                    <a:pt x="1383" y="1"/>
                    <a:pt x="1382" y="1"/>
                    <a:pt x="1381"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684;p57">
              <a:extLst>
                <a:ext uri="{FF2B5EF4-FFF2-40B4-BE49-F238E27FC236}">
                  <a16:creationId xmlns:a16="http://schemas.microsoft.com/office/drawing/2014/main" id="{B9D2C1BC-542A-802D-281C-0C0032D7AE35}"/>
                </a:ext>
              </a:extLst>
            </p:cNvPr>
            <p:cNvSpPr/>
            <p:nvPr/>
          </p:nvSpPr>
          <p:spPr>
            <a:xfrm>
              <a:off x="1535208" y="2931008"/>
              <a:ext cx="522510" cy="522529"/>
            </a:xfrm>
            <a:custGeom>
              <a:avLst/>
              <a:gdLst/>
              <a:ahLst/>
              <a:cxnLst/>
              <a:rect l="l" t="t" r="r" b="b"/>
              <a:pathLst>
                <a:path w="27396" h="27397" extrusionOk="0">
                  <a:moveTo>
                    <a:pt x="13689" y="0"/>
                  </a:moveTo>
                  <a:cubicBezTo>
                    <a:pt x="12968" y="0"/>
                    <a:pt x="12356" y="457"/>
                    <a:pt x="12116" y="1096"/>
                  </a:cubicBezTo>
                  <a:cubicBezTo>
                    <a:pt x="11565" y="1162"/>
                    <a:pt x="11018" y="1266"/>
                    <a:pt x="10480" y="1406"/>
                  </a:cubicBezTo>
                  <a:cubicBezTo>
                    <a:pt x="10160" y="1057"/>
                    <a:pt x="9707" y="857"/>
                    <a:pt x="9236" y="857"/>
                  </a:cubicBezTo>
                  <a:cubicBezTo>
                    <a:pt x="9029" y="857"/>
                    <a:pt x="8819" y="896"/>
                    <a:pt x="8615" y="977"/>
                  </a:cubicBezTo>
                  <a:lnTo>
                    <a:pt x="8598" y="984"/>
                  </a:lnTo>
                  <a:cubicBezTo>
                    <a:pt x="7929" y="1252"/>
                    <a:pt x="7530" y="1902"/>
                    <a:pt x="7544" y="2583"/>
                  </a:cubicBezTo>
                  <a:cubicBezTo>
                    <a:pt x="6970" y="2902"/>
                    <a:pt x="6423" y="3265"/>
                    <a:pt x="5905" y="3667"/>
                  </a:cubicBezTo>
                  <a:cubicBezTo>
                    <a:pt x="5683" y="3566"/>
                    <a:pt x="5443" y="3516"/>
                    <a:pt x="5203" y="3516"/>
                  </a:cubicBezTo>
                  <a:cubicBezTo>
                    <a:pt x="4774" y="3516"/>
                    <a:pt x="4345" y="3678"/>
                    <a:pt x="4017" y="4006"/>
                  </a:cubicBezTo>
                  <a:lnTo>
                    <a:pt x="4006" y="4019"/>
                  </a:lnTo>
                  <a:cubicBezTo>
                    <a:pt x="3495" y="4529"/>
                    <a:pt x="3384" y="5284"/>
                    <a:pt x="3667" y="5906"/>
                  </a:cubicBezTo>
                  <a:cubicBezTo>
                    <a:pt x="3291" y="6389"/>
                    <a:pt x="2950" y="6898"/>
                    <a:pt x="2649" y="7432"/>
                  </a:cubicBezTo>
                  <a:cubicBezTo>
                    <a:pt x="2632" y="7431"/>
                    <a:pt x="2614" y="7431"/>
                    <a:pt x="2597" y="7431"/>
                  </a:cubicBezTo>
                  <a:cubicBezTo>
                    <a:pt x="1934" y="7431"/>
                    <a:pt x="1306" y="7819"/>
                    <a:pt x="1037" y="8470"/>
                  </a:cubicBezTo>
                  <a:lnTo>
                    <a:pt x="1031" y="8486"/>
                  </a:lnTo>
                  <a:cubicBezTo>
                    <a:pt x="754" y="9153"/>
                    <a:pt x="944" y="9892"/>
                    <a:pt x="1440" y="10356"/>
                  </a:cubicBezTo>
                  <a:cubicBezTo>
                    <a:pt x="1283" y="10933"/>
                    <a:pt x="1168" y="11521"/>
                    <a:pt x="1095" y="12114"/>
                  </a:cubicBezTo>
                  <a:cubicBezTo>
                    <a:pt x="437" y="12359"/>
                    <a:pt x="1" y="12987"/>
                    <a:pt x="1" y="13689"/>
                  </a:cubicBezTo>
                  <a:lnTo>
                    <a:pt x="1" y="13707"/>
                  </a:lnTo>
                  <a:cubicBezTo>
                    <a:pt x="2" y="14407"/>
                    <a:pt x="438" y="15035"/>
                    <a:pt x="1095" y="15280"/>
                  </a:cubicBezTo>
                  <a:cubicBezTo>
                    <a:pt x="1179" y="15948"/>
                    <a:pt x="1314" y="16607"/>
                    <a:pt x="1501" y="17254"/>
                  </a:cubicBezTo>
                  <a:cubicBezTo>
                    <a:pt x="998" y="17740"/>
                    <a:pt x="848" y="18489"/>
                    <a:pt x="1125" y="19132"/>
                  </a:cubicBezTo>
                  <a:lnTo>
                    <a:pt x="1130" y="19147"/>
                  </a:lnTo>
                  <a:cubicBezTo>
                    <a:pt x="1400" y="19764"/>
                    <a:pt x="2009" y="20159"/>
                    <a:pt x="2677" y="20159"/>
                  </a:cubicBezTo>
                  <a:cubicBezTo>
                    <a:pt x="2704" y="20159"/>
                    <a:pt x="2731" y="20158"/>
                    <a:pt x="2759" y="20157"/>
                  </a:cubicBezTo>
                  <a:cubicBezTo>
                    <a:pt x="3034" y="20618"/>
                    <a:pt x="3337" y="21063"/>
                    <a:pt x="3667" y="21488"/>
                  </a:cubicBezTo>
                  <a:cubicBezTo>
                    <a:pt x="3386" y="22109"/>
                    <a:pt x="3496" y="22866"/>
                    <a:pt x="4006" y="23377"/>
                  </a:cubicBezTo>
                  <a:lnTo>
                    <a:pt x="4018" y="23389"/>
                  </a:lnTo>
                  <a:cubicBezTo>
                    <a:pt x="4345" y="23717"/>
                    <a:pt x="4773" y="23880"/>
                    <a:pt x="5202" y="23880"/>
                  </a:cubicBezTo>
                  <a:cubicBezTo>
                    <a:pt x="5443" y="23880"/>
                    <a:pt x="5684" y="23829"/>
                    <a:pt x="5907" y="23727"/>
                  </a:cubicBezTo>
                  <a:cubicBezTo>
                    <a:pt x="6505" y="24192"/>
                    <a:pt x="7144" y="24603"/>
                    <a:pt x="7815" y="24954"/>
                  </a:cubicBezTo>
                  <a:cubicBezTo>
                    <a:pt x="7815" y="25656"/>
                    <a:pt x="8250" y="26283"/>
                    <a:pt x="8906" y="26529"/>
                  </a:cubicBezTo>
                  <a:lnTo>
                    <a:pt x="8923" y="26535"/>
                  </a:lnTo>
                  <a:cubicBezTo>
                    <a:pt x="9114" y="26606"/>
                    <a:pt x="9313" y="26641"/>
                    <a:pt x="9510" y="26641"/>
                  </a:cubicBezTo>
                  <a:cubicBezTo>
                    <a:pt x="9988" y="26641"/>
                    <a:pt x="10455" y="26436"/>
                    <a:pt x="10780" y="26061"/>
                  </a:cubicBezTo>
                  <a:cubicBezTo>
                    <a:pt x="11222" y="26164"/>
                    <a:pt x="11668" y="26245"/>
                    <a:pt x="12117" y="26301"/>
                  </a:cubicBezTo>
                  <a:cubicBezTo>
                    <a:pt x="12356" y="26938"/>
                    <a:pt x="12968" y="27396"/>
                    <a:pt x="13690" y="27396"/>
                  </a:cubicBezTo>
                  <a:lnTo>
                    <a:pt x="13710" y="27396"/>
                  </a:lnTo>
                  <a:cubicBezTo>
                    <a:pt x="14431" y="27396"/>
                    <a:pt x="15042" y="26938"/>
                    <a:pt x="15283" y="26301"/>
                  </a:cubicBezTo>
                  <a:cubicBezTo>
                    <a:pt x="15833" y="26233"/>
                    <a:pt x="16378" y="26129"/>
                    <a:pt x="16916" y="25991"/>
                  </a:cubicBezTo>
                  <a:cubicBezTo>
                    <a:pt x="17237" y="26339"/>
                    <a:pt x="17688" y="26539"/>
                    <a:pt x="18158" y="26539"/>
                  </a:cubicBezTo>
                  <a:cubicBezTo>
                    <a:pt x="18365" y="26539"/>
                    <a:pt x="18577" y="26500"/>
                    <a:pt x="18781" y="26417"/>
                  </a:cubicBezTo>
                  <a:lnTo>
                    <a:pt x="18797" y="26411"/>
                  </a:lnTo>
                  <a:cubicBezTo>
                    <a:pt x="19448" y="26149"/>
                    <a:pt x="19868" y="25513"/>
                    <a:pt x="19852" y="24811"/>
                  </a:cubicBezTo>
                  <a:cubicBezTo>
                    <a:pt x="20425" y="24493"/>
                    <a:pt x="20973" y="24132"/>
                    <a:pt x="21491" y="23728"/>
                  </a:cubicBezTo>
                  <a:cubicBezTo>
                    <a:pt x="21714" y="23830"/>
                    <a:pt x="21954" y="23881"/>
                    <a:pt x="22193" y="23881"/>
                  </a:cubicBezTo>
                  <a:cubicBezTo>
                    <a:pt x="22622" y="23881"/>
                    <a:pt x="23050" y="23718"/>
                    <a:pt x="23377" y="23391"/>
                  </a:cubicBezTo>
                  <a:lnTo>
                    <a:pt x="23389" y="23378"/>
                  </a:lnTo>
                  <a:cubicBezTo>
                    <a:pt x="23885" y="22881"/>
                    <a:pt x="24019" y="22128"/>
                    <a:pt x="23728" y="21490"/>
                  </a:cubicBezTo>
                  <a:cubicBezTo>
                    <a:pt x="24105" y="21007"/>
                    <a:pt x="24447" y="20497"/>
                    <a:pt x="24749" y="19965"/>
                  </a:cubicBezTo>
                  <a:cubicBezTo>
                    <a:pt x="24766" y="19966"/>
                    <a:pt x="24784" y="19966"/>
                    <a:pt x="24802" y="19966"/>
                  </a:cubicBezTo>
                  <a:cubicBezTo>
                    <a:pt x="25481" y="19966"/>
                    <a:pt x="26097" y="19557"/>
                    <a:pt x="26359" y="18926"/>
                  </a:cubicBezTo>
                  <a:lnTo>
                    <a:pt x="26367" y="18911"/>
                  </a:lnTo>
                  <a:cubicBezTo>
                    <a:pt x="26632" y="18262"/>
                    <a:pt x="26468" y="17518"/>
                    <a:pt x="25956" y="17040"/>
                  </a:cubicBezTo>
                  <a:cubicBezTo>
                    <a:pt x="26112" y="16463"/>
                    <a:pt x="26227" y="15875"/>
                    <a:pt x="26301" y="15281"/>
                  </a:cubicBezTo>
                  <a:cubicBezTo>
                    <a:pt x="26958" y="15037"/>
                    <a:pt x="27396" y="14410"/>
                    <a:pt x="27396" y="13708"/>
                  </a:cubicBezTo>
                  <a:lnTo>
                    <a:pt x="27396" y="13690"/>
                  </a:lnTo>
                  <a:cubicBezTo>
                    <a:pt x="27396" y="12988"/>
                    <a:pt x="26959" y="12360"/>
                    <a:pt x="26301" y="12116"/>
                  </a:cubicBezTo>
                  <a:cubicBezTo>
                    <a:pt x="26219" y="11448"/>
                    <a:pt x="26083" y="10787"/>
                    <a:pt x="25895" y="10143"/>
                  </a:cubicBezTo>
                  <a:cubicBezTo>
                    <a:pt x="26385" y="9668"/>
                    <a:pt x="26559" y="8925"/>
                    <a:pt x="26272" y="8264"/>
                  </a:cubicBezTo>
                  <a:lnTo>
                    <a:pt x="26266" y="8246"/>
                  </a:lnTo>
                  <a:cubicBezTo>
                    <a:pt x="25990" y="7611"/>
                    <a:pt x="25369" y="7236"/>
                    <a:pt x="24719" y="7236"/>
                  </a:cubicBezTo>
                  <a:cubicBezTo>
                    <a:pt x="24692" y="7236"/>
                    <a:pt x="24664" y="7236"/>
                    <a:pt x="24637" y="7238"/>
                  </a:cubicBezTo>
                  <a:cubicBezTo>
                    <a:pt x="24362" y="6775"/>
                    <a:pt x="24059" y="6330"/>
                    <a:pt x="23730" y="5906"/>
                  </a:cubicBezTo>
                  <a:cubicBezTo>
                    <a:pt x="24022" y="5268"/>
                    <a:pt x="23887" y="4516"/>
                    <a:pt x="23391" y="4019"/>
                  </a:cubicBezTo>
                  <a:lnTo>
                    <a:pt x="23377" y="4006"/>
                  </a:lnTo>
                  <a:cubicBezTo>
                    <a:pt x="23050" y="3678"/>
                    <a:pt x="22622" y="3516"/>
                    <a:pt x="22193" y="3516"/>
                  </a:cubicBezTo>
                  <a:cubicBezTo>
                    <a:pt x="21953" y="3516"/>
                    <a:pt x="21714" y="3566"/>
                    <a:pt x="21491" y="3667"/>
                  </a:cubicBezTo>
                  <a:cubicBezTo>
                    <a:pt x="20893" y="3202"/>
                    <a:pt x="20255" y="2790"/>
                    <a:pt x="19584" y="2439"/>
                  </a:cubicBezTo>
                  <a:cubicBezTo>
                    <a:pt x="19580" y="1756"/>
                    <a:pt x="19167" y="1116"/>
                    <a:pt x="18491" y="866"/>
                  </a:cubicBezTo>
                  <a:lnTo>
                    <a:pt x="18474" y="858"/>
                  </a:lnTo>
                  <a:cubicBezTo>
                    <a:pt x="18281" y="787"/>
                    <a:pt x="18084" y="753"/>
                    <a:pt x="17890" y="753"/>
                  </a:cubicBezTo>
                  <a:cubicBezTo>
                    <a:pt x="17403" y="753"/>
                    <a:pt x="16937" y="967"/>
                    <a:pt x="16618" y="1335"/>
                  </a:cubicBezTo>
                  <a:cubicBezTo>
                    <a:pt x="16177" y="1230"/>
                    <a:pt x="15731" y="1150"/>
                    <a:pt x="15283" y="1096"/>
                  </a:cubicBezTo>
                  <a:cubicBezTo>
                    <a:pt x="15040" y="457"/>
                    <a:pt x="14431" y="0"/>
                    <a:pt x="13708"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685;p57">
              <a:extLst>
                <a:ext uri="{FF2B5EF4-FFF2-40B4-BE49-F238E27FC236}">
                  <a16:creationId xmlns:a16="http://schemas.microsoft.com/office/drawing/2014/main" id="{95BFE53D-CA04-A5E5-4B4A-B53C4909EC14}"/>
                </a:ext>
              </a:extLst>
            </p:cNvPr>
            <p:cNvSpPr/>
            <p:nvPr/>
          </p:nvSpPr>
          <p:spPr>
            <a:xfrm>
              <a:off x="1671634" y="3067453"/>
              <a:ext cx="249621" cy="249621"/>
            </a:xfrm>
            <a:custGeom>
              <a:avLst/>
              <a:gdLst/>
              <a:ahLst/>
              <a:cxnLst/>
              <a:rect l="l" t="t" r="r" b="b"/>
              <a:pathLst>
                <a:path w="13088" h="13088" extrusionOk="0">
                  <a:moveTo>
                    <a:pt x="6546" y="0"/>
                  </a:moveTo>
                  <a:cubicBezTo>
                    <a:pt x="2932" y="0"/>
                    <a:pt x="0" y="2929"/>
                    <a:pt x="0" y="6543"/>
                  </a:cubicBezTo>
                  <a:cubicBezTo>
                    <a:pt x="0" y="10157"/>
                    <a:pt x="2932" y="13087"/>
                    <a:pt x="6546" y="13087"/>
                  </a:cubicBezTo>
                  <a:cubicBezTo>
                    <a:pt x="10160" y="13087"/>
                    <a:pt x="13088" y="10157"/>
                    <a:pt x="13088" y="6543"/>
                  </a:cubicBezTo>
                  <a:cubicBezTo>
                    <a:pt x="13088" y="2928"/>
                    <a:pt x="10160" y="0"/>
                    <a:pt x="6546"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686;p57">
              <a:extLst>
                <a:ext uri="{FF2B5EF4-FFF2-40B4-BE49-F238E27FC236}">
                  <a16:creationId xmlns:a16="http://schemas.microsoft.com/office/drawing/2014/main" id="{01BC7929-17AF-168C-3682-096E7BCA38BA}"/>
                </a:ext>
              </a:extLst>
            </p:cNvPr>
            <p:cNvSpPr/>
            <p:nvPr/>
          </p:nvSpPr>
          <p:spPr>
            <a:xfrm>
              <a:off x="1727726" y="3123488"/>
              <a:ext cx="137456" cy="137513"/>
            </a:xfrm>
            <a:custGeom>
              <a:avLst/>
              <a:gdLst/>
              <a:ahLst/>
              <a:cxnLst/>
              <a:rect l="l" t="t" r="r" b="b"/>
              <a:pathLst>
                <a:path w="7207" h="7210" extrusionOk="0">
                  <a:moveTo>
                    <a:pt x="3605" y="1"/>
                  </a:moveTo>
                  <a:cubicBezTo>
                    <a:pt x="1616" y="1"/>
                    <a:pt x="1" y="1616"/>
                    <a:pt x="1" y="3605"/>
                  </a:cubicBezTo>
                  <a:cubicBezTo>
                    <a:pt x="1" y="5595"/>
                    <a:pt x="1615" y="7209"/>
                    <a:pt x="3605" y="7209"/>
                  </a:cubicBezTo>
                  <a:cubicBezTo>
                    <a:pt x="5595" y="7209"/>
                    <a:pt x="7206" y="5595"/>
                    <a:pt x="7206" y="3605"/>
                  </a:cubicBezTo>
                  <a:cubicBezTo>
                    <a:pt x="7206" y="1614"/>
                    <a:pt x="5593" y="1"/>
                    <a:pt x="3605" y="1"/>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687;p57">
              <a:extLst>
                <a:ext uri="{FF2B5EF4-FFF2-40B4-BE49-F238E27FC236}">
                  <a16:creationId xmlns:a16="http://schemas.microsoft.com/office/drawing/2014/main" id="{C476C289-312B-FB98-8388-4D199DEBC2B1}"/>
                </a:ext>
              </a:extLst>
            </p:cNvPr>
            <p:cNvSpPr/>
            <p:nvPr/>
          </p:nvSpPr>
          <p:spPr>
            <a:xfrm>
              <a:off x="1770086" y="3165905"/>
              <a:ext cx="54833" cy="52735"/>
            </a:xfrm>
            <a:custGeom>
              <a:avLst/>
              <a:gdLst/>
              <a:ahLst/>
              <a:cxnLst/>
              <a:rect l="l" t="t" r="r" b="b"/>
              <a:pathLst>
                <a:path w="2875" h="2765" extrusionOk="0">
                  <a:moveTo>
                    <a:pt x="1381" y="1"/>
                  </a:moveTo>
                  <a:cubicBezTo>
                    <a:pt x="620" y="1"/>
                    <a:pt x="2" y="618"/>
                    <a:pt x="1" y="1381"/>
                  </a:cubicBezTo>
                  <a:cubicBezTo>
                    <a:pt x="1" y="1940"/>
                    <a:pt x="337" y="2444"/>
                    <a:pt x="853" y="2658"/>
                  </a:cubicBezTo>
                  <a:cubicBezTo>
                    <a:pt x="1025" y="2730"/>
                    <a:pt x="1205" y="2764"/>
                    <a:pt x="1384" y="2764"/>
                  </a:cubicBezTo>
                  <a:cubicBezTo>
                    <a:pt x="1743" y="2764"/>
                    <a:pt x="2096" y="2624"/>
                    <a:pt x="2361" y="2360"/>
                  </a:cubicBezTo>
                  <a:cubicBezTo>
                    <a:pt x="2756" y="1965"/>
                    <a:pt x="2874" y="1370"/>
                    <a:pt x="2661" y="854"/>
                  </a:cubicBezTo>
                  <a:cubicBezTo>
                    <a:pt x="2448" y="338"/>
                    <a:pt x="1942" y="1"/>
                    <a:pt x="1384" y="1"/>
                  </a:cubicBezTo>
                  <a:cubicBezTo>
                    <a:pt x="1383" y="1"/>
                    <a:pt x="1382" y="1"/>
                    <a:pt x="1381"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688;p57">
              <a:extLst>
                <a:ext uri="{FF2B5EF4-FFF2-40B4-BE49-F238E27FC236}">
                  <a16:creationId xmlns:a16="http://schemas.microsoft.com/office/drawing/2014/main" id="{DA3CEBC4-DA22-12D1-52EF-CA2876BCC82A}"/>
                </a:ext>
              </a:extLst>
            </p:cNvPr>
            <p:cNvSpPr/>
            <p:nvPr/>
          </p:nvSpPr>
          <p:spPr>
            <a:xfrm>
              <a:off x="4014404" y="1892339"/>
              <a:ext cx="805832" cy="235126"/>
            </a:xfrm>
            <a:custGeom>
              <a:avLst/>
              <a:gdLst/>
              <a:ahLst/>
              <a:cxnLst/>
              <a:rect l="l" t="t" r="r" b="b"/>
              <a:pathLst>
                <a:path w="42251" h="12328" extrusionOk="0">
                  <a:moveTo>
                    <a:pt x="0" y="0"/>
                  </a:moveTo>
                  <a:lnTo>
                    <a:pt x="0" y="12328"/>
                  </a:lnTo>
                  <a:lnTo>
                    <a:pt x="42251" y="12328"/>
                  </a:lnTo>
                  <a:lnTo>
                    <a:pt x="33120" y="0"/>
                  </a:ln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689;p57">
              <a:extLst>
                <a:ext uri="{FF2B5EF4-FFF2-40B4-BE49-F238E27FC236}">
                  <a16:creationId xmlns:a16="http://schemas.microsoft.com/office/drawing/2014/main" id="{C7357CC8-F8CB-38BD-1021-B5348EAE63AD}"/>
                </a:ext>
              </a:extLst>
            </p:cNvPr>
            <p:cNvSpPr/>
            <p:nvPr/>
          </p:nvSpPr>
          <p:spPr>
            <a:xfrm>
              <a:off x="4083850" y="2238375"/>
              <a:ext cx="381000" cy="320700"/>
            </a:xfrm>
            <a:prstGeom prst="snip1Rect">
              <a:avLst>
                <a:gd name="adj" fmla="val 50000"/>
              </a:avLst>
            </a:pr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89" name="Picture 188">
            <a:extLst>
              <a:ext uri="{FF2B5EF4-FFF2-40B4-BE49-F238E27FC236}">
                <a16:creationId xmlns:a16="http://schemas.microsoft.com/office/drawing/2014/main" id="{30AC4EE7-6614-6C71-E8D1-86004B5DF482}"/>
              </a:ext>
            </a:extLst>
          </p:cNvPr>
          <p:cNvPicPr>
            <a:picLocks noChangeAspect="1"/>
          </p:cNvPicPr>
          <p:nvPr/>
        </p:nvPicPr>
        <p:blipFill>
          <a:blip r:embed="rId3"/>
          <a:stretch>
            <a:fillRect/>
          </a:stretch>
        </p:blipFill>
        <p:spPr>
          <a:xfrm>
            <a:off x="538977" y="857185"/>
            <a:ext cx="5090362" cy="2743718"/>
          </a:xfrm>
          <a:prstGeom prst="rect">
            <a:avLst/>
          </a:prstGeom>
        </p:spPr>
      </p:pic>
      <p:pic>
        <p:nvPicPr>
          <p:cNvPr id="193" name="Picture 192">
            <a:extLst>
              <a:ext uri="{FF2B5EF4-FFF2-40B4-BE49-F238E27FC236}">
                <a16:creationId xmlns:a16="http://schemas.microsoft.com/office/drawing/2014/main" id="{9DC47D0F-0577-F1AC-63A6-B3E2B60AAB9F}"/>
              </a:ext>
            </a:extLst>
          </p:cNvPr>
          <p:cNvPicPr>
            <a:picLocks noChangeAspect="1"/>
          </p:cNvPicPr>
          <p:nvPr/>
        </p:nvPicPr>
        <p:blipFill>
          <a:blip r:embed="rId4"/>
          <a:stretch>
            <a:fillRect/>
          </a:stretch>
        </p:blipFill>
        <p:spPr>
          <a:xfrm>
            <a:off x="6358833" y="890139"/>
            <a:ext cx="5097304" cy="2743718"/>
          </a:xfrm>
          <a:prstGeom prst="rect">
            <a:avLst/>
          </a:prstGeom>
        </p:spPr>
      </p:pic>
      <p:sp>
        <p:nvSpPr>
          <p:cNvPr id="194" name="Title 6">
            <a:extLst>
              <a:ext uri="{FF2B5EF4-FFF2-40B4-BE49-F238E27FC236}">
                <a16:creationId xmlns:a16="http://schemas.microsoft.com/office/drawing/2014/main" id="{E855F750-4D04-54FF-3086-787545B11366}"/>
              </a:ext>
            </a:extLst>
          </p:cNvPr>
          <p:cNvSpPr>
            <a:spLocks noGrp="1"/>
          </p:cNvSpPr>
          <p:nvPr>
            <p:ph type="title"/>
          </p:nvPr>
        </p:nvSpPr>
        <p:spPr>
          <a:xfrm>
            <a:off x="929219" y="83137"/>
            <a:ext cx="10290000" cy="763600"/>
          </a:xfrm>
        </p:spPr>
        <p:txBody>
          <a:bodyPr/>
          <a:lstStyle/>
          <a:p>
            <a:pPr algn="ctr"/>
            <a:r>
              <a:rPr lang="en-US" sz="4800" dirty="0">
                <a:solidFill>
                  <a:schemeClr val="accent1"/>
                </a:solidFill>
                <a:latin typeface="Arial Black" panose="020B0A04020102020204" pitchFamily="34" charset="0"/>
              </a:rPr>
              <a:t>Merging onto the freeway</a:t>
            </a:r>
          </a:p>
        </p:txBody>
      </p:sp>
    </p:spTree>
    <p:extLst>
      <p:ext uri="{BB962C8B-B14F-4D97-AF65-F5344CB8AC3E}">
        <p14:creationId xmlns:p14="http://schemas.microsoft.com/office/powerpoint/2010/main" val="3606867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6">
            <a:extLst>
              <a:ext uri="{FF2B5EF4-FFF2-40B4-BE49-F238E27FC236}">
                <a16:creationId xmlns:a16="http://schemas.microsoft.com/office/drawing/2014/main" id="{FB48433A-D01F-0392-FA1D-E251361DC18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46" t="19310" r="4905" b="66340"/>
          <a:stretch/>
        </p:blipFill>
        <p:spPr bwMode="auto">
          <a:xfrm>
            <a:off x="6406713" y="4700878"/>
            <a:ext cx="5783953" cy="11302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id="{F5B79DFF-42D1-3113-4A95-B74A4028BCC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06" t="33195" r="4662" b="53051"/>
          <a:stretch/>
        </p:blipFill>
        <p:spPr bwMode="auto">
          <a:xfrm>
            <a:off x="6395223" y="3677968"/>
            <a:ext cx="5814899" cy="108345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a:extLst>
              <a:ext uri="{FF2B5EF4-FFF2-40B4-BE49-F238E27FC236}">
                <a16:creationId xmlns:a16="http://schemas.microsoft.com/office/drawing/2014/main" id="{8B7E9E04-B845-7A9C-AF1B-94891F55CFD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64" t="69888" r="3585" b="4902"/>
          <a:stretch/>
        </p:blipFill>
        <p:spPr bwMode="auto">
          <a:xfrm>
            <a:off x="6320327" y="-95142"/>
            <a:ext cx="5918574" cy="19858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a:extLst>
              <a:ext uri="{FF2B5EF4-FFF2-40B4-BE49-F238E27FC236}">
                <a16:creationId xmlns:a16="http://schemas.microsoft.com/office/drawing/2014/main" id="{F2EFC22A-6421-ACE7-04EB-BB4A5017436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42" t="46949" r="3907" b="29856"/>
          <a:stretch/>
        </p:blipFill>
        <p:spPr bwMode="auto">
          <a:xfrm>
            <a:off x="6291549" y="1850965"/>
            <a:ext cx="5918574" cy="182700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AE561CE-741E-2C43-FA21-E080C43D537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10" t="5838" r="5239" b="80768"/>
          <a:stretch/>
        </p:blipFill>
        <p:spPr bwMode="auto">
          <a:xfrm>
            <a:off x="6381918" y="5784332"/>
            <a:ext cx="5783953" cy="10550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BC525C4-7F4F-25ED-4ACC-DEFA355ABDB3}"/>
              </a:ext>
            </a:extLst>
          </p:cNvPr>
          <p:cNvPicPr>
            <a:picLocks noChangeAspect="1"/>
          </p:cNvPicPr>
          <p:nvPr/>
        </p:nvPicPr>
        <p:blipFill rotWithShape="1">
          <a:blip r:embed="rId4"/>
          <a:srcRect l="6337" r="8859" b="21182"/>
          <a:stretch/>
        </p:blipFill>
        <p:spPr>
          <a:xfrm>
            <a:off x="3060604" y="4927816"/>
            <a:ext cx="3321314" cy="2057914"/>
          </a:xfrm>
          <a:prstGeom prst="rect">
            <a:avLst/>
          </a:prstGeom>
        </p:spPr>
      </p:pic>
      <p:pic>
        <p:nvPicPr>
          <p:cNvPr id="28" name="Picture 27">
            <a:extLst>
              <a:ext uri="{FF2B5EF4-FFF2-40B4-BE49-F238E27FC236}">
                <a16:creationId xmlns:a16="http://schemas.microsoft.com/office/drawing/2014/main" id="{47CC3905-4704-B886-BD50-2651695ED0B1}"/>
              </a:ext>
            </a:extLst>
          </p:cNvPr>
          <p:cNvPicPr>
            <a:picLocks noChangeAspect="1"/>
          </p:cNvPicPr>
          <p:nvPr/>
        </p:nvPicPr>
        <p:blipFill rotWithShape="1">
          <a:blip r:embed="rId5"/>
          <a:srcRect r="964"/>
          <a:stretch/>
        </p:blipFill>
        <p:spPr>
          <a:xfrm>
            <a:off x="2861855" y="3121284"/>
            <a:ext cx="3527623" cy="2374639"/>
          </a:xfrm>
          <a:prstGeom prst="rect">
            <a:avLst/>
          </a:prstGeom>
        </p:spPr>
      </p:pic>
      <p:pic>
        <p:nvPicPr>
          <p:cNvPr id="7" name="Picture 6">
            <a:extLst>
              <a:ext uri="{FF2B5EF4-FFF2-40B4-BE49-F238E27FC236}">
                <a16:creationId xmlns:a16="http://schemas.microsoft.com/office/drawing/2014/main" id="{FA42446B-CFB2-ED12-F5D1-F1916BAE26BB}"/>
              </a:ext>
            </a:extLst>
          </p:cNvPr>
          <p:cNvPicPr>
            <a:picLocks noChangeAspect="1"/>
          </p:cNvPicPr>
          <p:nvPr/>
        </p:nvPicPr>
        <p:blipFill>
          <a:blip r:embed="rId6"/>
          <a:stretch>
            <a:fillRect/>
          </a:stretch>
        </p:blipFill>
        <p:spPr>
          <a:xfrm>
            <a:off x="-19456" y="3109257"/>
            <a:ext cx="3167251" cy="1780884"/>
          </a:xfrm>
          <a:prstGeom prst="rect">
            <a:avLst/>
          </a:prstGeom>
        </p:spPr>
      </p:pic>
      <p:pic>
        <p:nvPicPr>
          <p:cNvPr id="3" name="Picture 2">
            <a:extLst>
              <a:ext uri="{FF2B5EF4-FFF2-40B4-BE49-F238E27FC236}">
                <a16:creationId xmlns:a16="http://schemas.microsoft.com/office/drawing/2014/main" id="{25FB362E-0F91-173E-CA75-F0E8ADD2817E}"/>
              </a:ext>
            </a:extLst>
          </p:cNvPr>
          <p:cNvPicPr>
            <a:picLocks noChangeAspect="1"/>
          </p:cNvPicPr>
          <p:nvPr/>
        </p:nvPicPr>
        <p:blipFill rotWithShape="1">
          <a:blip r:embed="rId7"/>
          <a:srcRect l="6540"/>
          <a:stretch/>
        </p:blipFill>
        <p:spPr>
          <a:xfrm>
            <a:off x="-44915" y="1076315"/>
            <a:ext cx="3142315" cy="2242186"/>
          </a:xfrm>
          <a:prstGeom prst="rect">
            <a:avLst/>
          </a:prstGeom>
        </p:spPr>
      </p:pic>
      <p:pic>
        <p:nvPicPr>
          <p:cNvPr id="15" name="Picture 14">
            <a:extLst>
              <a:ext uri="{FF2B5EF4-FFF2-40B4-BE49-F238E27FC236}">
                <a16:creationId xmlns:a16="http://schemas.microsoft.com/office/drawing/2014/main" id="{433F1EE1-11FA-7154-75D3-7F7577059497}"/>
              </a:ext>
            </a:extLst>
          </p:cNvPr>
          <p:cNvPicPr>
            <a:picLocks noChangeAspect="1"/>
          </p:cNvPicPr>
          <p:nvPr/>
        </p:nvPicPr>
        <p:blipFill>
          <a:blip r:embed="rId8"/>
          <a:stretch>
            <a:fillRect/>
          </a:stretch>
        </p:blipFill>
        <p:spPr>
          <a:xfrm>
            <a:off x="3791721" y="1756399"/>
            <a:ext cx="2603502" cy="1562102"/>
          </a:xfrm>
          <a:prstGeom prst="rect">
            <a:avLst/>
          </a:prstGeom>
        </p:spPr>
      </p:pic>
      <p:pic>
        <p:nvPicPr>
          <p:cNvPr id="5" name="Picture 4">
            <a:extLst>
              <a:ext uri="{FF2B5EF4-FFF2-40B4-BE49-F238E27FC236}">
                <a16:creationId xmlns:a16="http://schemas.microsoft.com/office/drawing/2014/main" id="{403FD869-DF36-D6E6-F11C-B227E5437BE5}"/>
              </a:ext>
            </a:extLst>
          </p:cNvPr>
          <p:cNvPicPr>
            <a:picLocks noChangeAspect="1"/>
          </p:cNvPicPr>
          <p:nvPr/>
        </p:nvPicPr>
        <p:blipFill rotWithShape="1">
          <a:blip r:embed="rId9"/>
          <a:srcRect l="9941"/>
          <a:stretch/>
        </p:blipFill>
        <p:spPr>
          <a:xfrm>
            <a:off x="-49349" y="-11153"/>
            <a:ext cx="2829963" cy="1767552"/>
          </a:xfrm>
          <a:prstGeom prst="rect">
            <a:avLst/>
          </a:prstGeom>
        </p:spPr>
      </p:pic>
      <p:pic>
        <p:nvPicPr>
          <p:cNvPr id="6" name="Picture 5">
            <a:extLst>
              <a:ext uri="{FF2B5EF4-FFF2-40B4-BE49-F238E27FC236}">
                <a16:creationId xmlns:a16="http://schemas.microsoft.com/office/drawing/2014/main" id="{F3A315B0-D494-6FF5-9FCF-C4EA93138EBE}"/>
              </a:ext>
            </a:extLst>
          </p:cNvPr>
          <p:cNvPicPr>
            <a:picLocks noChangeAspect="1"/>
          </p:cNvPicPr>
          <p:nvPr/>
        </p:nvPicPr>
        <p:blipFill rotWithShape="1">
          <a:blip r:embed="rId10"/>
          <a:srcRect l="31495"/>
          <a:stretch/>
        </p:blipFill>
        <p:spPr>
          <a:xfrm>
            <a:off x="4079602" y="-4980"/>
            <a:ext cx="2311187" cy="1767552"/>
          </a:xfrm>
          <a:prstGeom prst="rect">
            <a:avLst/>
          </a:prstGeom>
        </p:spPr>
      </p:pic>
      <p:pic>
        <p:nvPicPr>
          <p:cNvPr id="8" name="Picture 7">
            <a:extLst>
              <a:ext uri="{FF2B5EF4-FFF2-40B4-BE49-F238E27FC236}">
                <a16:creationId xmlns:a16="http://schemas.microsoft.com/office/drawing/2014/main" id="{E1E99A5C-6E7D-6EDC-877C-23DE0D75B758}"/>
              </a:ext>
            </a:extLst>
          </p:cNvPr>
          <p:cNvPicPr>
            <a:picLocks noChangeAspect="1"/>
          </p:cNvPicPr>
          <p:nvPr/>
        </p:nvPicPr>
        <p:blipFill rotWithShape="1">
          <a:blip r:embed="rId11"/>
          <a:srcRect t="7263"/>
          <a:stretch/>
        </p:blipFill>
        <p:spPr>
          <a:xfrm>
            <a:off x="2073949" y="1762572"/>
            <a:ext cx="2523510" cy="1562102"/>
          </a:xfrm>
          <a:prstGeom prst="rect">
            <a:avLst/>
          </a:prstGeom>
        </p:spPr>
      </p:pic>
      <p:pic>
        <p:nvPicPr>
          <p:cNvPr id="31" name="Picture 30">
            <a:extLst>
              <a:ext uri="{FF2B5EF4-FFF2-40B4-BE49-F238E27FC236}">
                <a16:creationId xmlns:a16="http://schemas.microsoft.com/office/drawing/2014/main" id="{9F6AD322-86E2-9C67-8247-5FCDC39335F5}"/>
              </a:ext>
            </a:extLst>
          </p:cNvPr>
          <p:cNvPicPr>
            <a:picLocks noChangeAspect="1"/>
          </p:cNvPicPr>
          <p:nvPr/>
        </p:nvPicPr>
        <p:blipFill rotWithShape="1">
          <a:blip r:embed="rId12"/>
          <a:srcRect r="36483" b="29249"/>
          <a:stretch/>
        </p:blipFill>
        <p:spPr>
          <a:xfrm>
            <a:off x="-10048" y="4890141"/>
            <a:ext cx="3142315" cy="1967859"/>
          </a:xfrm>
          <a:prstGeom prst="rect">
            <a:avLst/>
          </a:prstGeom>
        </p:spPr>
      </p:pic>
      <p:pic>
        <p:nvPicPr>
          <p:cNvPr id="10" name="Picture 9">
            <a:extLst>
              <a:ext uri="{FF2B5EF4-FFF2-40B4-BE49-F238E27FC236}">
                <a16:creationId xmlns:a16="http://schemas.microsoft.com/office/drawing/2014/main" id="{7D064DFD-E61F-94A0-248A-CDB16E80C353}"/>
              </a:ext>
            </a:extLst>
          </p:cNvPr>
          <p:cNvPicPr>
            <a:picLocks noChangeAspect="1"/>
          </p:cNvPicPr>
          <p:nvPr/>
        </p:nvPicPr>
        <p:blipFill rotWithShape="1">
          <a:blip r:embed="rId13"/>
          <a:srcRect t="2975" b="33204"/>
          <a:stretch/>
        </p:blipFill>
        <p:spPr>
          <a:xfrm>
            <a:off x="2295867" y="-12139"/>
            <a:ext cx="1856911" cy="1780884"/>
          </a:xfrm>
          <a:prstGeom prst="rect">
            <a:avLst/>
          </a:prstGeom>
        </p:spPr>
      </p:pic>
    </p:spTree>
    <p:extLst>
      <p:ext uri="{BB962C8B-B14F-4D97-AF65-F5344CB8AC3E}">
        <p14:creationId xmlns:p14="http://schemas.microsoft.com/office/powerpoint/2010/main" val="3480491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09F397-D1B2-1CC7-DB5E-4D2B831A1A03}"/>
              </a:ext>
            </a:extLst>
          </p:cNvPr>
          <p:cNvSpPr txBox="1"/>
          <p:nvPr/>
        </p:nvSpPr>
        <p:spPr>
          <a:xfrm>
            <a:off x="-1" y="216393"/>
            <a:ext cx="12192001" cy="769441"/>
          </a:xfrm>
          <a:prstGeom prst="rect">
            <a:avLst/>
          </a:prstGeom>
          <a:solidFill>
            <a:srgbClr val="95C93D"/>
          </a:solidFill>
        </p:spPr>
        <p:txBody>
          <a:bodyPr wrap="square" rtlCol="0">
            <a:spAutoFit/>
          </a:bodyPr>
          <a:lstStyle/>
          <a:p>
            <a:pPr algn="ctr"/>
            <a:r>
              <a:rPr lang="en-US" sz="4400" spc="600" dirty="0">
                <a:solidFill>
                  <a:srgbClr val="0E5695"/>
                </a:solidFill>
                <a:latin typeface="Arial Black" panose="020B0A04020102020204" pitchFamily="34" charset="0"/>
              </a:rPr>
              <a:t>HAZARDOUS MATERIALS</a:t>
            </a:r>
          </a:p>
        </p:txBody>
      </p:sp>
      <p:sp>
        <p:nvSpPr>
          <p:cNvPr id="3" name="TextBox 2">
            <a:extLst>
              <a:ext uri="{FF2B5EF4-FFF2-40B4-BE49-F238E27FC236}">
                <a16:creationId xmlns:a16="http://schemas.microsoft.com/office/drawing/2014/main" id="{DB377CEC-F2FE-E179-3B41-7E91D35EA9F2}"/>
              </a:ext>
            </a:extLst>
          </p:cNvPr>
          <p:cNvSpPr txBox="1"/>
          <p:nvPr/>
        </p:nvSpPr>
        <p:spPr>
          <a:xfrm>
            <a:off x="126575" y="1132407"/>
            <a:ext cx="7132869" cy="5570756"/>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b="0" i="0" u="none" strike="noStrike"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Recognize when a vehicle is carrying dangerous cargo and execute maneuvers with extra care and caution. </a:t>
            </a:r>
          </a:p>
          <a:p>
            <a:pPr marL="457200" indent="-457200">
              <a:spcAft>
                <a:spcPts val="600"/>
              </a:spcAft>
              <a:buFont typeface="Arial" panose="020B0604020202020204" pitchFamily="34" charset="0"/>
              <a:buChar char="•"/>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U</a:t>
            </a:r>
            <a:r>
              <a:rPr lang="en-US" sz="2800" b="0" i="0" u="none" strike="noStrike"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nexpected or unsafe actions may cause the truck driver to take evasive actions.</a:t>
            </a:r>
          </a:p>
          <a:p>
            <a:pPr marL="457200" indent="-457200">
              <a:spcAft>
                <a:spcPts val="600"/>
              </a:spcAft>
              <a:buFont typeface="Arial" panose="020B0604020202020204" pitchFamily="34" charset="0"/>
              <a:buChar char="•"/>
            </a:pPr>
            <a:r>
              <a:rPr lang="en-US" sz="2800" b="0" i="0" u="none" strike="noStrike"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Crashes with hazardous materials can endanger not only the drivers on the highway, but can affect people, animals and the environment in areas surrounding the crash.</a:t>
            </a:r>
            <a:endPar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62E451A2-CACB-25B3-17F0-0E9CBCBDD7B8}"/>
              </a:ext>
            </a:extLst>
          </p:cNvPr>
          <p:cNvPicPr>
            <a:picLocks noChangeAspect="1"/>
          </p:cNvPicPr>
          <p:nvPr/>
        </p:nvPicPr>
        <p:blipFill rotWithShape="1">
          <a:blip r:embed="rId3"/>
          <a:srcRect l="31515" t="7073" r="19077" b="6586"/>
          <a:stretch/>
        </p:blipFill>
        <p:spPr>
          <a:xfrm>
            <a:off x="7534507" y="1321420"/>
            <a:ext cx="4417378" cy="5127056"/>
          </a:xfrm>
          <a:prstGeom prst="rect">
            <a:avLst/>
          </a:prstGeom>
        </p:spPr>
      </p:pic>
    </p:spTree>
    <p:extLst>
      <p:ext uri="{BB962C8B-B14F-4D97-AF65-F5344CB8AC3E}">
        <p14:creationId xmlns:p14="http://schemas.microsoft.com/office/powerpoint/2010/main" val="2250423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09F397-D1B2-1CC7-DB5E-4D2B831A1A03}"/>
              </a:ext>
            </a:extLst>
          </p:cNvPr>
          <p:cNvSpPr txBox="1"/>
          <p:nvPr/>
        </p:nvSpPr>
        <p:spPr>
          <a:xfrm>
            <a:off x="-1" y="216393"/>
            <a:ext cx="12192001" cy="769441"/>
          </a:xfrm>
          <a:prstGeom prst="rect">
            <a:avLst/>
          </a:prstGeom>
          <a:solidFill>
            <a:srgbClr val="95C93D"/>
          </a:solidFill>
        </p:spPr>
        <p:txBody>
          <a:bodyPr wrap="square" rtlCol="0">
            <a:spAutoFit/>
          </a:bodyPr>
          <a:lstStyle/>
          <a:p>
            <a:pPr algn="ctr"/>
            <a:r>
              <a:rPr lang="en-US" sz="4400" spc="600" dirty="0">
                <a:solidFill>
                  <a:srgbClr val="0E5695"/>
                </a:solidFill>
                <a:latin typeface="Arial Black" panose="020B0A04020102020204" pitchFamily="34" charset="0"/>
              </a:rPr>
              <a:t>WIND &amp; WEATHER</a:t>
            </a:r>
          </a:p>
        </p:txBody>
      </p:sp>
      <p:pic>
        <p:nvPicPr>
          <p:cNvPr id="7" name="Picture 6">
            <a:extLst>
              <a:ext uri="{FF2B5EF4-FFF2-40B4-BE49-F238E27FC236}">
                <a16:creationId xmlns:a16="http://schemas.microsoft.com/office/drawing/2014/main" id="{D8BA5059-BF13-2E96-BFF0-32CF7D80AB75}"/>
              </a:ext>
            </a:extLst>
          </p:cNvPr>
          <p:cNvPicPr>
            <a:picLocks noChangeAspect="1"/>
          </p:cNvPicPr>
          <p:nvPr/>
        </p:nvPicPr>
        <p:blipFill rotWithShape="1">
          <a:blip r:embed="rId3"/>
          <a:srcRect r="7058" b="56970"/>
          <a:stretch/>
        </p:blipFill>
        <p:spPr>
          <a:xfrm rot="21444071">
            <a:off x="177209" y="1189516"/>
            <a:ext cx="5072587" cy="1685262"/>
          </a:xfrm>
          <a:prstGeom prst="rect">
            <a:avLst/>
          </a:prstGeom>
        </p:spPr>
      </p:pic>
      <p:pic>
        <p:nvPicPr>
          <p:cNvPr id="12" name="Picture 11">
            <a:extLst>
              <a:ext uri="{FF2B5EF4-FFF2-40B4-BE49-F238E27FC236}">
                <a16:creationId xmlns:a16="http://schemas.microsoft.com/office/drawing/2014/main" id="{52284577-EE16-9E30-CF59-DB9FE5605A65}"/>
              </a:ext>
            </a:extLst>
          </p:cNvPr>
          <p:cNvPicPr>
            <a:picLocks noChangeAspect="1"/>
          </p:cNvPicPr>
          <p:nvPr/>
        </p:nvPicPr>
        <p:blipFill rotWithShape="1">
          <a:blip r:embed="rId4"/>
          <a:srcRect l="9993" t="22830" r="37420" b="26400"/>
          <a:stretch/>
        </p:blipFill>
        <p:spPr>
          <a:xfrm>
            <a:off x="177209" y="3017994"/>
            <a:ext cx="6411432" cy="3475772"/>
          </a:xfrm>
          <a:prstGeom prst="rect">
            <a:avLst/>
          </a:prstGeom>
        </p:spPr>
      </p:pic>
      <p:pic>
        <p:nvPicPr>
          <p:cNvPr id="9" name="Picture 8">
            <a:extLst>
              <a:ext uri="{FF2B5EF4-FFF2-40B4-BE49-F238E27FC236}">
                <a16:creationId xmlns:a16="http://schemas.microsoft.com/office/drawing/2014/main" id="{58F32D93-1872-5559-266A-C2D8C6C6B1DA}"/>
              </a:ext>
            </a:extLst>
          </p:cNvPr>
          <p:cNvPicPr>
            <a:picLocks noChangeAspect="1"/>
          </p:cNvPicPr>
          <p:nvPr/>
        </p:nvPicPr>
        <p:blipFill rotWithShape="1">
          <a:blip r:embed="rId5"/>
          <a:srcRect l="990" r="5883"/>
          <a:stretch/>
        </p:blipFill>
        <p:spPr>
          <a:xfrm rot="552613">
            <a:off x="5452301" y="1320393"/>
            <a:ext cx="4107711" cy="3607846"/>
          </a:xfrm>
          <a:prstGeom prst="rect">
            <a:avLst/>
          </a:prstGeom>
        </p:spPr>
      </p:pic>
      <p:pic>
        <p:nvPicPr>
          <p:cNvPr id="11" name="Picture 10">
            <a:extLst>
              <a:ext uri="{FF2B5EF4-FFF2-40B4-BE49-F238E27FC236}">
                <a16:creationId xmlns:a16="http://schemas.microsoft.com/office/drawing/2014/main" id="{BCAB1347-912C-9971-DC3A-B62CBD5466D6}"/>
              </a:ext>
            </a:extLst>
          </p:cNvPr>
          <p:cNvPicPr>
            <a:picLocks noChangeAspect="1"/>
          </p:cNvPicPr>
          <p:nvPr/>
        </p:nvPicPr>
        <p:blipFill>
          <a:blip r:embed="rId6"/>
          <a:stretch>
            <a:fillRect/>
          </a:stretch>
        </p:blipFill>
        <p:spPr>
          <a:xfrm rot="21010712">
            <a:off x="8354839" y="3209380"/>
            <a:ext cx="3957987" cy="3475772"/>
          </a:xfrm>
          <a:prstGeom prst="rect">
            <a:avLst/>
          </a:prstGeom>
        </p:spPr>
      </p:pic>
    </p:spTree>
    <p:extLst>
      <p:ext uri="{BB962C8B-B14F-4D97-AF65-F5344CB8AC3E}">
        <p14:creationId xmlns:p14="http://schemas.microsoft.com/office/powerpoint/2010/main" val="604775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8A20A4-89D5-A39D-4561-D13FE4A0A2EF}"/>
              </a:ext>
            </a:extLst>
          </p:cNvPr>
          <p:cNvPicPr>
            <a:picLocks noChangeAspect="1"/>
          </p:cNvPicPr>
          <p:nvPr/>
        </p:nvPicPr>
        <p:blipFill>
          <a:blip r:embed="rId3"/>
          <a:stretch>
            <a:fillRect/>
          </a:stretch>
        </p:blipFill>
        <p:spPr>
          <a:xfrm>
            <a:off x="0" y="2918155"/>
            <a:ext cx="5906814" cy="3939845"/>
          </a:xfrm>
          <a:prstGeom prst="rect">
            <a:avLst/>
          </a:prstGeom>
        </p:spPr>
      </p:pic>
      <p:pic>
        <p:nvPicPr>
          <p:cNvPr id="8200" name="Picture 8" descr="More snow and wind in the forecast for tonight! - SDOT Blog">
            <a:extLst>
              <a:ext uri="{FF2B5EF4-FFF2-40B4-BE49-F238E27FC236}">
                <a16:creationId xmlns:a16="http://schemas.microsoft.com/office/drawing/2014/main" id="{182B019C-E095-8DFF-F713-0A0749C961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814" y="0"/>
            <a:ext cx="6300602" cy="3937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41CD862-6C62-AA1D-55EE-93064E87BAE5}"/>
              </a:ext>
            </a:extLst>
          </p:cNvPr>
          <p:cNvPicPr>
            <a:picLocks noChangeAspect="1"/>
          </p:cNvPicPr>
          <p:nvPr/>
        </p:nvPicPr>
        <p:blipFill rotWithShape="1">
          <a:blip r:embed="rId5"/>
          <a:srcRect t="13081" b="25014"/>
          <a:stretch/>
        </p:blipFill>
        <p:spPr>
          <a:xfrm>
            <a:off x="5906814" y="3937876"/>
            <a:ext cx="6285186" cy="2918155"/>
          </a:xfrm>
          <a:prstGeom prst="rect">
            <a:avLst/>
          </a:prstGeom>
        </p:spPr>
      </p:pic>
      <p:pic>
        <p:nvPicPr>
          <p:cNvPr id="10" name="Picture 9">
            <a:extLst>
              <a:ext uri="{FF2B5EF4-FFF2-40B4-BE49-F238E27FC236}">
                <a16:creationId xmlns:a16="http://schemas.microsoft.com/office/drawing/2014/main" id="{0ADE6760-014C-A559-9332-9F3B22ED1890}"/>
              </a:ext>
            </a:extLst>
          </p:cNvPr>
          <p:cNvPicPr>
            <a:picLocks noChangeAspect="1"/>
          </p:cNvPicPr>
          <p:nvPr/>
        </p:nvPicPr>
        <p:blipFill rotWithShape="1">
          <a:blip r:embed="rId6"/>
          <a:srcRect l="2727" t="2752" r="2044" b="2799"/>
          <a:stretch/>
        </p:blipFill>
        <p:spPr>
          <a:xfrm>
            <a:off x="-42741" y="0"/>
            <a:ext cx="5949555" cy="3935907"/>
          </a:xfrm>
          <a:prstGeom prst="rect">
            <a:avLst/>
          </a:prstGeom>
        </p:spPr>
      </p:pic>
      <p:pic>
        <p:nvPicPr>
          <p:cNvPr id="2" name="Picture 1">
            <a:extLst>
              <a:ext uri="{FF2B5EF4-FFF2-40B4-BE49-F238E27FC236}">
                <a16:creationId xmlns:a16="http://schemas.microsoft.com/office/drawing/2014/main" id="{34AE78FA-7176-4A37-B4B0-0B4BCC13CED4}"/>
              </a:ext>
            </a:extLst>
          </p:cNvPr>
          <p:cNvPicPr>
            <a:picLocks noChangeAspect="1"/>
          </p:cNvPicPr>
          <p:nvPr/>
        </p:nvPicPr>
        <p:blipFill>
          <a:blip r:embed="rId7"/>
          <a:stretch>
            <a:fillRect/>
          </a:stretch>
        </p:blipFill>
        <p:spPr>
          <a:xfrm>
            <a:off x="2566706" y="1779861"/>
            <a:ext cx="6765698" cy="3298278"/>
          </a:xfrm>
          <a:prstGeom prst="rect">
            <a:avLst/>
          </a:prstGeom>
          <a:ln w="127000" cap="sq">
            <a:solidFill>
              <a:srgbClr val="95C93D"/>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9696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7F0BE-F038-118C-DFF1-60F131B2F8D0}"/>
              </a:ext>
            </a:extLst>
          </p:cNvPr>
          <p:cNvSpPr>
            <a:spLocks noGrp="1"/>
          </p:cNvSpPr>
          <p:nvPr>
            <p:ph type="title"/>
          </p:nvPr>
        </p:nvSpPr>
        <p:spPr/>
        <p:txBody>
          <a:bodyPr/>
          <a:lstStyle/>
          <a:p>
            <a:r>
              <a:rPr lang="en-US" dirty="0">
                <a:latin typeface="Arial Black" panose="020B0A04020102020204" pitchFamily="34" charset="0"/>
              </a:rPr>
              <a:t>Review</a:t>
            </a:r>
          </a:p>
        </p:txBody>
      </p:sp>
    </p:spTree>
    <p:extLst>
      <p:ext uri="{BB962C8B-B14F-4D97-AF65-F5344CB8AC3E}">
        <p14:creationId xmlns:p14="http://schemas.microsoft.com/office/powerpoint/2010/main" val="1349861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B842BB-036A-DD33-FEEC-8F9AD724F749}"/>
              </a:ext>
            </a:extLst>
          </p:cNvPr>
          <p:cNvPicPr>
            <a:picLocks noChangeAspect="1"/>
          </p:cNvPicPr>
          <p:nvPr/>
        </p:nvPicPr>
        <p:blipFill>
          <a:blip r:embed="rId3"/>
          <a:stretch>
            <a:fillRect/>
          </a:stretch>
        </p:blipFill>
        <p:spPr>
          <a:xfrm>
            <a:off x="0" y="0"/>
            <a:ext cx="9087237" cy="6858000"/>
          </a:xfrm>
          <a:prstGeom prst="rect">
            <a:avLst/>
          </a:prstGeom>
        </p:spPr>
      </p:pic>
      <p:sp>
        <p:nvSpPr>
          <p:cNvPr id="7" name="TextBox 6">
            <a:extLst>
              <a:ext uri="{FF2B5EF4-FFF2-40B4-BE49-F238E27FC236}">
                <a16:creationId xmlns:a16="http://schemas.microsoft.com/office/drawing/2014/main" id="{0CF926E7-461A-6662-8339-628D9506AD04}"/>
              </a:ext>
            </a:extLst>
          </p:cNvPr>
          <p:cNvSpPr txBox="1"/>
          <p:nvPr/>
        </p:nvSpPr>
        <p:spPr>
          <a:xfrm>
            <a:off x="9087237" y="57150"/>
            <a:ext cx="3104763" cy="6740307"/>
          </a:xfrm>
          <a:prstGeom prst="rect">
            <a:avLst/>
          </a:prstGeom>
          <a:noFill/>
        </p:spPr>
        <p:txBody>
          <a:bodyPr wrap="square" rtlCol="0">
            <a:spAutoFit/>
          </a:bodyPr>
          <a:lstStyle/>
          <a:p>
            <a:r>
              <a:rPr lang="en-US" dirty="0"/>
              <a:t>1. Pass Safely: ensure the truck/bus lights are both visible before pulling in front.</a:t>
            </a:r>
          </a:p>
          <a:p>
            <a:endParaRPr lang="en-US" dirty="0"/>
          </a:p>
          <a:p>
            <a:r>
              <a:rPr lang="en-US" dirty="0"/>
              <a:t>3. Don’t Cut it Close: long stopping distance may prevent the driver from stopping in time. </a:t>
            </a:r>
          </a:p>
          <a:p>
            <a:endParaRPr lang="en-US" dirty="0"/>
          </a:p>
          <a:p>
            <a:r>
              <a:rPr lang="en-US" dirty="0"/>
              <a:t>6. Stay Back: tailgating a truck puts you in their blind spot. If you fail to stop in time, your vehicle could slide under the truck. Keep a safe distance when stopped (esp on a hill)</a:t>
            </a:r>
          </a:p>
          <a:p>
            <a:endParaRPr lang="en-US" dirty="0"/>
          </a:p>
          <a:p>
            <a:r>
              <a:rPr lang="en-US" dirty="0"/>
              <a:t>7. Be patient: trucks and busses accelerate slowly</a:t>
            </a:r>
          </a:p>
          <a:p>
            <a:endParaRPr lang="en-US" dirty="0"/>
          </a:p>
          <a:p>
            <a:r>
              <a:rPr lang="en-US" dirty="0"/>
              <a:t>8. Stay Out of Blind Spots: If you can’t see the driver in the vehicle’s side mirror, assume they can’t see you.</a:t>
            </a:r>
          </a:p>
        </p:txBody>
      </p:sp>
      <p:sp>
        <p:nvSpPr>
          <p:cNvPr id="8" name="Oval 7">
            <a:extLst>
              <a:ext uri="{FF2B5EF4-FFF2-40B4-BE49-F238E27FC236}">
                <a16:creationId xmlns:a16="http://schemas.microsoft.com/office/drawing/2014/main" id="{C7C1E4CD-1EC0-3A35-B64E-18481528EE74}"/>
              </a:ext>
            </a:extLst>
          </p:cNvPr>
          <p:cNvSpPr/>
          <p:nvPr/>
        </p:nvSpPr>
        <p:spPr>
          <a:xfrm>
            <a:off x="9077712" y="57150"/>
            <a:ext cx="361563" cy="371475"/>
          </a:xfrm>
          <a:prstGeom prst="ellipse">
            <a:avLst/>
          </a:prstGeom>
          <a:noFill/>
          <a:ln>
            <a:solidFill>
              <a:srgbClr val="ED2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CD1F9DE-89C5-9D5A-21A5-7494FDCDDF81}"/>
              </a:ext>
            </a:extLst>
          </p:cNvPr>
          <p:cNvSpPr/>
          <p:nvPr/>
        </p:nvSpPr>
        <p:spPr>
          <a:xfrm>
            <a:off x="9049330" y="4695825"/>
            <a:ext cx="361563" cy="371475"/>
          </a:xfrm>
          <a:prstGeom prst="ellipse">
            <a:avLst/>
          </a:prstGeom>
          <a:noFill/>
          <a:ln>
            <a:solidFill>
              <a:srgbClr val="ED2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2D63C81-844E-DD22-AE37-AAD2774B8F2A}"/>
              </a:ext>
            </a:extLst>
          </p:cNvPr>
          <p:cNvSpPr/>
          <p:nvPr/>
        </p:nvSpPr>
        <p:spPr>
          <a:xfrm>
            <a:off x="9058855" y="5524500"/>
            <a:ext cx="361563" cy="371475"/>
          </a:xfrm>
          <a:prstGeom prst="ellipse">
            <a:avLst/>
          </a:prstGeom>
          <a:noFill/>
          <a:ln>
            <a:solidFill>
              <a:srgbClr val="ED2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32CB660-B486-81E8-2BDA-9B9709B00B43}"/>
              </a:ext>
            </a:extLst>
          </p:cNvPr>
          <p:cNvSpPr/>
          <p:nvPr/>
        </p:nvSpPr>
        <p:spPr>
          <a:xfrm>
            <a:off x="9058855" y="2515285"/>
            <a:ext cx="361563" cy="371475"/>
          </a:xfrm>
          <a:prstGeom prst="ellipse">
            <a:avLst/>
          </a:prstGeom>
          <a:noFill/>
          <a:ln>
            <a:solidFill>
              <a:srgbClr val="ED2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E662241-0459-D3FA-569F-B66EF04AF3E9}"/>
              </a:ext>
            </a:extLst>
          </p:cNvPr>
          <p:cNvSpPr/>
          <p:nvPr/>
        </p:nvSpPr>
        <p:spPr>
          <a:xfrm>
            <a:off x="9068284" y="1138237"/>
            <a:ext cx="361563" cy="371475"/>
          </a:xfrm>
          <a:prstGeom prst="ellipse">
            <a:avLst/>
          </a:prstGeom>
          <a:noFill/>
          <a:ln>
            <a:solidFill>
              <a:srgbClr val="ED2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638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nline Media 10" title="Road safety video | Example of blind spot in truck car road accident..">
            <a:hlinkClick r:id="" action="ppaction://media"/>
            <a:extLst>
              <a:ext uri="{FF2B5EF4-FFF2-40B4-BE49-F238E27FC236}">
                <a16:creationId xmlns:a16="http://schemas.microsoft.com/office/drawing/2014/main" id="{05D2C3A8-F51D-50E2-D400-4735CD9D8119}"/>
              </a:ext>
            </a:extLst>
          </p:cNvPr>
          <p:cNvPicPr>
            <a:picLocks noRot="1" noChangeAspect="1"/>
          </p:cNvPicPr>
          <p:nvPr>
            <a:videoFile r:link="rId1"/>
          </p:nvPr>
        </p:nvPicPr>
        <p:blipFill>
          <a:blip r:embed="rId4"/>
          <a:stretch>
            <a:fillRect/>
          </a:stretch>
        </p:blipFill>
        <p:spPr>
          <a:xfrm>
            <a:off x="854875" y="2578649"/>
            <a:ext cx="2348734" cy="4157052"/>
          </a:xfrm>
          <a:prstGeom prst="rect">
            <a:avLst/>
          </a:prstGeom>
        </p:spPr>
      </p:pic>
      <p:pic>
        <p:nvPicPr>
          <p:cNvPr id="13" name="Picture 12">
            <a:extLst>
              <a:ext uri="{FF2B5EF4-FFF2-40B4-BE49-F238E27FC236}">
                <a16:creationId xmlns:a16="http://schemas.microsoft.com/office/drawing/2014/main" id="{A0F948BC-4DAD-DE62-4E46-97AB9D2F891E}"/>
              </a:ext>
            </a:extLst>
          </p:cNvPr>
          <p:cNvPicPr>
            <a:picLocks noChangeAspect="1"/>
          </p:cNvPicPr>
          <p:nvPr/>
        </p:nvPicPr>
        <p:blipFill>
          <a:blip r:embed="rId5"/>
          <a:stretch>
            <a:fillRect/>
          </a:stretch>
        </p:blipFill>
        <p:spPr>
          <a:xfrm>
            <a:off x="7924436" y="261938"/>
            <a:ext cx="4076700" cy="3070935"/>
          </a:xfrm>
          <a:prstGeom prst="rect">
            <a:avLst/>
          </a:prstGeom>
        </p:spPr>
      </p:pic>
      <p:pic>
        <p:nvPicPr>
          <p:cNvPr id="19" name="Picture 18">
            <a:extLst>
              <a:ext uri="{FF2B5EF4-FFF2-40B4-BE49-F238E27FC236}">
                <a16:creationId xmlns:a16="http://schemas.microsoft.com/office/drawing/2014/main" id="{741A0FC0-B5F6-8841-587C-2E64B260F8C7}"/>
              </a:ext>
            </a:extLst>
          </p:cNvPr>
          <p:cNvPicPr>
            <a:picLocks noChangeAspect="1"/>
          </p:cNvPicPr>
          <p:nvPr/>
        </p:nvPicPr>
        <p:blipFill rotWithShape="1">
          <a:blip r:embed="rId6"/>
          <a:srcRect l="17264" b="12895"/>
          <a:stretch/>
        </p:blipFill>
        <p:spPr>
          <a:xfrm>
            <a:off x="4843305" y="130682"/>
            <a:ext cx="2937468" cy="2319450"/>
          </a:xfrm>
          <a:prstGeom prst="rect">
            <a:avLst/>
          </a:prstGeom>
        </p:spPr>
      </p:pic>
      <p:pic>
        <p:nvPicPr>
          <p:cNvPr id="20" name="Picture 19">
            <a:extLst>
              <a:ext uri="{FF2B5EF4-FFF2-40B4-BE49-F238E27FC236}">
                <a16:creationId xmlns:a16="http://schemas.microsoft.com/office/drawing/2014/main" id="{B7EDDFF8-4CBF-8F85-69D8-9BDCD2EE48AC}"/>
              </a:ext>
            </a:extLst>
          </p:cNvPr>
          <p:cNvPicPr>
            <a:picLocks noChangeAspect="1"/>
          </p:cNvPicPr>
          <p:nvPr/>
        </p:nvPicPr>
        <p:blipFill rotWithShape="1">
          <a:blip r:embed="rId7"/>
          <a:srcRect l="4758"/>
          <a:stretch/>
        </p:blipFill>
        <p:spPr>
          <a:xfrm>
            <a:off x="145270" y="122299"/>
            <a:ext cx="4622850" cy="2319449"/>
          </a:xfrm>
          <a:prstGeom prst="rect">
            <a:avLst/>
          </a:prstGeom>
        </p:spPr>
      </p:pic>
      <p:pic>
        <p:nvPicPr>
          <p:cNvPr id="21" name="Picture 20">
            <a:extLst>
              <a:ext uri="{FF2B5EF4-FFF2-40B4-BE49-F238E27FC236}">
                <a16:creationId xmlns:a16="http://schemas.microsoft.com/office/drawing/2014/main" id="{633F878A-A153-4AF6-2982-6D38DE9FB4A8}"/>
              </a:ext>
            </a:extLst>
          </p:cNvPr>
          <p:cNvPicPr>
            <a:picLocks noChangeAspect="1"/>
          </p:cNvPicPr>
          <p:nvPr/>
        </p:nvPicPr>
        <p:blipFill rotWithShape="1">
          <a:blip r:embed="rId8"/>
          <a:srcRect l="4096" b="30620"/>
          <a:stretch/>
        </p:blipFill>
        <p:spPr>
          <a:xfrm>
            <a:off x="3337746" y="2561250"/>
            <a:ext cx="4433503" cy="1814145"/>
          </a:xfrm>
          <a:prstGeom prst="rect">
            <a:avLst/>
          </a:prstGeom>
        </p:spPr>
      </p:pic>
      <p:pic>
        <p:nvPicPr>
          <p:cNvPr id="22" name="Picture 21">
            <a:extLst>
              <a:ext uri="{FF2B5EF4-FFF2-40B4-BE49-F238E27FC236}">
                <a16:creationId xmlns:a16="http://schemas.microsoft.com/office/drawing/2014/main" id="{65882A45-8D4A-EF07-08C2-1BEAFBA0E2E3}"/>
              </a:ext>
            </a:extLst>
          </p:cNvPr>
          <p:cNvPicPr>
            <a:picLocks noChangeAspect="1"/>
          </p:cNvPicPr>
          <p:nvPr/>
        </p:nvPicPr>
        <p:blipFill rotWithShape="1">
          <a:blip r:embed="rId9"/>
          <a:srcRect t="13297" b="19061"/>
          <a:stretch/>
        </p:blipFill>
        <p:spPr>
          <a:xfrm>
            <a:off x="3347271" y="4478131"/>
            <a:ext cx="4433502" cy="2249187"/>
          </a:xfrm>
          <a:prstGeom prst="rect">
            <a:avLst/>
          </a:prstGeom>
        </p:spPr>
      </p:pic>
      <p:pic>
        <p:nvPicPr>
          <p:cNvPr id="23" name="Picture 22">
            <a:extLst>
              <a:ext uri="{FF2B5EF4-FFF2-40B4-BE49-F238E27FC236}">
                <a16:creationId xmlns:a16="http://schemas.microsoft.com/office/drawing/2014/main" id="{809A48A8-CBB7-25EB-CCE7-DDD39FC33861}"/>
              </a:ext>
            </a:extLst>
          </p:cNvPr>
          <p:cNvPicPr>
            <a:picLocks noChangeAspect="1"/>
          </p:cNvPicPr>
          <p:nvPr/>
        </p:nvPicPr>
        <p:blipFill rotWithShape="1">
          <a:blip r:embed="rId10"/>
          <a:srcRect l="10650"/>
          <a:stretch/>
        </p:blipFill>
        <p:spPr>
          <a:xfrm>
            <a:off x="7924435" y="3552825"/>
            <a:ext cx="4076701" cy="3043237"/>
          </a:xfrm>
          <a:prstGeom prst="rect">
            <a:avLst/>
          </a:prstGeom>
        </p:spPr>
      </p:pic>
      <p:sp>
        <p:nvSpPr>
          <p:cNvPr id="24" name="TextBox 23">
            <a:extLst>
              <a:ext uri="{FF2B5EF4-FFF2-40B4-BE49-F238E27FC236}">
                <a16:creationId xmlns:a16="http://schemas.microsoft.com/office/drawing/2014/main" id="{FACD7B52-6192-ECB9-31FB-331B699B482D}"/>
              </a:ext>
            </a:extLst>
          </p:cNvPr>
          <p:cNvSpPr txBox="1"/>
          <p:nvPr/>
        </p:nvSpPr>
        <p:spPr>
          <a:xfrm>
            <a:off x="302425" y="244099"/>
            <a:ext cx="552450" cy="64633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3600" dirty="0"/>
              <a:t>1</a:t>
            </a:r>
          </a:p>
        </p:txBody>
      </p:sp>
      <p:sp>
        <p:nvSpPr>
          <p:cNvPr id="25" name="TextBox 24">
            <a:extLst>
              <a:ext uri="{FF2B5EF4-FFF2-40B4-BE49-F238E27FC236}">
                <a16:creationId xmlns:a16="http://schemas.microsoft.com/office/drawing/2014/main" id="{78245964-58C5-5271-CE14-79C1A556916B}"/>
              </a:ext>
            </a:extLst>
          </p:cNvPr>
          <p:cNvSpPr txBox="1"/>
          <p:nvPr/>
        </p:nvSpPr>
        <p:spPr>
          <a:xfrm>
            <a:off x="7122325" y="244098"/>
            <a:ext cx="552450" cy="64633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3600" dirty="0"/>
              <a:t>2</a:t>
            </a:r>
          </a:p>
        </p:txBody>
      </p:sp>
      <p:sp>
        <p:nvSpPr>
          <p:cNvPr id="26" name="TextBox 25">
            <a:extLst>
              <a:ext uri="{FF2B5EF4-FFF2-40B4-BE49-F238E27FC236}">
                <a16:creationId xmlns:a16="http://schemas.microsoft.com/office/drawing/2014/main" id="{72EAFF42-80DA-040E-6B1A-DE844EA509D2}"/>
              </a:ext>
            </a:extLst>
          </p:cNvPr>
          <p:cNvSpPr txBox="1"/>
          <p:nvPr/>
        </p:nvSpPr>
        <p:spPr>
          <a:xfrm>
            <a:off x="11315700" y="2473353"/>
            <a:ext cx="552450" cy="64633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3600" dirty="0"/>
              <a:t>3</a:t>
            </a:r>
          </a:p>
        </p:txBody>
      </p:sp>
      <p:sp>
        <p:nvSpPr>
          <p:cNvPr id="27" name="TextBox 26">
            <a:extLst>
              <a:ext uri="{FF2B5EF4-FFF2-40B4-BE49-F238E27FC236}">
                <a16:creationId xmlns:a16="http://schemas.microsoft.com/office/drawing/2014/main" id="{1095244E-A810-8B43-F186-735BCCFB8417}"/>
              </a:ext>
            </a:extLst>
          </p:cNvPr>
          <p:cNvSpPr txBox="1"/>
          <p:nvPr/>
        </p:nvSpPr>
        <p:spPr>
          <a:xfrm>
            <a:off x="7038217" y="2686542"/>
            <a:ext cx="552450" cy="64633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3600" dirty="0"/>
              <a:t>4</a:t>
            </a:r>
          </a:p>
        </p:txBody>
      </p:sp>
      <p:sp>
        <p:nvSpPr>
          <p:cNvPr id="28" name="TextBox 27">
            <a:extLst>
              <a:ext uri="{FF2B5EF4-FFF2-40B4-BE49-F238E27FC236}">
                <a16:creationId xmlns:a16="http://schemas.microsoft.com/office/drawing/2014/main" id="{E0ED6D79-6352-CF92-B331-DB7FBA14D590}"/>
              </a:ext>
            </a:extLst>
          </p:cNvPr>
          <p:cNvSpPr txBox="1"/>
          <p:nvPr/>
        </p:nvSpPr>
        <p:spPr>
          <a:xfrm>
            <a:off x="225832" y="6034356"/>
            <a:ext cx="552450" cy="64633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3600" dirty="0"/>
              <a:t>5</a:t>
            </a:r>
          </a:p>
        </p:txBody>
      </p:sp>
      <p:sp>
        <p:nvSpPr>
          <p:cNvPr id="29" name="TextBox 28">
            <a:extLst>
              <a:ext uri="{FF2B5EF4-FFF2-40B4-BE49-F238E27FC236}">
                <a16:creationId xmlns:a16="http://schemas.microsoft.com/office/drawing/2014/main" id="{189F4A3B-9C3B-58E3-77BD-84A9E73CC13E}"/>
              </a:ext>
            </a:extLst>
          </p:cNvPr>
          <p:cNvSpPr txBox="1"/>
          <p:nvPr/>
        </p:nvSpPr>
        <p:spPr>
          <a:xfrm>
            <a:off x="3629389" y="4657175"/>
            <a:ext cx="552450" cy="64633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3600" dirty="0"/>
              <a:t>6</a:t>
            </a:r>
          </a:p>
        </p:txBody>
      </p:sp>
      <p:sp>
        <p:nvSpPr>
          <p:cNvPr id="30" name="TextBox 29">
            <a:extLst>
              <a:ext uri="{FF2B5EF4-FFF2-40B4-BE49-F238E27FC236}">
                <a16:creationId xmlns:a16="http://schemas.microsoft.com/office/drawing/2014/main" id="{7A29F50D-ADEE-DBAB-8D43-576C1B56BD49}"/>
              </a:ext>
            </a:extLst>
          </p:cNvPr>
          <p:cNvSpPr txBox="1"/>
          <p:nvPr/>
        </p:nvSpPr>
        <p:spPr>
          <a:xfrm>
            <a:off x="8062891" y="4462362"/>
            <a:ext cx="552450" cy="64633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3600" dirty="0"/>
              <a:t>7</a:t>
            </a:r>
          </a:p>
        </p:txBody>
      </p:sp>
    </p:spTree>
    <p:extLst>
      <p:ext uri="{BB962C8B-B14F-4D97-AF65-F5344CB8AC3E}">
        <p14:creationId xmlns:p14="http://schemas.microsoft.com/office/powerpoint/2010/main" val="324291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939;p37">
            <a:extLst>
              <a:ext uri="{FF2B5EF4-FFF2-40B4-BE49-F238E27FC236}">
                <a16:creationId xmlns:a16="http://schemas.microsoft.com/office/drawing/2014/main" id="{FC7BE8BF-E72F-D274-8AFA-FB375B9B272E}"/>
              </a:ext>
            </a:extLst>
          </p:cNvPr>
          <p:cNvGrpSpPr/>
          <p:nvPr/>
        </p:nvGrpSpPr>
        <p:grpSpPr>
          <a:xfrm>
            <a:off x="5348288" y="3056949"/>
            <a:ext cx="927735" cy="1123702"/>
            <a:chOff x="5393564" y="872537"/>
            <a:chExt cx="2437559" cy="2952450"/>
          </a:xfrm>
        </p:grpSpPr>
        <p:sp>
          <p:nvSpPr>
            <p:cNvPr id="5" name="Google Shape;940;p37">
              <a:extLst>
                <a:ext uri="{FF2B5EF4-FFF2-40B4-BE49-F238E27FC236}">
                  <a16:creationId xmlns:a16="http://schemas.microsoft.com/office/drawing/2014/main" id="{F68ACC2D-ABF1-6512-B013-2C479C9D8072}"/>
                </a:ext>
              </a:extLst>
            </p:cNvPr>
            <p:cNvSpPr/>
            <p:nvPr/>
          </p:nvSpPr>
          <p:spPr>
            <a:xfrm>
              <a:off x="5393564" y="872537"/>
              <a:ext cx="1425715" cy="2917212"/>
            </a:xfrm>
            <a:custGeom>
              <a:avLst/>
              <a:gdLst/>
              <a:ahLst/>
              <a:cxnLst/>
              <a:rect l="l" t="t" r="r" b="b"/>
              <a:pathLst>
                <a:path w="3965" h="8113" extrusionOk="0">
                  <a:moveTo>
                    <a:pt x="3223" y="0"/>
                  </a:moveTo>
                  <a:cubicBezTo>
                    <a:pt x="2966" y="0"/>
                    <a:pt x="2739" y="173"/>
                    <a:pt x="2677" y="422"/>
                  </a:cubicBezTo>
                  <a:lnTo>
                    <a:pt x="2286" y="1904"/>
                  </a:lnTo>
                  <a:lnTo>
                    <a:pt x="2096" y="2632"/>
                  </a:lnTo>
                  <a:lnTo>
                    <a:pt x="1936" y="3239"/>
                  </a:lnTo>
                  <a:lnTo>
                    <a:pt x="1745" y="3964"/>
                  </a:lnTo>
                  <a:lnTo>
                    <a:pt x="924" y="7101"/>
                  </a:lnTo>
                  <a:lnTo>
                    <a:pt x="272" y="7101"/>
                  </a:lnTo>
                  <a:cubicBezTo>
                    <a:pt x="121" y="7101"/>
                    <a:pt x="0" y="7221"/>
                    <a:pt x="0" y="7372"/>
                  </a:cubicBezTo>
                  <a:lnTo>
                    <a:pt x="0" y="7914"/>
                  </a:lnTo>
                  <a:cubicBezTo>
                    <a:pt x="0" y="7993"/>
                    <a:pt x="37" y="8065"/>
                    <a:pt x="86" y="8113"/>
                  </a:cubicBezTo>
                  <a:cubicBezTo>
                    <a:pt x="54" y="8078"/>
                    <a:pt x="27" y="8029"/>
                    <a:pt x="19" y="7980"/>
                  </a:cubicBezTo>
                  <a:cubicBezTo>
                    <a:pt x="14" y="7963"/>
                    <a:pt x="14" y="7944"/>
                    <a:pt x="14" y="7926"/>
                  </a:cubicBezTo>
                  <a:lnTo>
                    <a:pt x="14" y="7500"/>
                  </a:lnTo>
                  <a:lnTo>
                    <a:pt x="14" y="7381"/>
                  </a:lnTo>
                  <a:cubicBezTo>
                    <a:pt x="14" y="7297"/>
                    <a:pt x="59" y="7217"/>
                    <a:pt x="121" y="7168"/>
                  </a:cubicBezTo>
                  <a:cubicBezTo>
                    <a:pt x="170" y="7133"/>
                    <a:pt x="223" y="7115"/>
                    <a:pt x="285" y="7115"/>
                  </a:cubicBezTo>
                  <a:lnTo>
                    <a:pt x="938" y="7115"/>
                  </a:lnTo>
                  <a:lnTo>
                    <a:pt x="1758" y="3977"/>
                  </a:lnTo>
                  <a:lnTo>
                    <a:pt x="1950" y="3253"/>
                  </a:lnTo>
                  <a:lnTo>
                    <a:pt x="2110" y="2641"/>
                  </a:lnTo>
                  <a:lnTo>
                    <a:pt x="2300" y="1918"/>
                  </a:lnTo>
                  <a:lnTo>
                    <a:pt x="2602" y="768"/>
                  </a:lnTo>
                  <a:lnTo>
                    <a:pt x="2690" y="435"/>
                  </a:lnTo>
                  <a:cubicBezTo>
                    <a:pt x="2735" y="266"/>
                    <a:pt x="2850" y="133"/>
                    <a:pt x="3001" y="62"/>
                  </a:cubicBezTo>
                  <a:cubicBezTo>
                    <a:pt x="3072" y="31"/>
                    <a:pt x="3152" y="9"/>
                    <a:pt x="3237" y="9"/>
                  </a:cubicBezTo>
                  <a:lnTo>
                    <a:pt x="3569" y="9"/>
                  </a:lnTo>
                  <a:cubicBezTo>
                    <a:pt x="3720" y="13"/>
                    <a:pt x="3858" y="70"/>
                    <a:pt x="3964" y="173"/>
                  </a:cubicBezTo>
                  <a:cubicBezTo>
                    <a:pt x="3858" y="62"/>
                    <a:pt x="3712" y="0"/>
                    <a:pt x="3556" y="0"/>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41;p37">
              <a:extLst>
                <a:ext uri="{FF2B5EF4-FFF2-40B4-BE49-F238E27FC236}">
                  <a16:creationId xmlns:a16="http://schemas.microsoft.com/office/drawing/2014/main" id="{491B6380-E3E3-F7B8-4319-5DD7A0C70D99}"/>
                </a:ext>
              </a:extLst>
            </p:cNvPr>
            <p:cNvSpPr/>
            <p:nvPr/>
          </p:nvSpPr>
          <p:spPr>
            <a:xfrm>
              <a:off x="5398598" y="875414"/>
              <a:ext cx="1423917" cy="2917931"/>
            </a:xfrm>
            <a:custGeom>
              <a:avLst/>
              <a:gdLst/>
              <a:ahLst/>
              <a:cxnLst/>
              <a:rect l="l" t="t" r="r" b="b"/>
              <a:pathLst>
                <a:path w="3960" h="8115" extrusionOk="0">
                  <a:moveTo>
                    <a:pt x="3957" y="176"/>
                  </a:moveTo>
                  <a:lnTo>
                    <a:pt x="3957" y="176"/>
                  </a:lnTo>
                  <a:cubicBezTo>
                    <a:pt x="3958" y="177"/>
                    <a:pt x="3959" y="178"/>
                    <a:pt x="3960" y="179"/>
                  </a:cubicBezTo>
                  <a:cubicBezTo>
                    <a:pt x="3959" y="178"/>
                    <a:pt x="3958" y="177"/>
                    <a:pt x="3957" y="176"/>
                  </a:cubicBezTo>
                  <a:close/>
                  <a:moveTo>
                    <a:pt x="3223" y="1"/>
                  </a:moveTo>
                  <a:cubicBezTo>
                    <a:pt x="3138" y="1"/>
                    <a:pt x="3058" y="23"/>
                    <a:pt x="2987" y="54"/>
                  </a:cubicBezTo>
                  <a:cubicBezTo>
                    <a:pt x="2836" y="125"/>
                    <a:pt x="2721" y="258"/>
                    <a:pt x="2676" y="427"/>
                  </a:cubicBezTo>
                  <a:lnTo>
                    <a:pt x="2588" y="760"/>
                  </a:lnTo>
                  <a:lnTo>
                    <a:pt x="2286" y="1910"/>
                  </a:lnTo>
                  <a:lnTo>
                    <a:pt x="2096" y="2633"/>
                  </a:lnTo>
                  <a:lnTo>
                    <a:pt x="1936" y="3245"/>
                  </a:lnTo>
                  <a:lnTo>
                    <a:pt x="1744" y="3969"/>
                  </a:lnTo>
                  <a:lnTo>
                    <a:pt x="924" y="7107"/>
                  </a:lnTo>
                  <a:lnTo>
                    <a:pt x="271" y="7107"/>
                  </a:lnTo>
                  <a:cubicBezTo>
                    <a:pt x="209" y="7107"/>
                    <a:pt x="156" y="7125"/>
                    <a:pt x="107" y="7160"/>
                  </a:cubicBezTo>
                  <a:cubicBezTo>
                    <a:pt x="45" y="7209"/>
                    <a:pt x="0" y="7289"/>
                    <a:pt x="0" y="7373"/>
                  </a:cubicBezTo>
                  <a:lnTo>
                    <a:pt x="0" y="7492"/>
                  </a:lnTo>
                  <a:lnTo>
                    <a:pt x="0" y="7918"/>
                  </a:lnTo>
                  <a:cubicBezTo>
                    <a:pt x="0" y="7936"/>
                    <a:pt x="0" y="7955"/>
                    <a:pt x="5" y="7972"/>
                  </a:cubicBezTo>
                  <a:cubicBezTo>
                    <a:pt x="13" y="8021"/>
                    <a:pt x="40" y="8070"/>
                    <a:pt x="72" y="8105"/>
                  </a:cubicBezTo>
                  <a:cubicBezTo>
                    <a:pt x="76" y="8110"/>
                    <a:pt x="80" y="8114"/>
                    <a:pt x="84" y="8114"/>
                  </a:cubicBezTo>
                  <a:cubicBezTo>
                    <a:pt x="54" y="8078"/>
                    <a:pt x="27" y="8034"/>
                    <a:pt x="18" y="7985"/>
                  </a:cubicBezTo>
                  <a:cubicBezTo>
                    <a:pt x="13" y="7967"/>
                    <a:pt x="13" y="7950"/>
                    <a:pt x="13" y="7932"/>
                  </a:cubicBezTo>
                  <a:lnTo>
                    <a:pt x="13" y="7506"/>
                  </a:lnTo>
                  <a:lnTo>
                    <a:pt x="13" y="7386"/>
                  </a:lnTo>
                  <a:cubicBezTo>
                    <a:pt x="13" y="7297"/>
                    <a:pt x="58" y="7222"/>
                    <a:pt x="120" y="7173"/>
                  </a:cubicBezTo>
                  <a:cubicBezTo>
                    <a:pt x="164" y="7138"/>
                    <a:pt x="222" y="7119"/>
                    <a:pt x="285" y="7119"/>
                  </a:cubicBezTo>
                  <a:lnTo>
                    <a:pt x="684" y="7119"/>
                  </a:lnTo>
                  <a:lnTo>
                    <a:pt x="937" y="7115"/>
                  </a:lnTo>
                  <a:lnTo>
                    <a:pt x="1758" y="3977"/>
                  </a:lnTo>
                  <a:lnTo>
                    <a:pt x="1949" y="3254"/>
                  </a:lnTo>
                  <a:lnTo>
                    <a:pt x="2108" y="2646"/>
                  </a:lnTo>
                  <a:lnTo>
                    <a:pt x="2299" y="1918"/>
                  </a:lnTo>
                  <a:lnTo>
                    <a:pt x="2602" y="773"/>
                  </a:lnTo>
                  <a:lnTo>
                    <a:pt x="2686" y="435"/>
                  </a:lnTo>
                  <a:cubicBezTo>
                    <a:pt x="2729" y="271"/>
                    <a:pt x="2850" y="134"/>
                    <a:pt x="3001" y="68"/>
                  </a:cubicBezTo>
                  <a:cubicBezTo>
                    <a:pt x="3071" y="32"/>
                    <a:pt x="3151" y="15"/>
                    <a:pt x="3235" y="15"/>
                  </a:cubicBezTo>
                  <a:lnTo>
                    <a:pt x="3564" y="15"/>
                  </a:lnTo>
                  <a:cubicBezTo>
                    <a:pt x="3719" y="15"/>
                    <a:pt x="3855" y="75"/>
                    <a:pt x="3957" y="176"/>
                  </a:cubicBezTo>
                  <a:lnTo>
                    <a:pt x="3957" y="176"/>
                  </a:lnTo>
                  <a:cubicBezTo>
                    <a:pt x="3954" y="172"/>
                    <a:pt x="3954" y="168"/>
                    <a:pt x="3950" y="165"/>
                  </a:cubicBezTo>
                  <a:cubicBezTo>
                    <a:pt x="3844" y="62"/>
                    <a:pt x="3706" y="5"/>
                    <a:pt x="3555" y="1"/>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42;p37">
              <a:extLst>
                <a:ext uri="{FF2B5EF4-FFF2-40B4-BE49-F238E27FC236}">
                  <a16:creationId xmlns:a16="http://schemas.microsoft.com/office/drawing/2014/main" id="{6D674549-9F67-3EFC-59C6-8929BBF66EC6}"/>
                </a:ext>
              </a:extLst>
            </p:cNvPr>
            <p:cNvSpPr/>
            <p:nvPr/>
          </p:nvSpPr>
          <p:spPr>
            <a:xfrm>
              <a:off x="5403272" y="880448"/>
              <a:ext cx="1423917" cy="2917571"/>
            </a:xfrm>
            <a:custGeom>
              <a:avLst/>
              <a:gdLst/>
              <a:ahLst/>
              <a:cxnLst/>
              <a:rect l="l" t="t" r="r" b="b"/>
              <a:pathLst>
                <a:path w="3960" h="8114" extrusionOk="0">
                  <a:moveTo>
                    <a:pt x="3909" y="130"/>
                  </a:moveTo>
                  <a:cubicBezTo>
                    <a:pt x="3922" y="141"/>
                    <a:pt x="3935" y="153"/>
                    <a:pt x="3947" y="165"/>
                  </a:cubicBezTo>
                  <a:cubicBezTo>
                    <a:pt x="3949" y="165"/>
                    <a:pt x="3952" y="166"/>
                    <a:pt x="3954" y="168"/>
                  </a:cubicBezTo>
                  <a:lnTo>
                    <a:pt x="3954" y="168"/>
                  </a:lnTo>
                  <a:cubicBezTo>
                    <a:pt x="3940" y="155"/>
                    <a:pt x="3925" y="142"/>
                    <a:pt x="3909" y="130"/>
                  </a:cubicBezTo>
                  <a:close/>
                  <a:moveTo>
                    <a:pt x="3954" y="168"/>
                  </a:moveTo>
                  <a:cubicBezTo>
                    <a:pt x="3956" y="170"/>
                    <a:pt x="3958" y="171"/>
                    <a:pt x="3959" y="173"/>
                  </a:cubicBezTo>
                  <a:cubicBezTo>
                    <a:pt x="3958" y="171"/>
                    <a:pt x="3956" y="170"/>
                    <a:pt x="3954" y="168"/>
                  </a:cubicBezTo>
                  <a:close/>
                  <a:moveTo>
                    <a:pt x="3222" y="1"/>
                  </a:moveTo>
                  <a:cubicBezTo>
                    <a:pt x="3138" y="1"/>
                    <a:pt x="3058" y="18"/>
                    <a:pt x="2988" y="54"/>
                  </a:cubicBezTo>
                  <a:cubicBezTo>
                    <a:pt x="2837" y="120"/>
                    <a:pt x="2716" y="257"/>
                    <a:pt x="2673" y="421"/>
                  </a:cubicBezTo>
                  <a:lnTo>
                    <a:pt x="2589" y="759"/>
                  </a:lnTo>
                  <a:lnTo>
                    <a:pt x="2286" y="1904"/>
                  </a:lnTo>
                  <a:lnTo>
                    <a:pt x="2095" y="2632"/>
                  </a:lnTo>
                  <a:lnTo>
                    <a:pt x="1936" y="3240"/>
                  </a:lnTo>
                  <a:lnTo>
                    <a:pt x="1745" y="3963"/>
                  </a:lnTo>
                  <a:lnTo>
                    <a:pt x="924" y="7101"/>
                  </a:lnTo>
                  <a:lnTo>
                    <a:pt x="671" y="7105"/>
                  </a:lnTo>
                  <a:lnTo>
                    <a:pt x="272" y="7105"/>
                  </a:lnTo>
                  <a:cubicBezTo>
                    <a:pt x="209" y="7105"/>
                    <a:pt x="151" y="7124"/>
                    <a:pt x="107" y="7159"/>
                  </a:cubicBezTo>
                  <a:cubicBezTo>
                    <a:pt x="45" y="7208"/>
                    <a:pt x="0" y="7283"/>
                    <a:pt x="0" y="7372"/>
                  </a:cubicBezTo>
                  <a:lnTo>
                    <a:pt x="0" y="7492"/>
                  </a:lnTo>
                  <a:lnTo>
                    <a:pt x="0" y="7918"/>
                  </a:lnTo>
                  <a:cubicBezTo>
                    <a:pt x="0" y="7936"/>
                    <a:pt x="0" y="7953"/>
                    <a:pt x="5" y="7971"/>
                  </a:cubicBezTo>
                  <a:cubicBezTo>
                    <a:pt x="14" y="8020"/>
                    <a:pt x="41" y="8064"/>
                    <a:pt x="71" y="8100"/>
                  </a:cubicBezTo>
                  <a:cubicBezTo>
                    <a:pt x="76" y="8105"/>
                    <a:pt x="80" y="8109"/>
                    <a:pt x="85" y="8113"/>
                  </a:cubicBezTo>
                  <a:cubicBezTo>
                    <a:pt x="49" y="8078"/>
                    <a:pt x="27" y="8033"/>
                    <a:pt x="18" y="7984"/>
                  </a:cubicBezTo>
                  <a:cubicBezTo>
                    <a:pt x="14" y="7967"/>
                    <a:pt x="14" y="7949"/>
                    <a:pt x="14" y="7931"/>
                  </a:cubicBezTo>
                  <a:lnTo>
                    <a:pt x="14" y="7505"/>
                  </a:lnTo>
                  <a:lnTo>
                    <a:pt x="14" y="7386"/>
                  </a:lnTo>
                  <a:cubicBezTo>
                    <a:pt x="14" y="7297"/>
                    <a:pt x="53" y="7217"/>
                    <a:pt x="120" y="7168"/>
                  </a:cubicBezTo>
                  <a:cubicBezTo>
                    <a:pt x="165" y="7137"/>
                    <a:pt x="223" y="7119"/>
                    <a:pt x="284" y="7119"/>
                  </a:cubicBezTo>
                  <a:lnTo>
                    <a:pt x="684" y="7119"/>
                  </a:lnTo>
                  <a:lnTo>
                    <a:pt x="932" y="7115"/>
                  </a:lnTo>
                  <a:lnTo>
                    <a:pt x="1758" y="3977"/>
                  </a:lnTo>
                  <a:lnTo>
                    <a:pt x="1949" y="3254"/>
                  </a:lnTo>
                  <a:lnTo>
                    <a:pt x="2109" y="2641"/>
                  </a:lnTo>
                  <a:lnTo>
                    <a:pt x="2300" y="1918"/>
                  </a:lnTo>
                  <a:lnTo>
                    <a:pt x="2601" y="767"/>
                  </a:lnTo>
                  <a:lnTo>
                    <a:pt x="2685" y="435"/>
                  </a:lnTo>
                  <a:cubicBezTo>
                    <a:pt x="2730" y="267"/>
                    <a:pt x="2849" y="134"/>
                    <a:pt x="3001" y="67"/>
                  </a:cubicBezTo>
                  <a:cubicBezTo>
                    <a:pt x="3072" y="31"/>
                    <a:pt x="3152" y="13"/>
                    <a:pt x="3236" y="13"/>
                  </a:cubicBezTo>
                  <a:lnTo>
                    <a:pt x="3564" y="13"/>
                  </a:lnTo>
                  <a:cubicBezTo>
                    <a:pt x="3692" y="13"/>
                    <a:pt x="3813" y="57"/>
                    <a:pt x="3909" y="130"/>
                  </a:cubicBezTo>
                  <a:lnTo>
                    <a:pt x="3909" y="130"/>
                  </a:lnTo>
                  <a:cubicBezTo>
                    <a:pt x="3812" y="49"/>
                    <a:pt x="3689" y="1"/>
                    <a:pt x="3551" y="1"/>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43;p37">
              <a:extLst>
                <a:ext uri="{FF2B5EF4-FFF2-40B4-BE49-F238E27FC236}">
                  <a16:creationId xmlns:a16="http://schemas.microsoft.com/office/drawing/2014/main" id="{D00AB35D-5F1A-EF0F-0F06-2A4ECFA4CFAE}"/>
                </a:ext>
              </a:extLst>
            </p:cNvPr>
            <p:cNvSpPr/>
            <p:nvPr/>
          </p:nvSpPr>
          <p:spPr>
            <a:xfrm>
              <a:off x="5407947" y="885122"/>
              <a:ext cx="1424277" cy="2917571"/>
            </a:xfrm>
            <a:custGeom>
              <a:avLst/>
              <a:gdLst/>
              <a:ahLst/>
              <a:cxnLst/>
              <a:rect l="l" t="t" r="r" b="b"/>
              <a:pathLst>
                <a:path w="3961" h="8114" extrusionOk="0">
                  <a:moveTo>
                    <a:pt x="3223" y="0"/>
                  </a:moveTo>
                  <a:cubicBezTo>
                    <a:pt x="3139" y="0"/>
                    <a:pt x="3059" y="18"/>
                    <a:pt x="2988" y="54"/>
                  </a:cubicBezTo>
                  <a:cubicBezTo>
                    <a:pt x="2836" y="121"/>
                    <a:pt x="2717" y="254"/>
                    <a:pt x="2672" y="422"/>
                  </a:cubicBezTo>
                  <a:lnTo>
                    <a:pt x="2588" y="754"/>
                  </a:lnTo>
                  <a:lnTo>
                    <a:pt x="2287" y="1905"/>
                  </a:lnTo>
                  <a:lnTo>
                    <a:pt x="2096" y="2628"/>
                  </a:lnTo>
                  <a:lnTo>
                    <a:pt x="1936" y="3241"/>
                  </a:lnTo>
                  <a:lnTo>
                    <a:pt x="1745" y="3964"/>
                  </a:lnTo>
                  <a:lnTo>
                    <a:pt x="919" y="7102"/>
                  </a:lnTo>
                  <a:lnTo>
                    <a:pt x="671" y="7106"/>
                  </a:lnTo>
                  <a:lnTo>
                    <a:pt x="271" y="7106"/>
                  </a:lnTo>
                  <a:cubicBezTo>
                    <a:pt x="210" y="7106"/>
                    <a:pt x="152" y="7124"/>
                    <a:pt x="107" y="7155"/>
                  </a:cubicBezTo>
                  <a:cubicBezTo>
                    <a:pt x="40" y="7204"/>
                    <a:pt x="1" y="7284"/>
                    <a:pt x="1" y="7373"/>
                  </a:cubicBezTo>
                  <a:lnTo>
                    <a:pt x="1" y="7492"/>
                  </a:lnTo>
                  <a:lnTo>
                    <a:pt x="1" y="7918"/>
                  </a:lnTo>
                  <a:cubicBezTo>
                    <a:pt x="1" y="7936"/>
                    <a:pt x="1" y="7954"/>
                    <a:pt x="5" y="7971"/>
                  </a:cubicBezTo>
                  <a:cubicBezTo>
                    <a:pt x="14" y="8020"/>
                    <a:pt x="36" y="8065"/>
                    <a:pt x="72" y="8100"/>
                  </a:cubicBezTo>
                  <a:cubicBezTo>
                    <a:pt x="73" y="8101"/>
                    <a:pt x="74" y="8102"/>
                    <a:pt x="75" y="8103"/>
                  </a:cubicBezTo>
                  <a:lnTo>
                    <a:pt x="75" y="8103"/>
                  </a:lnTo>
                  <a:cubicBezTo>
                    <a:pt x="45" y="8069"/>
                    <a:pt x="27" y="8029"/>
                    <a:pt x="19" y="7981"/>
                  </a:cubicBezTo>
                  <a:cubicBezTo>
                    <a:pt x="14" y="7967"/>
                    <a:pt x="9" y="7950"/>
                    <a:pt x="9" y="7932"/>
                  </a:cubicBezTo>
                  <a:lnTo>
                    <a:pt x="9" y="7506"/>
                  </a:lnTo>
                  <a:lnTo>
                    <a:pt x="14" y="7385"/>
                  </a:lnTo>
                  <a:cubicBezTo>
                    <a:pt x="14" y="7297"/>
                    <a:pt x="54" y="7217"/>
                    <a:pt x="120" y="7168"/>
                  </a:cubicBezTo>
                  <a:cubicBezTo>
                    <a:pt x="165" y="7137"/>
                    <a:pt x="222" y="7115"/>
                    <a:pt x="280" y="7115"/>
                  </a:cubicBezTo>
                  <a:lnTo>
                    <a:pt x="933" y="7115"/>
                  </a:lnTo>
                  <a:lnTo>
                    <a:pt x="1759" y="3972"/>
                  </a:lnTo>
                  <a:lnTo>
                    <a:pt x="1949" y="3249"/>
                  </a:lnTo>
                  <a:lnTo>
                    <a:pt x="2109" y="2641"/>
                  </a:lnTo>
                  <a:lnTo>
                    <a:pt x="2300" y="1918"/>
                  </a:lnTo>
                  <a:lnTo>
                    <a:pt x="2597" y="768"/>
                  </a:lnTo>
                  <a:lnTo>
                    <a:pt x="2686" y="435"/>
                  </a:lnTo>
                  <a:cubicBezTo>
                    <a:pt x="2730" y="267"/>
                    <a:pt x="2850" y="133"/>
                    <a:pt x="3002" y="67"/>
                  </a:cubicBezTo>
                  <a:cubicBezTo>
                    <a:pt x="3072" y="31"/>
                    <a:pt x="3152" y="14"/>
                    <a:pt x="3236" y="14"/>
                  </a:cubicBezTo>
                  <a:lnTo>
                    <a:pt x="3565" y="14"/>
                  </a:lnTo>
                  <a:cubicBezTo>
                    <a:pt x="3715" y="14"/>
                    <a:pt x="3858" y="76"/>
                    <a:pt x="3960" y="174"/>
                  </a:cubicBezTo>
                  <a:cubicBezTo>
                    <a:pt x="3955" y="169"/>
                    <a:pt x="3951" y="164"/>
                    <a:pt x="3946" y="160"/>
                  </a:cubicBezTo>
                  <a:cubicBezTo>
                    <a:pt x="3844" y="62"/>
                    <a:pt x="3703" y="0"/>
                    <a:pt x="3551" y="0"/>
                  </a:cubicBezTo>
                  <a:close/>
                  <a:moveTo>
                    <a:pt x="75" y="8103"/>
                  </a:moveTo>
                  <a:lnTo>
                    <a:pt x="75" y="8103"/>
                  </a:lnTo>
                  <a:cubicBezTo>
                    <a:pt x="77" y="8106"/>
                    <a:pt x="80" y="8108"/>
                    <a:pt x="82" y="8111"/>
                  </a:cubicBezTo>
                  <a:lnTo>
                    <a:pt x="82" y="8111"/>
                  </a:lnTo>
                  <a:cubicBezTo>
                    <a:pt x="80" y="8108"/>
                    <a:pt x="77" y="8105"/>
                    <a:pt x="75" y="8103"/>
                  </a:cubicBezTo>
                  <a:close/>
                  <a:moveTo>
                    <a:pt x="82" y="8111"/>
                  </a:moveTo>
                  <a:cubicBezTo>
                    <a:pt x="83" y="8112"/>
                    <a:pt x="84" y="8113"/>
                    <a:pt x="85" y="8114"/>
                  </a:cubicBezTo>
                  <a:cubicBezTo>
                    <a:pt x="84" y="8113"/>
                    <a:pt x="83" y="8112"/>
                    <a:pt x="82" y="8111"/>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44;p37">
              <a:extLst>
                <a:ext uri="{FF2B5EF4-FFF2-40B4-BE49-F238E27FC236}">
                  <a16:creationId xmlns:a16="http://schemas.microsoft.com/office/drawing/2014/main" id="{D1A21C87-B0B8-3AF1-4549-8BD9C2C6B732}"/>
                </a:ext>
              </a:extLst>
            </p:cNvPr>
            <p:cNvSpPr/>
            <p:nvPr/>
          </p:nvSpPr>
          <p:spPr>
            <a:xfrm>
              <a:off x="5411183" y="890156"/>
              <a:ext cx="1425715" cy="2917212"/>
            </a:xfrm>
            <a:custGeom>
              <a:avLst/>
              <a:gdLst/>
              <a:ahLst/>
              <a:cxnLst/>
              <a:rect l="l" t="t" r="r" b="b"/>
              <a:pathLst>
                <a:path w="3965" h="8113" extrusionOk="0">
                  <a:moveTo>
                    <a:pt x="3227" y="0"/>
                  </a:moveTo>
                  <a:cubicBezTo>
                    <a:pt x="3143" y="0"/>
                    <a:pt x="3063" y="17"/>
                    <a:pt x="2993" y="53"/>
                  </a:cubicBezTo>
                  <a:cubicBezTo>
                    <a:pt x="2841" y="119"/>
                    <a:pt x="2721" y="253"/>
                    <a:pt x="2677" y="421"/>
                  </a:cubicBezTo>
                  <a:lnTo>
                    <a:pt x="2588" y="754"/>
                  </a:lnTo>
                  <a:lnTo>
                    <a:pt x="2291" y="1904"/>
                  </a:lnTo>
                  <a:lnTo>
                    <a:pt x="2100" y="2627"/>
                  </a:lnTo>
                  <a:lnTo>
                    <a:pt x="1940" y="3235"/>
                  </a:lnTo>
                  <a:lnTo>
                    <a:pt x="1750" y="3958"/>
                  </a:lnTo>
                  <a:lnTo>
                    <a:pt x="924" y="7101"/>
                  </a:lnTo>
                  <a:lnTo>
                    <a:pt x="271" y="7101"/>
                  </a:lnTo>
                  <a:cubicBezTo>
                    <a:pt x="213" y="7101"/>
                    <a:pt x="156" y="7123"/>
                    <a:pt x="111" y="7154"/>
                  </a:cubicBezTo>
                  <a:cubicBezTo>
                    <a:pt x="45" y="7203"/>
                    <a:pt x="5" y="7283"/>
                    <a:pt x="5" y="7371"/>
                  </a:cubicBezTo>
                  <a:lnTo>
                    <a:pt x="0" y="7492"/>
                  </a:lnTo>
                  <a:lnTo>
                    <a:pt x="0" y="7918"/>
                  </a:lnTo>
                  <a:cubicBezTo>
                    <a:pt x="0" y="7936"/>
                    <a:pt x="5" y="7953"/>
                    <a:pt x="10" y="7967"/>
                  </a:cubicBezTo>
                  <a:cubicBezTo>
                    <a:pt x="19" y="8020"/>
                    <a:pt x="41" y="8064"/>
                    <a:pt x="76" y="8100"/>
                  </a:cubicBezTo>
                  <a:cubicBezTo>
                    <a:pt x="80" y="8104"/>
                    <a:pt x="85" y="8109"/>
                    <a:pt x="90" y="8113"/>
                  </a:cubicBezTo>
                  <a:cubicBezTo>
                    <a:pt x="54" y="8078"/>
                    <a:pt x="31" y="8033"/>
                    <a:pt x="19" y="7980"/>
                  </a:cubicBezTo>
                  <a:cubicBezTo>
                    <a:pt x="19" y="7963"/>
                    <a:pt x="14" y="7944"/>
                    <a:pt x="14" y="7926"/>
                  </a:cubicBezTo>
                  <a:lnTo>
                    <a:pt x="14" y="7505"/>
                  </a:lnTo>
                  <a:lnTo>
                    <a:pt x="14" y="7385"/>
                  </a:lnTo>
                  <a:cubicBezTo>
                    <a:pt x="14" y="7297"/>
                    <a:pt x="58" y="7217"/>
                    <a:pt x="125" y="7168"/>
                  </a:cubicBezTo>
                  <a:cubicBezTo>
                    <a:pt x="170" y="7137"/>
                    <a:pt x="227" y="7115"/>
                    <a:pt x="285" y="7115"/>
                  </a:cubicBezTo>
                  <a:lnTo>
                    <a:pt x="937" y="7115"/>
                  </a:lnTo>
                  <a:lnTo>
                    <a:pt x="1762" y="3972"/>
                  </a:lnTo>
                  <a:lnTo>
                    <a:pt x="1954" y="3249"/>
                  </a:lnTo>
                  <a:lnTo>
                    <a:pt x="2114" y="2637"/>
                  </a:lnTo>
                  <a:lnTo>
                    <a:pt x="2300" y="1912"/>
                  </a:lnTo>
                  <a:lnTo>
                    <a:pt x="2602" y="767"/>
                  </a:lnTo>
                  <a:lnTo>
                    <a:pt x="2690" y="435"/>
                  </a:lnTo>
                  <a:cubicBezTo>
                    <a:pt x="2735" y="266"/>
                    <a:pt x="2854" y="133"/>
                    <a:pt x="3005" y="62"/>
                  </a:cubicBezTo>
                  <a:cubicBezTo>
                    <a:pt x="3077" y="31"/>
                    <a:pt x="3157" y="13"/>
                    <a:pt x="3241" y="13"/>
                  </a:cubicBezTo>
                  <a:lnTo>
                    <a:pt x="3569" y="13"/>
                  </a:lnTo>
                  <a:cubicBezTo>
                    <a:pt x="3720" y="13"/>
                    <a:pt x="3862" y="75"/>
                    <a:pt x="3964" y="173"/>
                  </a:cubicBezTo>
                  <a:cubicBezTo>
                    <a:pt x="3960" y="168"/>
                    <a:pt x="3956" y="164"/>
                    <a:pt x="3951" y="160"/>
                  </a:cubicBezTo>
                  <a:cubicBezTo>
                    <a:pt x="3849" y="62"/>
                    <a:pt x="3706" y="0"/>
                    <a:pt x="3556" y="0"/>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45;p37">
              <a:extLst>
                <a:ext uri="{FF2B5EF4-FFF2-40B4-BE49-F238E27FC236}">
                  <a16:creationId xmlns:a16="http://schemas.microsoft.com/office/drawing/2014/main" id="{34A259F5-BBEA-E42A-64CD-41E22E81EE22}"/>
                </a:ext>
              </a:extLst>
            </p:cNvPr>
            <p:cNvSpPr/>
            <p:nvPr/>
          </p:nvSpPr>
          <p:spPr>
            <a:xfrm>
              <a:off x="5416217" y="894471"/>
              <a:ext cx="1425355" cy="2917931"/>
            </a:xfrm>
            <a:custGeom>
              <a:avLst/>
              <a:gdLst/>
              <a:ahLst/>
              <a:cxnLst/>
              <a:rect l="l" t="t" r="r" b="b"/>
              <a:pathLst>
                <a:path w="3964" h="8115" extrusionOk="0">
                  <a:moveTo>
                    <a:pt x="3227" y="1"/>
                  </a:moveTo>
                  <a:cubicBezTo>
                    <a:pt x="3143" y="1"/>
                    <a:pt x="3063" y="19"/>
                    <a:pt x="2991" y="50"/>
                  </a:cubicBezTo>
                  <a:cubicBezTo>
                    <a:pt x="2840" y="121"/>
                    <a:pt x="2721" y="254"/>
                    <a:pt x="2676" y="423"/>
                  </a:cubicBezTo>
                  <a:lnTo>
                    <a:pt x="2588" y="755"/>
                  </a:lnTo>
                  <a:lnTo>
                    <a:pt x="2286" y="1900"/>
                  </a:lnTo>
                  <a:lnTo>
                    <a:pt x="2100" y="2625"/>
                  </a:lnTo>
                  <a:lnTo>
                    <a:pt x="1940" y="3237"/>
                  </a:lnTo>
                  <a:lnTo>
                    <a:pt x="1748" y="3960"/>
                  </a:lnTo>
                  <a:lnTo>
                    <a:pt x="923" y="7103"/>
                  </a:lnTo>
                  <a:lnTo>
                    <a:pt x="271" y="7103"/>
                  </a:lnTo>
                  <a:cubicBezTo>
                    <a:pt x="213" y="7103"/>
                    <a:pt x="156" y="7125"/>
                    <a:pt x="111" y="7156"/>
                  </a:cubicBezTo>
                  <a:cubicBezTo>
                    <a:pt x="44" y="7205"/>
                    <a:pt x="0" y="7285"/>
                    <a:pt x="0" y="7373"/>
                  </a:cubicBezTo>
                  <a:lnTo>
                    <a:pt x="0" y="7493"/>
                  </a:lnTo>
                  <a:lnTo>
                    <a:pt x="0" y="7914"/>
                  </a:lnTo>
                  <a:cubicBezTo>
                    <a:pt x="0" y="7932"/>
                    <a:pt x="5" y="7951"/>
                    <a:pt x="5" y="7968"/>
                  </a:cubicBezTo>
                  <a:cubicBezTo>
                    <a:pt x="17" y="8021"/>
                    <a:pt x="40" y="8066"/>
                    <a:pt x="76" y="8101"/>
                  </a:cubicBezTo>
                  <a:cubicBezTo>
                    <a:pt x="77" y="8101"/>
                    <a:pt x="77" y="8102"/>
                    <a:pt x="78" y="8103"/>
                  </a:cubicBezTo>
                  <a:lnTo>
                    <a:pt x="78" y="8103"/>
                  </a:lnTo>
                  <a:cubicBezTo>
                    <a:pt x="48" y="8068"/>
                    <a:pt x="26" y="8025"/>
                    <a:pt x="17" y="7981"/>
                  </a:cubicBezTo>
                  <a:cubicBezTo>
                    <a:pt x="17" y="7963"/>
                    <a:pt x="13" y="7945"/>
                    <a:pt x="13" y="7928"/>
                  </a:cubicBezTo>
                  <a:lnTo>
                    <a:pt x="13" y="7502"/>
                  </a:lnTo>
                  <a:lnTo>
                    <a:pt x="13" y="7382"/>
                  </a:lnTo>
                  <a:cubicBezTo>
                    <a:pt x="13" y="7293"/>
                    <a:pt x="58" y="7218"/>
                    <a:pt x="124" y="7169"/>
                  </a:cubicBezTo>
                  <a:cubicBezTo>
                    <a:pt x="169" y="7134"/>
                    <a:pt x="226" y="7115"/>
                    <a:pt x="284" y="7115"/>
                  </a:cubicBezTo>
                  <a:lnTo>
                    <a:pt x="688" y="7115"/>
                  </a:lnTo>
                  <a:lnTo>
                    <a:pt x="937" y="7111"/>
                  </a:lnTo>
                  <a:lnTo>
                    <a:pt x="1762" y="3973"/>
                  </a:lnTo>
                  <a:lnTo>
                    <a:pt x="1953" y="3246"/>
                  </a:lnTo>
                  <a:lnTo>
                    <a:pt x="2113" y="2637"/>
                  </a:lnTo>
                  <a:lnTo>
                    <a:pt x="2299" y="1914"/>
                  </a:lnTo>
                  <a:lnTo>
                    <a:pt x="2600" y="769"/>
                  </a:lnTo>
                  <a:lnTo>
                    <a:pt x="2690" y="431"/>
                  </a:lnTo>
                  <a:cubicBezTo>
                    <a:pt x="2734" y="267"/>
                    <a:pt x="2854" y="134"/>
                    <a:pt x="3005" y="63"/>
                  </a:cubicBezTo>
                  <a:cubicBezTo>
                    <a:pt x="3076" y="32"/>
                    <a:pt x="3155" y="15"/>
                    <a:pt x="3240" y="15"/>
                  </a:cubicBezTo>
                  <a:lnTo>
                    <a:pt x="3569" y="15"/>
                  </a:lnTo>
                  <a:cubicBezTo>
                    <a:pt x="3719" y="15"/>
                    <a:pt x="3862" y="72"/>
                    <a:pt x="3964" y="175"/>
                  </a:cubicBezTo>
                  <a:cubicBezTo>
                    <a:pt x="3959" y="169"/>
                    <a:pt x="3954" y="165"/>
                    <a:pt x="3950" y="161"/>
                  </a:cubicBezTo>
                  <a:cubicBezTo>
                    <a:pt x="3848" y="63"/>
                    <a:pt x="3706" y="1"/>
                    <a:pt x="3555" y="1"/>
                  </a:cubicBezTo>
                  <a:close/>
                  <a:moveTo>
                    <a:pt x="78" y="8103"/>
                  </a:moveTo>
                  <a:lnTo>
                    <a:pt x="78" y="8103"/>
                  </a:lnTo>
                  <a:cubicBezTo>
                    <a:pt x="81" y="8106"/>
                    <a:pt x="83" y="8109"/>
                    <a:pt x="86" y="8112"/>
                  </a:cubicBezTo>
                  <a:lnTo>
                    <a:pt x="86" y="8112"/>
                  </a:lnTo>
                  <a:cubicBezTo>
                    <a:pt x="83" y="8109"/>
                    <a:pt x="81" y="8106"/>
                    <a:pt x="78" y="8103"/>
                  </a:cubicBezTo>
                  <a:close/>
                  <a:moveTo>
                    <a:pt x="86" y="8112"/>
                  </a:moveTo>
                  <a:cubicBezTo>
                    <a:pt x="87" y="8113"/>
                    <a:pt x="88" y="8114"/>
                    <a:pt x="89" y="8115"/>
                  </a:cubicBezTo>
                  <a:cubicBezTo>
                    <a:pt x="88" y="8114"/>
                    <a:pt x="87" y="8113"/>
                    <a:pt x="86" y="8112"/>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46;p37">
              <a:extLst>
                <a:ext uri="{FF2B5EF4-FFF2-40B4-BE49-F238E27FC236}">
                  <a16:creationId xmlns:a16="http://schemas.microsoft.com/office/drawing/2014/main" id="{D527FA85-7592-E5E6-9634-D7620D02E81C}"/>
                </a:ext>
              </a:extLst>
            </p:cNvPr>
            <p:cNvSpPr/>
            <p:nvPr/>
          </p:nvSpPr>
          <p:spPr>
            <a:xfrm>
              <a:off x="5420891" y="899505"/>
              <a:ext cx="1425355" cy="2917571"/>
            </a:xfrm>
            <a:custGeom>
              <a:avLst/>
              <a:gdLst/>
              <a:ahLst/>
              <a:cxnLst/>
              <a:rect l="l" t="t" r="r" b="b"/>
              <a:pathLst>
                <a:path w="3964" h="8114" extrusionOk="0">
                  <a:moveTo>
                    <a:pt x="3227" y="1"/>
                  </a:moveTo>
                  <a:cubicBezTo>
                    <a:pt x="3142" y="1"/>
                    <a:pt x="3063" y="18"/>
                    <a:pt x="2992" y="49"/>
                  </a:cubicBezTo>
                  <a:cubicBezTo>
                    <a:pt x="2841" y="120"/>
                    <a:pt x="2721" y="253"/>
                    <a:pt x="2677" y="417"/>
                  </a:cubicBezTo>
                  <a:lnTo>
                    <a:pt x="2587" y="755"/>
                  </a:lnTo>
                  <a:lnTo>
                    <a:pt x="2286" y="1900"/>
                  </a:lnTo>
                  <a:lnTo>
                    <a:pt x="2100" y="2623"/>
                  </a:lnTo>
                  <a:lnTo>
                    <a:pt x="1940" y="3232"/>
                  </a:lnTo>
                  <a:lnTo>
                    <a:pt x="1749" y="3959"/>
                  </a:lnTo>
                  <a:lnTo>
                    <a:pt x="924" y="7097"/>
                  </a:lnTo>
                  <a:lnTo>
                    <a:pt x="675" y="7101"/>
                  </a:lnTo>
                  <a:lnTo>
                    <a:pt x="271" y="7101"/>
                  </a:lnTo>
                  <a:cubicBezTo>
                    <a:pt x="213" y="7101"/>
                    <a:pt x="156" y="7120"/>
                    <a:pt x="111" y="7155"/>
                  </a:cubicBezTo>
                  <a:cubicBezTo>
                    <a:pt x="45" y="7204"/>
                    <a:pt x="0" y="7279"/>
                    <a:pt x="0" y="7368"/>
                  </a:cubicBezTo>
                  <a:lnTo>
                    <a:pt x="0" y="7488"/>
                  </a:lnTo>
                  <a:lnTo>
                    <a:pt x="0" y="7914"/>
                  </a:lnTo>
                  <a:cubicBezTo>
                    <a:pt x="0" y="7931"/>
                    <a:pt x="4" y="7949"/>
                    <a:pt x="4" y="7967"/>
                  </a:cubicBezTo>
                  <a:cubicBezTo>
                    <a:pt x="13" y="8014"/>
                    <a:pt x="38" y="8060"/>
                    <a:pt x="71" y="8095"/>
                  </a:cubicBezTo>
                  <a:lnTo>
                    <a:pt x="71" y="8095"/>
                  </a:lnTo>
                  <a:cubicBezTo>
                    <a:pt x="46" y="8060"/>
                    <a:pt x="25" y="8022"/>
                    <a:pt x="18" y="7980"/>
                  </a:cubicBezTo>
                  <a:cubicBezTo>
                    <a:pt x="14" y="7963"/>
                    <a:pt x="14" y="7945"/>
                    <a:pt x="14" y="7927"/>
                  </a:cubicBezTo>
                  <a:lnTo>
                    <a:pt x="14" y="7501"/>
                  </a:lnTo>
                  <a:lnTo>
                    <a:pt x="14" y="7382"/>
                  </a:lnTo>
                  <a:cubicBezTo>
                    <a:pt x="14" y="7292"/>
                    <a:pt x="58" y="7218"/>
                    <a:pt x="125" y="7169"/>
                  </a:cubicBezTo>
                  <a:cubicBezTo>
                    <a:pt x="169" y="7132"/>
                    <a:pt x="227" y="7115"/>
                    <a:pt x="284" y="7115"/>
                  </a:cubicBezTo>
                  <a:lnTo>
                    <a:pt x="688" y="7115"/>
                  </a:lnTo>
                  <a:lnTo>
                    <a:pt x="936" y="7111"/>
                  </a:lnTo>
                  <a:lnTo>
                    <a:pt x="1762" y="3969"/>
                  </a:lnTo>
                  <a:lnTo>
                    <a:pt x="1948" y="3244"/>
                  </a:lnTo>
                  <a:lnTo>
                    <a:pt x="2108" y="2637"/>
                  </a:lnTo>
                  <a:lnTo>
                    <a:pt x="2300" y="1913"/>
                  </a:lnTo>
                  <a:lnTo>
                    <a:pt x="2601" y="763"/>
                  </a:lnTo>
                  <a:lnTo>
                    <a:pt x="2690" y="431"/>
                  </a:lnTo>
                  <a:cubicBezTo>
                    <a:pt x="2734" y="262"/>
                    <a:pt x="2854" y="129"/>
                    <a:pt x="3005" y="63"/>
                  </a:cubicBezTo>
                  <a:cubicBezTo>
                    <a:pt x="3076" y="32"/>
                    <a:pt x="3156" y="9"/>
                    <a:pt x="3240" y="9"/>
                  </a:cubicBezTo>
                  <a:lnTo>
                    <a:pt x="3369" y="9"/>
                  </a:lnTo>
                  <a:lnTo>
                    <a:pt x="3569" y="14"/>
                  </a:lnTo>
                  <a:cubicBezTo>
                    <a:pt x="3720" y="14"/>
                    <a:pt x="3857" y="71"/>
                    <a:pt x="3964" y="173"/>
                  </a:cubicBezTo>
                  <a:cubicBezTo>
                    <a:pt x="3959" y="169"/>
                    <a:pt x="3955" y="165"/>
                    <a:pt x="3951" y="161"/>
                  </a:cubicBezTo>
                  <a:cubicBezTo>
                    <a:pt x="3849" y="58"/>
                    <a:pt x="3706" y="1"/>
                    <a:pt x="3556" y="1"/>
                  </a:cubicBezTo>
                  <a:close/>
                  <a:moveTo>
                    <a:pt x="71" y="8095"/>
                  </a:moveTo>
                  <a:cubicBezTo>
                    <a:pt x="72" y="8098"/>
                    <a:pt x="74" y="8100"/>
                    <a:pt x="76" y="8103"/>
                  </a:cubicBezTo>
                  <a:lnTo>
                    <a:pt x="76" y="8103"/>
                  </a:lnTo>
                  <a:cubicBezTo>
                    <a:pt x="76" y="8102"/>
                    <a:pt x="76" y="8101"/>
                    <a:pt x="76" y="8101"/>
                  </a:cubicBezTo>
                  <a:cubicBezTo>
                    <a:pt x="74" y="8099"/>
                    <a:pt x="72" y="8097"/>
                    <a:pt x="71" y="8095"/>
                  </a:cubicBezTo>
                  <a:close/>
                  <a:moveTo>
                    <a:pt x="76" y="8103"/>
                  </a:moveTo>
                  <a:cubicBezTo>
                    <a:pt x="77" y="8106"/>
                    <a:pt x="81" y="8110"/>
                    <a:pt x="84" y="8113"/>
                  </a:cubicBezTo>
                  <a:cubicBezTo>
                    <a:pt x="81" y="8110"/>
                    <a:pt x="79" y="8106"/>
                    <a:pt x="76" y="8103"/>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47;p37">
              <a:extLst>
                <a:ext uri="{FF2B5EF4-FFF2-40B4-BE49-F238E27FC236}">
                  <a16:creationId xmlns:a16="http://schemas.microsoft.com/office/drawing/2014/main" id="{8A842C0B-7AAA-DE12-A1D5-D43D6547F215}"/>
                </a:ext>
              </a:extLst>
            </p:cNvPr>
            <p:cNvSpPr/>
            <p:nvPr/>
          </p:nvSpPr>
          <p:spPr>
            <a:xfrm>
              <a:off x="5425566" y="902741"/>
              <a:ext cx="1423917" cy="2917571"/>
            </a:xfrm>
            <a:custGeom>
              <a:avLst/>
              <a:gdLst/>
              <a:ahLst/>
              <a:cxnLst/>
              <a:rect l="l" t="t" r="r" b="b"/>
              <a:pathLst>
                <a:path w="3960" h="8114" extrusionOk="0">
                  <a:moveTo>
                    <a:pt x="3227" y="0"/>
                  </a:moveTo>
                  <a:cubicBezTo>
                    <a:pt x="3143" y="0"/>
                    <a:pt x="3063" y="23"/>
                    <a:pt x="2992" y="54"/>
                  </a:cubicBezTo>
                  <a:cubicBezTo>
                    <a:pt x="2841" y="120"/>
                    <a:pt x="2721" y="253"/>
                    <a:pt x="2677" y="422"/>
                  </a:cubicBezTo>
                  <a:lnTo>
                    <a:pt x="2588" y="754"/>
                  </a:lnTo>
                  <a:lnTo>
                    <a:pt x="2287" y="1904"/>
                  </a:lnTo>
                  <a:lnTo>
                    <a:pt x="2095" y="2628"/>
                  </a:lnTo>
                  <a:lnTo>
                    <a:pt x="1935" y="3235"/>
                  </a:lnTo>
                  <a:lnTo>
                    <a:pt x="1749" y="3960"/>
                  </a:lnTo>
                  <a:lnTo>
                    <a:pt x="923" y="7102"/>
                  </a:lnTo>
                  <a:lnTo>
                    <a:pt x="675" y="7106"/>
                  </a:lnTo>
                  <a:lnTo>
                    <a:pt x="271" y="7106"/>
                  </a:lnTo>
                  <a:cubicBezTo>
                    <a:pt x="214" y="7106"/>
                    <a:pt x="156" y="7123"/>
                    <a:pt x="112" y="7160"/>
                  </a:cubicBezTo>
                  <a:cubicBezTo>
                    <a:pt x="45" y="7209"/>
                    <a:pt x="1" y="7283"/>
                    <a:pt x="1" y="7373"/>
                  </a:cubicBezTo>
                  <a:lnTo>
                    <a:pt x="1" y="7492"/>
                  </a:lnTo>
                  <a:lnTo>
                    <a:pt x="1" y="7918"/>
                  </a:lnTo>
                  <a:cubicBezTo>
                    <a:pt x="1" y="7936"/>
                    <a:pt x="1" y="7954"/>
                    <a:pt x="5" y="7971"/>
                  </a:cubicBezTo>
                  <a:cubicBezTo>
                    <a:pt x="14" y="8020"/>
                    <a:pt x="40" y="8065"/>
                    <a:pt x="71" y="8104"/>
                  </a:cubicBezTo>
                  <a:cubicBezTo>
                    <a:pt x="77" y="8109"/>
                    <a:pt x="81" y="8114"/>
                    <a:pt x="85" y="8114"/>
                  </a:cubicBezTo>
                  <a:cubicBezTo>
                    <a:pt x="54" y="8078"/>
                    <a:pt x="28" y="8034"/>
                    <a:pt x="18" y="7985"/>
                  </a:cubicBezTo>
                  <a:cubicBezTo>
                    <a:pt x="14" y="7967"/>
                    <a:pt x="14" y="7949"/>
                    <a:pt x="14" y="7932"/>
                  </a:cubicBezTo>
                  <a:lnTo>
                    <a:pt x="14" y="7506"/>
                  </a:lnTo>
                  <a:lnTo>
                    <a:pt x="14" y="7385"/>
                  </a:lnTo>
                  <a:cubicBezTo>
                    <a:pt x="14" y="7297"/>
                    <a:pt x="58" y="7217"/>
                    <a:pt x="124" y="7168"/>
                  </a:cubicBezTo>
                  <a:cubicBezTo>
                    <a:pt x="169" y="7137"/>
                    <a:pt x="227" y="7119"/>
                    <a:pt x="284" y="7119"/>
                  </a:cubicBezTo>
                  <a:lnTo>
                    <a:pt x="684" y="7119"/>
                  </a:lnTo>
                  <a:lnTo>
                    <a:pt x="937" y="7115"/>
                  </a:lnTo>
                  <a:lnTo>
                    <a:pt x="1763" y="3972"/>
                  </a:lnTo>
                  <a:lnTo>
                    <a:pt x="1949" y="3249"/>
                  </a:lnTo>
                  <a:lnTo>
                    <a:pt x="2109" y="2637"/>
                  </a:lnTo>
                  <a:lnTo>
                    <a:pt x="2300" y="1913"/>
                  </a:lnTo>
                  <a:lnTo>
                    <a:pt x="2601" y="768"/>
                  </a:lnTo>
                  <a:lnTo>
                    <a:pt x="2691" y="435"/>
                  </a:lnTo>
                  <a:cubicBezTo>
                    <a:pt x="2734" y="267"/>
                    <a:pt x="2855" y="133"/>
                    <a:pt x="3006" y="66"/>
                  </a:cubicBezTo>
                  <a:cubicBezTo>
                    <a:pt x="3076" y="31"/>
                    <a:pt x="3156" y="13"/>
                    <a:pt x="3240" y="13"/>
                  </a:cubicBezTo>
                  <a:lnTo>
                    <a:pt x="3569" y="13"/>
                  </a:lnTo>
                  <a:cubicBezTo>
                    <a:pt x="3720" y="18"/>
                    <a:pt x="3858" y="76"/>
                    <a:pt x="3959" y="178"/>
                  </a:cubicBezTo>
                  <a:cubicBezTo>
                    <a:pt x="3955" y="173"/>
                    <a:pt x="3955" y="169"/>
                    <a:pt x="3951" y="164"/>
                  </a:cubicBezTo>
                  <a:cubicBezTo>
                    <a:pt x="3844" y="62"/>
                    <a:pt x="3707" y="5"/>
                    <a:pt x="3556" y="5"/>
                  </a:cubicBezTo>
                  <a:lnTo>
                    <a:pt x="3356" y="0"/>
                  </a:ln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48;p37">
              <a:extLst>
                <a:ext uri="{FF2B5EF4-FFF2-40B4-BE49-F238E27FC236}">
                  <a16:creationId xmlns:a16="http://schemas.microsoft.com/office/drawing/2014/main" id="{1543E3A0-D574-3BD1-E7C1-E149282E62EC}"/>
                </a:ext>
              </a:extLst>
            </p:cNvPr>
            <p:cNvSpPr/>
            <p:nvPr/>
          </p:nvSpPr>
          <p:spPr>
            <a:xfrm>
              <a:off x="5430240" y="907416"/>
              <a:ext cx="1424277" cy="2917571"/>
            </a:xfrm>
            <a:custGeom>
              <a:avLst/>
              <a:gdLst/>
              <a:ahLst/>
              <a:cxnLst/>
              <a:rect l="l" t="t" r="r" b="b"/>
              <a:pathLst>
                <a:path w="3961" h="8114" extrusionOk="0">
                  <a:moveTo>
                    <a:pt x="3896" y="120"/>
                  </a:moveTo>
                  <a:cubicBezTo>
                    <a:pt x="3913" y="134"/>
                    <a:pt x="3930" y="149"/>
                    <a:pt x="3946" y="165"/>
                  </a:cubicBezTo>
                  <a:cubicBezTo>
                    <a:pt x="3950" y="165"/>
                    <a:pt x="3953" y="167"/>
                    <a:pt x="3955" y="169"/>
                  </a:cubicBezTo>
                  <a:lnTo>
                    <a:pt x="3955" y="169"/>
                  </a:lnTo>
                  <a:cubicBezTo>
                    <a:pt x="3937" y="152"/>
                    <a:pt x="3917" y="135"/>
                    <a:pt x="3896" y="120"/>
                  </a:cubicBezTo>
                  <a:close/>
                  <a:moveTo>
                    <a:pt x="3955" y="169"/>
                  </a:moveTo>
                  <a:lnTo>
                    <a:pt x="3955" y="169"/>
                  </a:lnTo>
                  <a:cubicBezTo>
                    <a:pt x="3957" y="171"/>
                    <a:pt x="3959" y="172"/>
                    <a:pt x="3960" y="174"/>
                  </a:cubicBezTo>
                  <a:cubicBezTo>
                    <a:pt x="3959" y="172"/>
                    <a:pt x="3957" y="171"/>
                    <a:pt x="3955" y="169"/>
                  </a:cubicBezTo>
                  <a:close/>
                  <a:moveTo>
                    <a:pt x="3227" y="0"/>
                  </a:moveTo>
                  <a:cubicBezTo>
                    <a:pt x="3143" y="0"/>
                    <a:pt x="3063" y="18"/>
                    <a:pt x="2993" y="53"/>
                  </a:cubicBezTo>
                  <a:cubicBezTo>
                    <a:pt x="2842" y="120"/>
                    <a:pt x="2721" y="254"/>
                    <a:pt x="2678" y="422"/>
                  </a:cubicBezTo>
                  <a:lnTo>
                    <a:pt x="2588" y="755"/>
                  </a:lnTo>
                  <a:lnTo>
                    <a:pt x="2287" y="1900"/>
                  </a:lnTo>
                  <a:lnTo>
                    <a:pt x="2096" y="2624"/>
                  </a:lnTo>
                  <a:lnTo>
                    <a:pt x="1936" y="3236"/>
                  </a:lnTo>
                  <a:lnTo>
                    <a:pt x="1750" y="3959"/>
                  </a:lnTo>
                  <a:lnTo>
                    <a:pt x="924" y="7102"/>
                  </a:lnTo>
                  <a:lnTo>
                    <a:pt x="671" y="7106"/>
                  </a:lnTo>
                  <a:lnTo>
                    <a:pt x="271" y="7106"/>
                  </a:lnTo>
                  <a:cubicBezTo>
                    <a:pt x="214" y="7106"/>
                    <a:pt x="156" y="7124"/>
                    <a:pt x="111" y="7155"/>
                  </a:cubicBezTo>
                  <a:cubicBezTo>
                    <a:pt x="45" y="7204"/>
                    <a:pt x="1" y="7284"/>
                    <a:pt x="1" y="7372"/>
                  </a:cubicBezTo>
                  <a:lnTo>
                    <a:pt x="1" y="7493"/>
                  </a:lnTo>
                  <a:lnTo>
                    <a:pt x="1" y="7919"/>
                  </a:lnTo>
                  <a:cubicBezTo>
                    <a:pt x="1" y="7936"/>
                    <a:pt x="1" y="7954"/>
                    <a:pt x="5" y="7972"/>
                  </a:cubicBezTo>
                  <a:cubicBezTo>
                    <a:pt x="15" y="8021"/>
                    <a:pt x="41" y="8065"/>
                    <a:pt x="72" y="8101"/>
                  </a:cubicBezTo>
                  <a:cubicBezTo>
                    <a:pt x="76" y="8105"/>
                    <a:pt x="81" y="8110"/>
                    <a:pt x="85" y="8114"/>
                  </a:cubicBezTo>
                  <a:cubicBezTo>
                    <a:pt x="50" y="8079"/>
                    <a:pt x="27" y="8034"/>
                    <a:pt x="19" y="7981"/>
                  </a:cubicBezTo>
                  <a:cubicBezTo>
                    <a:pt x="15" y="7968"/>
                    <a:pt x="15" y="7950"/>
                    <a:pt x="15" y="7932"/>
                  </a:cubicBezTo>
                  <a:lnTo>
                    <a:pt x="15" y="7506"/>
                  </a:lnTo>
                  <a:lnTo>
                    <a:pt x="15" y="7386"/>
                  </a:lnTo>
                  <a:cubicBezTo>
                    <a:pt x="15" y="7297"/>
                    <a:pt x="58" y="7217"/>
                    <a:pt x="125" y="7169"/>
                  </a:cubicBezTo>
                  <a:cubicBezTo>
                    <a:pt x="170" y="7137"/>
                    <a:pt x="228" y="7116"/>
                    <a:pt x="285" y="7116"/>
                  </a:cubicBezTo>
                  <a:lnTo>
                    <a:pt x="685" y="7116"/>
                  </a:lnTo>
                  <a:lnTo>
                    <a:pt x="937" y="7110"/>
                  </a:lnTo>
                  <a:lnTo>
                    <a:pt x="1758" y="3968"/>
                  </a:lnTo>
                  <a:lnTo>
                    <a:pt x="1949" y="3245"/>
                  </a:lnTo>
                  <a:lnTo>
                    <a:pt x="2109" y="2636"/>
                  </a:lnTo>
                  <a:lnTo>
                    <a:pt x="2300" y="1913"/>
                  </a:lnTo>
                  <a:lnTo>
                    <a:pt x="2602" y="768"/>
                  </a:lnTo>
                  <a:cubicBezTo>
                    <a:pt x="2602" y="764"/>
                    <a:pt x="2686" y="436"/>
                    <a:pt x="2690" y="431"/>
                  </a:cubicBezTo>
                  <a:cubicBezTo>
                    <a:pt x="2735" y="266"/>
                    <a:pt x="2850" y="133"/>
                    <a:pt x="3001" y="67"/>
                  </a:cubicBezTo>
                  <a:cubicBezTo>
                    <a:pt x="3077" y="32"/>
                    <a:pt x="3157" y="14"/>
                    <a:pt x="3241" y="14"/>
                  </a:cubicBezTo>
                  <a:lnTo>
                    <a:pt x="3569" y="14"/>
                  </a:lnTo>
                  <a:cubicBezTo>
                    <a:pt x="3691" y="14"/>
                    <a:pt x="3803" y="54"/>
                    <a:pt x="3896" y="120"/>
                  </a:cubicBezTo>
                  <a:lnTo>
                    <a:pt x="3896" y="120"/>
                  </a:lnTo>
                  <a:cubicBezTo>
                    <a:pt x="3801" y="46"/>
                    <a:pt x="3683" y="5"/>
                    <a:pt x="3556" y="0"/>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49;p37">
              <a:extLst>
                <a:ext uri="{FF2B5EF4-FFF2-40B4-BE49-F238E27FC236}">
                  <a16:creationId xmlns:a16="http://schemas.microsoft.com/office/drawing/2014/main" id="{503EE065-AF04-E07E-1C99-248FD0F73D48}"/>
                </a:ext>
              </a:extLst>
            </p:cNvPr>
            <p:cNvSpPr/>
            <p:nvPr/>
          </p:nvSpPr>
          <p:spPr>
            <a:xfrm>
              <a:off x="5716102" y="872537"/>
              <a:ext cx="1792481" cy="2591799"/>
            </a:xfrm>
            <a:custGeom>
              <a:avLst/>
              <a:gdLst/>
              <a:ahLst/>
              <a:cxnLst/>
              <a:rect l="l" t="t" r="r" b="b"/>
              <a:pathLst>
                <a:path w="4985" h="7208" extrusionOk="0">
                  <a:moveTo>
                    <a:pt x="2326" y="0"/>
                  </a:moveTo>
                  <a:cubicBezTo>
                    <a:pt x="2069" y="0"/>
                    <a:pt x="1842" y="173"/>
                    <a:pt x="1780" y="422"/>
                  </a:cubicBezTo>
                  <a:lnTo>
                    <a:pt x="0" y="7207"/>
                  </a:lnTo>
                  <a:lnTo>
                    <a:pt x="4984" y="7207"/>
                  </a:lnTo>
                  <a:lnTo>
                    <a:pt x="3204" y="422"/>
                  </a:lnTo>
                  <a:cubicBezTo>
                    <a:pt x="3143" y="173"/>
                    <a:pt x="2917" y="0"/>
                    <a:pt x="2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50;p37">
              <a:extLst>
                <a:ext uri="{FF2B5EF4-FFF2-40B4-BE49-F238E27FC236}">
                  <a16:creationId xmlns:a16="http://schemas.microsoft.com/office/drawing/2014/main" id="{8693F4E4-1217-DF6E-D468-B8AB91E3F711}"/>
                </a:ext>
              </a:extLst>
            </p:cNvPr>
            <p:cNvSpPr/>
            <p:nvPr/>
          </p:nvSpPr>
          <p:spPr>
            <a:xfrm>
              <a:off x="5393564" y="3425510"/>
              <a:ext cx="2437559" cy="390136"/>
            </a:xfrm>
            <a:custGeom>
              <a:avLst/>
              <a:gdLst/>
              <a:ahLst/>
              <a:cxnLst/>
              <a:rect l="l" t="t" r="r" b="b"/>
              <a:pathLst>
                <a:path w="6779" h="1085" extrusionOk="0">
                  <a:moveTo>
                    <a:pt x="72" y="1"/>
                  </a:moveTo>
                  <a:cubicBezTo>
                    <a:pt x="32" y="1"/>
                    <a:pt x="0" y="33"/>
                    <a:pt x="0" y="72"/>
                  </a:cubicBezTo>
                  <a:lnTo>
                    <a:pt x="0" y="1013"/>
                  </a:lnTo>
                  <a:cubicBezTo>
                    <a:pt x="0" y="1053"/>
                    <a:pt x="32" y="1084"/>
                    <a:pt x="72" y="1084"/>
                  </a:cubicBezTo>
                  <a:lnTo>
                    <a:pt x="6707" y="1084"/>
                  </a:lnTo>
                  <a:cubicBezTo>
                    <a:pt x="6747" y="1084"/>
                    <a:pt x="6778" y="1053"/>
                    <a:pt x="6778" y="1013"/>
                  </a:cubicBezTo>
                  <a:lnTo>
                    <a:pt x="6778" y="72"/>
                  </a:lnTo>
                  <a:cubicBezTo>
                    <a:pt x="6778" y="33"/>
                    <a:pt x="6747" y="1"/>
                    <a:pt x="67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51;p37">
              <a:extLst>
                <a:ext uri="{FF2B5EF4-FFF2-40B4-BE49-F238E27FC236}">
                  <a16:creationId xmlns:a16="http://schemas.microsoft.com/office/drawing/2014/main" id="{5E8DA5E2-01D7-6D35-3955-AE0E8CEECB3F}"/>
                </a:ext>
              </a:extLst>
            </p:cNvPr>
            <p:cNvSpPr/>
            <p:nvPr/>
          </p:nvSpPr>
          <p:spPr>
            <a:xfrm>
              <a:off x="6146873" y="1556806"/>
              <a:ext cx="930940" cy="262488"/>
            </a:xfrm>
            <a:custGeom>
              <a:avLst/>
              <a:gdLst/>
              <a:ahLst/>
              <a:cxnLst/>
              <a:rect l="l" t="t" r="r" b="b"/>
              <a:pathLst>
                <a:path w="2589" h="730" extrusionOk="0">
                  <a:moveTo>
                    <a:pt x="191" y="1"/>
                  </a:moveTo>
                  <a:lnTo>
                    <a:pt x="1" y="729"/>
                  </a:lnTo>
                  <a:lnTo>
                    <a:pt x="2588" y="729"/>
                  </a:lnTo>
                  <a:lnTo>
                    <a:pt x="2397" y="1"/>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52;p37">
              <a:extLst>
                <a:ext uri="{FF2B5EF4-FFF2-40B4-BE49-F238E27FC236}">
                  <a16:creationId xmlns:a16="http://schemas.microsoft.com/office/drawing/2014/main" id="{9713DB80-6497-F4AD-8E01-F166C2B1E8F4}"/>
                </a:ext>
              </a:extLst>
            </p:cNvPr>
            <p:cNvSpPr/>
            <p:nvPr/>
          </p:nvSpPr>
          <p:spPr>
            <a:xfrm>
              <a:off x="6021022" y="2037196"/>
              <a:ext cx="1182642" cy="260690"/>
            </a:xfrm>
            <a:custGeom>
              <a:avLst/>
              <a:gdLst/>
              <a:ahLst/>
              <a:cxnLst/>
              <a:rect l="l" t="t" r="r" b="b"/>
              <a:pathLst>
                <a:path w="3289" h="725" extrusionOk="0">
                  <a:moveTo>
                    <a:pt x="191" y="0"/>
                  </a:moveTo>
                  <a:lnTo>
                    <a:pt x="0" y="725"/>
                  </a:lnTo>
                  <a:lnTo>
                    <a:pt x="3289" y="725"/>
                  </a:lnTo>
                  <a:lnTo>
                    <a:pt x="3098" y="0"/>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53;p37">
              <a:extLst>
                <a:ext uri="{FF2B5EF4-FFF2-40B4-BE49-F238E27FC236}">
                  <a16:creationId xmlns:a16="http://schemas.microsoft.com/office/drawing/2014/main" id="{87935675-6AB8-5384-0134-EB16BB8578E1}"/>
                </a:ext>
              </a:extLst>
            </p:cNvPr>
            <p:cNvSpPr/>
            <p:nvPr/>
          </p:nvSpPr>
          <p:spPr>
            <a:xfrm>
              <a:off x="6611443" y="2193970"/>
              <a:ext cx="887431" cy="1231895"/>
            </a:xfrm>
            <a:custGeom>
              <a:avLst/>
              <a:gdLst/>
              <a:ahLst/>
              <a:cxnLst/>
              <a:rect l="l" t="t" r="r" b="b"/>
              <a:pathLst>
                <a:path w="2468" h="3426" extrusionOk="0">
                  <a:moveTo>
                    <a:pt x="1572" y="0"/>
                  </a:moveTo>
                  <a:lnTo>
                    <a:pt x="1647" y="289"/>
                  </a:lnTo>
                  <a:lnTo>
                    <a:pt x="1" y="289"/>
                  </a:lnTo>
                  <a:lnTo>
                    <a:pt x="1" y="3426"/>
                  </a:lnTo>
                  <a:lnTo>
                    <a:pt x="2468" y="3426"/>
                  </a:lnTo>
                  <a:lnTo>
                    <a:pt x="1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54;p37">
              <a:extLst>
                <a:ext uri="{FF2B5EF4-FFF2-40B4-BE49-F238E27FC236}">
                  <a16:creationId xmlns:a16="http://schemas.microsoft.com/office/drawing/2014/main" id="{29B2D7BE-1550-FC94-0248-00D4DA89EBF7}"/>
                </a:ext>
              </a:extLst>
            </p:cNvPr>
            <p:cNvSpPr/>
            <p:nvPr/>
          </p:nvSpPr>
          <p:spPr>
            <a:xfrm>
              <a:off x="6611443" y="1818935"/>
              <a:ext cx="523541" cy="218620"/>
            </a:xfrm>
            <a:custGeom>
              <a:avLst/>
              <a:gdLst/>
              <a:ahLst/>
              <a:cxnLst/>
              <a:rect l="l" t="t" r="r" b="b"/>
              <a:pathLst>
                <a:path w="1456" h="608" extrusionOk="0">
                  <a:moveTo>
                    <a:pt x="1" y="0"/>
                  </a:moveTo>
                  <a:lnTo>
                    <a:pt x="1" y="607"/>
                  </a:lnTo>
                  <a:lnTo>
                    <a:pt x="1456" y="607"/>
                  </a:lnTo>
                  <a:lnTo>
                    <a:pt x="12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55;p37">
              <a:extLst>
                <a:ext uri="{FF2B5EF4-FFF2-40B4-BE49-F238E27FC236}">
                  <a16:creationId xmlns:a16="http://schemas.microsoft.com/office/drawing/2014/main" id="{E9A3485A-AF27-55BB-E95F-B7C221616A76}"/>
                </a:ext>
              </a:extLst>
            </p:cNvPr>
            <p:cNvSpPr/>
            <p:nvPr/>
          </p:nvSpPr>
          <p:spPr>
            <a:xfrm>
              <a:off x="6611443" y="872537"/>
              <a:ext cx="426456" cy="791419"/>
            </a:xfrm>
            <a:custGeom>
              <a:avLst/>
              <a:gdLst/>
              <a:ahLst/>
              <a:cxnLst/>
              <a:rect l="l" t="t" r="r" b="b"/>
              <a:pathLst>
                <a:path w="1186" h="2201" extrusionOk="0">
                  <a:moveTo>
                    <a:pt x="1" y="0"/>
                  </a:moveTo>
                  <a:lnTo>
                    <a:pt x="1" y="1904"/>
                  </a:lnTo>
                  <a:lnTo>
                    <a:pt x="1105" y="1904"/>
                  </a:lnTo>
                  <a:lnTo>
                    <a:pt x="1185" y="2201"/>
                  </a:lnTo>
                  <a:lnTo>
                    <a:pt x="714" y="422"/>
                  </a:lnTo>
                  <a:cubicBezTo>
                    <a:pt x="653" y="173"/>
                    <a:pt x="427"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56;p37">
              <a:extLst>
                <a:ext uri="{FF2B5EF4-FFF2-40B4-BE49-F238E27FC236}">
                  <a16:creationId xmlns:a16="http://schemas.microsoft.com/office/drawing/2014/main" id="{BD472888-64CF-5D7C-4E75-959836BCAF99}"/>
                </a:ext>
              </a:extLst>
            </p:cNvPr>
            <p:cNvSpPr/>
            <p:nvPr/>
          </p:nvSpPr>
          <p:spPr>
            <a:xfrm>
              <a:off x="6611443" y="3425510"/>
              <a:ext cx="1219678" cy="390136"/>
            </a:xfrm>
            <a:custGeom>
              <a:avLst/>
              <a:gdLst/>
              <a:ahLst/>
              <a:cxnLst/>
              <a:rect l="l" t="t" r="r" b="b"/>
              <a:pathLst>
                <a:path w="3392" h="1085" extrusionOk="0">
                  <a:moveTo>
                    <a:pt x="1" y="1"/>
                  </a:moveTo>
                  <a:lnTo>
                    <a:pt x="1" y="1084"/>
                  </a:lnTo>
                  <a:lnTo>
                    <a:pt x="3121" y="1084"/>
                  </a:lnTo>
                  <a:cubicBezTo>
                    <a:pt x="3271" y="1084"/>
                    <a:pt x="3391" y="965"/>
                    <a:pt x="3391" y="814"/>
                  </a:cubicBezTo>
                  <a:lnTo>
                    <a:pt x="3391" y="272"/>
                  </a:lnTo>
                  <a:cubicBezTo>
                    <a:pt x="3391" y="121"/>
                    <a:pt x="3271" y="1"/>
                    <a:pt x="3121" y="1"/>
                  </a:cubicBezTo>
                  <a:close/>
                </a:path>
              </a:pathLst>
            </a:custGeom>
            <a:solidFill>
              <a:srgbClr val="71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957;p37">
              <a:extLst>
                <a:ext uri="{FF2B5EF4-FFF2-40B4-BE49-F238E27FC236}">
                  <a16:creationId xmlns:a16="http://schemas.microsoft.com/office/drawing/2014/main" id="{73A8E567-319A-0875-E951-B23B14DEEF10}"/>
                </a:ext>
              </a:extLst>
            </p:cNvPr>
            <p:cNvSpPr/>
            <p:nvPr/>
          </p:nvSpPr>
          <p:spPr>
            <a:xfrm>
              <a:off x="6611443" y="1556806"/>
              <a:ext cx="466369" cy="262488"/>
            </a:xfrm>
            <a:custGeom>
              <a:avLst/>
              <a:gdLst/>
              <a:ahLst/>
              <a:cxnLst/>
              <a:rect l="l" t="t" r="r" b="b"/>
              <a:pathLst>
                <a:path w="1297" h="730" extrusionOk="0">
                  <a:moveTo>
                    <a:pt x="1" y="1"/>
                  </a:moveTo>
                  <a:lnTo>
                    <a:pt x="1" y="729"/>
                  </a:lnTo>
                  <a:lnTo>
                    <a:pt x="1296" y="729"/>
                  </a:lnTo>
                  <a:lnTo>
                    <a:pt x="1185" y="298"/>
                  </a:lnTo>
                  <a:lnTo>
                    <a:pt x="1105" y="1"/>
                  </a:lnTo>
                  <a:close/>
                </a:path>
              </a:pathLst>
            </a:custGeom>
            <a:solidFill>
              <a:srgbClr val="E6E6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58;p37">
              <a:extLst>
                <a:ext uri="{FF2B5EF4-FFF2-40B4-BE49-F238E27FC236}">
                  <a16:creationId xmlns:a16="http://schemas.microsoft.com/office/drawing/2014/main" id="{0FCBDA15-AAD3-1D08-D51D-21E94714670C}"/>
                </a:ext>
              </a:extLst>
            </p:cNvPr>
            <p:cNvSpPr/>
            <p:nvPr/>
          </p:nvSpPr>
          <p:spPr>
            <a:xfrm>
              <a:off x="6611443" y="2037196"/>
              <a:ext cx="592220" cy="260690"/>
            </a:xfrm>
            <a:custGeom>
              <a:avLst/>
              <a:gdLst/>
              <a:ahLst/>
              <a:cxnLst/>
              <a:rect l="l" t="t" r="r" b="b"/>
              <a:pathLst>
                <a:path w="1647" h="725" extrusionOk="0">
                  <a:moveTo>
                    <a:pt x="1" y="0"/>
                  </a:moveTo>
                  <a:lnTo>
                    <a:pt x="1" y="725"/>
                  </a:lnTo>
                  <a:lnTo>
                    <a:pt x="1647" y="725"/>
                  </a:lnTo>
                  <a:lnTo>
                    <a:pt x="1572" y="436"/>
                  </a:lnTo>
                  <a:lnTo>
                    <a:pt x="1456" y="0"/>
                  </a:lnTo>
                  <a:close/>
                </a:path>
              </a:pathLst>
            </a:custGeom>
            <a:solidFill>
              <a:srgbClr val="E6E6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959;p37">
            <a:extLst>
              <a:ext uri="{FF2B5EF4-FFF2-40B4-BE49-F238E27FC236}">
                <a16:creationId xmlns:a16="http://schemas.microsoft.com/office/drawing/2014/main" id="{515BDCB4-71DB-9D8C-8433-5E26F1FE5231}"/>
              </a:ext>
            </a:extLst>
          </p:cNvPr>
          <p:cNvGrpSpPr/>
          <p:nvPr/>
        </p:nvGrpSpPr>
        <p:grpSpPr>
          <a:xfrm>
            <a:off x="5361628" y="4465310"/>
            <a:ext cx="927735" cy="1123702"/>
            <a:chOff x="5393564" y="872537"/>
            <a:chExt cx="2437559" cy="2952450"/>
          </a:xfrm>
        </p:grpSpPr>
        <p:sp>
          <p:nvSpPr>
            <p:cNvPr id="25" name="Google Shape;960;p37">
              <a:extLst>
                <a:ext uri="{FF2B5EF4-FFF2-40B4-BE49-F238E27FC236}">
                  <a16:creationId xmlns:a16="http://schemas.microsoft.com/office/drawing/2014/main" id="{A061F424-AC0D-8CEB-8A5B-480459435628}"/>
                </a:ext>
              </a:extLst>
            </p:cNvPr>
            <p:cNvSpPr/>
            <p:nvPr/>
          </p:nvSpPr>
          <p:spPr>
            <a:xfrm>
              <a:off x="5393564" y="872537"/>
              <a:ext cx="1425715" cy="2917212"/>
            </a:xfrm>
            <a:custGeom>
              <a:avLst/>
              <a:gdLst/>
              <a:ahLst/>
              <a:cxnLst/>
              <a:rect l="l" t="t" r="r" b="b"/>
              <a:pathLst>
                <a:path w="3965" h="8113" extrusionOk="0">
                  <a:moveTo>
                    <a:pt x="3223" y="0"/>
                  </a:moveTo>
                  <a:cubicBezTo>
                    <a:pt x="2966" y="0"/>
                    <a:pt x="2739" y="173"/>
                    <a:pt x="2677" y="422"/>
                  </a:cubicBezTo>
                  <a:lnTo>
                    <a:pt x="2286" y="1904"/>
                  </a:lnTo>
                  <a:lnTo>
                    <a:pt x="2096" y="2632"/>
                  </a:lnTo>
                  <a:lnTo>
                    <a:pt x="1936" y="3239"/>
                  </a:lnTo>
                  <a:lnTo>
                    <a:pt x="1745" y="3964"/>
                  </a:lnTo>
                  <a:lnTo>
                    <a:pt x="924" y="7101"/>
                  </a:lnTo>
                  <a:lnTo>
                    <a:pt x="272" y="7101"/>
                  </a:lnTo>
                  <a:cubicBezTo>
                    <a:pt x="121" y="7101"/>
                    <a:pt x="0" y="7221"/>
                    <a:pt x="0" y="7372"/>
                  </a:cubicBezTo>
                  <a:lnTo>
                    <a:pt x="0" y="7914"/>
                  </a:lnTo>
                  <a:cubicBezTo>
                    <a:pt x="0" y="7993"/>
                    <a:pt x="37" y="8065"/>
                    <a:pt x="86" y="8113"/>
                  </a:cubicBezTo>
                  <a:cubicBezTo>
                    <a:pt x="54" y="8078"/>
                    <a:pt x="27" y="8029"/>
                    <a:pt x="19" y="7980"/>
                  </a:cubicBezTo>
                  <a:cubicBezTo>
                    <a:pt x="14" y="7963"/>
                    <a:pt x="14" y="7944"/>
                    <a:pt x="14" y="7926"/>
                  </a:cubicBezTo>
                  <a:lnTo>
                    <a:pt x="14" y="7500"/>
                  </a:lnTo>
                  <a:lnTo>
                    <a:pt x="14" y="7381"/>
                  </a:lnTo>
                  <a:cubicBezTo>
                    <a:pt x="14" y="7297"/>
                    <a:pt x="59" y="7217"/>
                    <a:pt x="121" y="7168"/>
                  </a:cubicBezTo>
                  <a:cubicBezTo>
                    <a:pt x="170" y="7133"/>
                    <a:pt x="223" y="7115"/>
                    <a:pt x="285" y="7115"/>
                  </a:cubicBezTo>
                  <a:lnTo>
                    <a:pt x="938" y="7115"/>
                  </a:lnTo>
                  <a:lnTo>
                    <a:pt x="1758" y="3977"/>
                  </a:lnTo>
                  <a:lnTo>
                    <a:pt x="1950" y="3253"/>
                  </a:lnTo>
                  <a:lnTo>
                    <a:pt x="2110" y="2641"/>
                  </a:lnTo>
                  <a:lnTo>
                    <a:pt x="2300" y="1918"/>
                  </a:lnTo>
                  <a:lnTo>
                    <a:pt x="2602" y="768"/>
                  </a:lnTo>
                  <a:lnTo>
                    <a:pt x="2690" y="435"/>
                  </a:lnTo>
                  <a:cubicBezTo>
                    <a:pt x="2735" y="266"/>
                    <a:pt x="2850" y="133"/>
                    <a:pt x="3001" y="62"/>
                  </a:cubicBezTo>
                  <a:cubicBezTo>
                    <a:pt x="3072" y="31"/>
                    <a:pt x="3152" y="9"/>
                    <a:pt x="3237" y="9"/>
                  </a:cubicBezTo>
                  <a:lnTo>
                    <a:pt x="3569" y="9"/>
                  </a:lnTo>
                  <a:cubicBezTo>
                    <a:pt x="3720" y="13"/>
                    <a:pt x="3858" y="70"/>
                    <a:pt x="3964" y="173"/>
                  </a:cubicBezTo>
                  <a:cubicBezTo>
                    <a:pt x="3858" y="62"/>
                    <a:pt x="3712" y="0"/>
                    <a:pt x="3556" y="0"/>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1;p37">
              <a:extLst>
                <a:ext uri="{FF2B5EF4-FFF2-40B4-BE49-F238E27FC236}">
                  <a16:creationId xmlns:a16="http://schemas.microsoft.com/office/drawing/2014/main" id="{B1DC8212-6695-2168-FFAD-F24D42E3F642}"/>
                </a:ext>
              </a:extLst>
            </p:cNvPr>
            <p:cNvSpPr/>
            <p:nvPr/>
          </p:nvSpPr>
          <p:spPr>
            <a:xfrm>
              <a:off x="5398598" y="875414"/>
              <a:ext cx="1423917" cy="2917931"/>
            </a:xfrm>
            <a:custGeom>
              <a:avLst/>
              <a:gdLst/>
              <a:ahLst/>
              <a:cxnLst/>
              <a:rect l="l" t="t" r="r" b="b"/>
              <a:pathLst>
                <a:path w="3960" h="8115" extrusionOk="0">
                  <a:moveTo>
                    <a:pt x="3957" y="176"/>
                  </a:moveTo>
                  <a:lnTo>
                    <a:pt x="3957" y="176"/>
                  </a:lnTo>
                  <a:cubicBezTo>
                    <a:pt x="3958" y="177"/>
                    <a:pt x="3959" y="178"/>
                    <a:pt x="3960" y="179"/>
                  </a:cubicBezTo>
                  <a:cubicBezTo>
                    <a:pt x="3959" y="178"/>
                    <a:pt x="3958" y="177"/>
                    <a:pt x="3957" y="176"/>
                  </a:cubicBezTo>
                  <a:close/>
                  <a:moveTo>
                    <a:pt x="3223" y="1"/>
                  </a:moveTo>
                  <a:cubicBezTo>
                    <a:pt x="3138" y="1"/>
                    <a:pt x="3058" y="23"/>
                    <a:pt x="2987" y="54"/>
                  </a:cubicBezTo>
                  <a:cubicBezTo>
                    <a:pt x="2836" y="125"/>
                    <a:pt x="2721" y="258"/>
                    <a:pt x="2676" y="427"/>
                  </a:cubicBezTo>
                  <a:lnTo>
                    <a:pt x="2588" y="760"/>
                  </a:lnTo>
                  <a:lnTo>
                    <a:pt x="2286" y="1910"/>
                  </a:lnTo>
                  <a:lnTo>
                    <a:pt x="2096" y="2633"/>
                  </a:lnTo>
                  <a:lnTo>
                    <a:pt x="1936" y="3245"/>
                  </a:lnTo>
                  <a:lnTo>
                    <a:pt x="1744" y="3969"/>
                  </a:lnTo>
                  <a:lnTo>
                    <a:pt x="924" y="7107"/>
                  </a:lnTo>
                  <a:lnTo>
                    <a:pt x="271" y="7107"/>
                  </a:lnTo>
                  <a:cubicBezTo>
                    <a:pt x="209" y="7107"/>
                    <a:pt x="156" y="7125"/>
                    <a:pt x="107" y="7160"/>
                  </a:cubicBezTo>
                  <a:cubicBezTo>
                    <a:pt x="45" y="7209"/>
                    <a:pt x="0" y="7289"/>
                    <a:pt x="0" y="7373"/>
                  </a:cubicBezTo>
                  <a:lnTo>
                    <a:pt x="0" y="7492"/>
                  </a:lnTo>
                  <a:lnTo>
                    <a:pt x="0" y="7918"/>
                  </a:lnTo>
                  <a:cubicBezTo>
                    <a:pt x="0" y="7936"/>
                    <a:pt x="0" y="7955"/>
                    <a:pt x="5" y="7972"/>
                  </a:cubicBezTo>
                  <a:cubicBezTo>
                    <a:pt x="13" y="8021"/>
                    <a:pt x="40" y="8070"/>
                    <a:pt x="72" y="8105"/>
                  </a:cubicBezTo>
                  <a:cubicBezTo>
                    <a:pt x="76" y="8110"/>
                    <a:pt x="80" y="8114"/>
                    <a:pt x="84" y="8114"/>
                  </a:cubicBezTo>
                  <a:cubicBezTo>
                    <a:pt x="54" y="8078"/>
                    <a:pt x="27" y="8034"/>
                    <a:pt x="18" y="7985"/>
                  </a:cubicBezTo>
                  <a:cubicBezTo>
                    <a:pt x="13" y="7967"/>
                    <a:pt x="13" y="7950"/>
                    <a:pt x="13" y="7932"/>
                  </a:cubicBezTo>
                  <a:lnTo>
                    <a:pt x="13" y="7506"/>
                  </a:lnTo>
                  <a:lnTo>
                    <a:pt x="13" y="7386"/>
                  </a:lnTo>
                  <a:cubicBezTo>
                    <a:pt x="13" y="7297"/>
                    <a:pt x="58" y="7222"/>
                    <a:pt x="120" y="7173"/>
                  </a:cubicBezTo>
                  <a:cubicBezTo>
                    <a:pt x="164" y="7138"/>
                    <a:pt x="222" y="7119"/>
                    <a:pt x="285" y="7119"/>
                  </a:cubicBezTo>
                  <a:lnTo>
                    <a:pt x="684" y="7119"/>
                  </a:lnTo>
                  <a:lnTo>
                    <a:pt x="937" y="7115"/>
                  </a:lnTo>
                  <a:lnTo>
                    <a:pt x="1758" y="3977"/>
                  </a:lnTo>
                  <a:lnTo>
                    <a:pt x="1949" y="3254"/>
                  </a:lnTo>
                  <a:lnTo>
                    <a:pt x="2108" y="2646"/>
                  </a:lnTo>
                  <a:lnTo>
                    <a:pt x="2299" y="1918"/>
                  </a:lnTo>
                  <a:lnTo>
                    <a:pt x="2602" y="773"/>
                  </a:lnTo>
                  <a:lnTo>
                    <a:pt x="2686" y="435"/>
                  </a:lnTo>
                  <a:cubicBezTo>
                    <a:pt x="2729" y="271"/>
                    <a:pt x="2850" y="134"/>
                    <a:pt x="3001" y="68"/>
                  </a:cubicBezTo>
                  <a:cubicBezTo>
                    <a:pt x="3071" y="32"/>
                    <a:pt x="3151" y="15"/>
                    <a:pt x="3235" y="15"/>
                  </a:cubicBezTo>
                  <a:lnTo>
                    <a:pt x="3564" y="15"/>
                  </a:lnTo>
                  <a:cubicBezTo>
                    <a:pt x="3719" y="15"/>
                    <a:pt x="3855" y="75"/>
                    <a:pt x="3957" y="176"/>
                  </a:cubicBezTo>
                  <a:lnTo>
                    <a:pt x="3957" y="176"/>
                  </a:lnTo>
                  <a:cubicBezTo>
                    <a:pt x="3954" y="172"/>
                    <a:pt x="3954" y="168"/>
                    <a:pt x="3950" y="165"/>
                  </a:cubicBezTo>
                  <a:cubicBezTo>
                    <a:pt x="3844" y="62"/>
                    <a:pt x="3706" y="5"/>
                    <a:pt x="3555" y="1"/>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62;p37">
              <a:extLst>
                <a:ext uri="{FF2B5EF4-FFF2-40B4-BE49-F238E27FC236}">
                  <a16:creationId xmlns:a16="http://schemas.microsoft.com/office/drawing/2014/main" id="{A03F47F6-65B8-1C65-C2D6-D84156109B5E}"/>
                </a:ext>
              </a:extLst>
            </p:cNvPr>
            <p:cNvSpPr/>
            <p:nvPr/>
          </p:nvSpPr>
          <p:spPr>
            <a:xfrm>
              <a:off x="5403272" y="880448"/>
              <a:ext cx="1423917" cy="2917571"/>
            </a:xfrm>
            <a:custGeom>
              <a:avLst/>
              <a:gdLst/>
              <a:ahLst/>
              <a:cxnLst/>
              <a:rect l="l" t="t" r="r" b="b"/>
              <a:pathLst>
                <a:path w="3960" h="8114" extrusionOk="0">
                  <a:moveTo>
                    <a:pt x="3909" y="130"/>
                  </a:moveTo>
                  <a:cubicBezTo>
                    <a:pt x="3922" y="141"/>
                    <a:pt x="3935" y="153"/>
                    <a:pt x="3947" y="165"/>
                  </a:cubicBezTo>
                  <a:cubicBezTo>
                    <a:pt x="3949" y="165"/>
                    <a:pt x="3952" y="166"/>
                    <a:pt x="3954" y="168"/>
                  </a:cubicBezTo>
                  <a:lnTo>
                    <a:pt x="3954" y="168"/>
                  </a:lnTo>
                  <a:cubicBezTo>
                    <a:pt x="3940" y="155"/>
                    <a:pt x="3925" y="142"/>
                    <a:pt x="3909" y="130"/>
                  </a:cubicBezTo>
                  <a:close/>
                  <a:moveTo>
                    <a:pt x="3954" y="168"/>
                  </a:moveTo>
                  <a:cubicBezTo>
                    <a:pt x="3956" y="170"/>
                    <a:pt x="3958" y="171"/>
                    <a:pt x="3959" y="173"/>
                  </a:cubicBezTo>
                  <a:cubicBezTo>
                    <a:pt x="3958" y="171"/>
                    <a:pt x="3956" y="170"/>
                    <a:pt x="3954" y="168"/>
                  </a:cubicBezTo>
                  <a:close/>
                  <a:moveTo>
                    <a:pt x="3222" y="1"/>
                  </a:moveTo>
                  <a:cubicBezTo>
                    <a:pt x="3138" y="1"/>
                    <a:pt x="3058" y="18"/>
                    <a:pt x="2988" y="54"/>
                  </a:cubicBezTo>
                  <a:cubicBezTo>
                    <a:pt x="2837" y="120"/>
                    <a:pt x="2716" y="257"/>
                    <a:pt x="2673" y="421"/>
                  </a:cubicBezTo>
                  <a:lnTo>
                    <a:pt x="2589" y="759"/>
                  </a:lnTo>
                  <a:lnTo>
                    <a:pt x="2286" y="1904"/>
                  </a:lnTo>
                  <a:lnTo>
                    <a:pt x="2095" y="2632"/>
                  </a:lnTo>
                  <a:lnTo>
                    <a:pt x="1936" y="3240"/>
                  </a:lnTo>
                  <a:lnTo>
                    <a:pt x="1745" y="3963"/>
                  </a:lnTo>
                  <a:lnTo>
                    <a:pt x="924" y="7101"/>
                  </a:lnTo>
                  <a:lnTo>
                    <a:pt x="671" y="7105"/>
                  </a:lnTo>
                  <a:lnTo>
                    <a:pt x="272" y="7105"/>
                  </a:lnTo>
                  <a:cubicBezTo>
                    <a:pt x="209" y="7105"/>
                    <a:pt x="151" y="7124"/>
                    <a:pt x="107" y="7159"/>
                  </a:cubicBezTo>
                  <a:cubicBezTo>
                    <a:pt x="45" y="7208"/>
                    <a:pt x="0" y="7283"/>
                    <a:pt x="0" y="7372"/>
                  </a:cubicBezTo>
                  <a:lnTo>
                    <a:pt x="0" y="7492"/>
                  </a:lnTo>
                  <a:lnTo>
                    <a:pt x="0" y="7918"/>
                  </a:lnTo>
                  <a:cubicBezTo>
                    <a:pt x="0" y="7936"/>
                    <a:pt x="0" y="7953"/>
                    <a:pt x="5" y="7971"/>
                  </a:cubicBezTo>
                  <a:cubicBezTo>
                    <a:pt x="14" y="8020"/>
                    <a:pt x="41" y="8064"/>
                    <a:pt x="71" y="8100"/>
                  </a:cubicBezTo>
                  <a:cubicBezTo>
                    <a:pt x="76" y="8105"/>
                    <a:pt x="80" y="8109"/>
                    <a:pt x="85" y="8113"/>
                  </a:cubicBezTo>
                  <a:cubicBezTo>
                    <a:pt x="49" y="8078"/>
                    <a:pt x="27" y="8033"/>
                    <a:pt x="18" y="7984"/>
                  </a:cubicBezTo>
                  <a:cubicBezTo>
                    <a:pt x="14" y="7967"/>
                    <a:pt x="14" y="7949"/>
                    <a:pt x="14" y="7931"/>
                  </a:cubicBezTo>
                  <a:lnTo>
                    <a:pt x="14" y="7505"/>
                  </a:lnTo>
                  <a:lnTo>
                    <a:pt x="14" y="7386"/>
                  </a:lnTo>
                  <a:cubicBezTo>
                    <a:pt x="14" y="7297"/>
                    <a:pt x="53" y="7217"/>
                    <a:pt x="120" y="7168"/>
                  </a:cubicBezTo>
                  <a:cubicBezTo>
                    <a:pt x="165" y="7137"/>
                    <a:pt x="223" y="7119"/>
                    <a:pt x="284" y="7119"/>
                  </a:cubicBezTo>
                  <a:lnTo>
                    <a:pt x="684" y="7119"/>
                  </a:lnTo>
                  <a:lnTo>
                    <a:pt x="932" y="7115"/>
                  </a:lnTo>
                  <a:lnTo>
                    <a:pt x="1758" y="3977"/>
                  </a:lnTo>
                  <a:lnTo>
                    <a:pt x="1949" y="3254"/>
                  </a:lnTo>
                  <a:lnTo>
                    <a:pt x="2109" y="2641"/>
                  </a:lnTo>
                  <a:lnTo>
                    <a:pt x="2300" y="1918"/>
                  </a:lnTo>
                  <a:lnTo>
                    <a:pt x="2601" y="767"/>
                  </a:lnTo>
                  <a:lnTo>
                    <a:pt x="2685" y="435"/>
                  </a:lnTo>
                  <a:cubicBezTo>
                    <a:pt x="2730" y="267"/>
                    <a:pt x="2849" y="134"/>
                    <a:pt x="3001" y="67"/>
                  </a:cubicBezTo>
                  <a:cubicBezTo>
                    <a:pt x="3072" y="31"/>
                    <a:pt x="3152" y="13"/>
                    <a:pt x="3236" y="13"/>
                  </a:cubicBezTo>
                  <a:lnTo>
                    <a:pt x="3564" y="13"/>
                  </a:lnTo>
                  <a:cubicBezTo>
                    <a:pt x="3692" y="13"/>
                    <a:pt x="3813" y="57"/>
                    <a:pt x="3909" y="130"/>
                  </a:cubicBezTo>
                  <a:lnTo>
                    <a:pt x="3909" y="130"/>
                  </a:lnTo>
                  <a:cubicBezTo>
                    <a:pt x="3812" y="49"/>
                    <a:pt x="3689" y="1"/>
                    <a:pt x="3551" y="1"/>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63;p37">
              <a:extLst>
                <a:ext uri="{FF2B5EF4-FFF2-40B4-BE49-F238E27FC236}">
                  <a16:creationId xmlns:a16="http://schemas.microsoft.com/office/drawing/2014/main" id="{B54417F6-8723-F8D0-625B-F7887DC5CE0A}"/>
                </a:ext>
              </a:extLst>
            </p:cNvPr>
            <p:cNvSpPr/>
            <p:nvPr/>
          </p:nvSpPr>
          <p:spPr>
            <a:xfrm>
              <a:off x="5407947" y="885122"/>
              <a:ext cx="1424277" cy="2917571"/>
            </a:xfrm>
            <a:custGeom>
              <a:avLst/>
              <a:gdLst/>
              <a:ahLst/>
              <a:cxnLst/>
              <a:rect l="l" t="t" r="r" b="b"/>
              <a:pathLst>
                <a:path w="3961" h="8114" extrusionOk="0">
                  <a:moveTo>
                    <a:pt x="3223" y="0"/>
                  </a:moveTo>
                  <a:cubicBezTo>
                    <a:pt x="3139" y="0"/>
                    <a:pt x="3059" y="18"/>
                    <a:pt x="2988" y="54"/>
                  </a:cubicBezTo>
                  <a:cubicBezTo>
                    <a:pt x="2836" y="121"/>
                    <a:pt x="2717" y="254"/>
                    <a:pt x="2672" y="422"/>
                  </a:cubicBezTo>
                  <a:lnTo>
                    <a:pt x="2588" y="754"/>
                  </a:lnTo>
                  <a:lnTo>
                    <a:pt x="2287" y="1905"/>
                  </a:lnTo>
                  <a:lnTo>
                    <a:pt x="2096" y="2628"/>
                  </a:lnTo>
                  <a:lnTo>
                    <a:pt x="1936" y="3241"/>
                  </a:lnTo>
                  <a:lnTo>
                    <a:pt x="1745" y="3964"/>
                  </a:lnTo>
                  <a:lnTo>
                    <a:pt x="919" y="7102"/>
                  </a:lnTo>
                  <a:lnTo>
                    <a:pt x="671" y="7106"/>
                  </a:lnTo>
                  <a:lnTo>
                    <a:pt x="271" y="7106"/>
                  </a:lnTo>
                  <a:cubicBezTo>
                    <a:pt x="210" y="7106"/>
                    <a:pt x="152" y="7124"/>
                    <a:pt x="107" y="7155"/>
                  </a:cubicBezTo>
                  <a:cubicBezTo>
                    <a:pt x="40" y="7204"/>
                    <a:pt x="1" y="7284"/>
                    <a:pt x="1" y="7373"/>
                  </a:cubicBezTo>
                  <a:lnTo>
                    <a:pt x="1" y="7492"/>
                  </a:lnTo>
                  <a:lnTo>
                    <a:pt x="1" y="7918"/>
                  </a:lnTo>
                  <a:cubicBezTo>
                    <a:pt x="1" y="7936"/>
                    <a:pt x="1" y="7954"/>
                    <a:pt x="5" y="7971"/>
                  </a:cubicBezTo>
                  <a:cubicBezTo>
                    <a:pt x="14" y="8020"/>
                    <a:pt x="36" y="8065"/>
                    <a:pt x="72" y="8100"/>
                  </a:cubicBezTo>
                  <a:cubicBezTo>
                    <a:pt x="73" y="8101"/>
                    <a:pt x="74" y="8102"/>
                    <a:pt x="75" y="8103"/>
                  </a:cubicBezTo>
                  <a:lnTo>
                    <a:pt x="75" y="8103"/>
                  </a:lnTo>
                  <a:cubicBezTo>
                    <a:pt x="45" y="8069"/>
                    <a:pt x="27" y="8029"/>
                    <a:pt x="19" y="7981"/>
                  </a:cubicBezTo>
                  <a:cubicBezTo>
                    <a:pt x="14" y="7967"/>
                    <a:pt x="9" y="7950"/>
                    <a:pt x="9" y="7932"/>
                  </a:cubicBezTo>
                  <a:lnTo>
                    <a:pt x="9" y="7506"/>
                  </a:lnTo>
                  <a:lnTo>
                    <a:pt x="14" y="7385"/>
                  </a:lnTo>
                  <a:cubicBezTo>
                    <a:pt x="14" y="7297"/>
                    <a:pt x="54" y="7217"/>
                    <a:pt x="120" y="7168"/>
                  </a:cubicBezTo>
                  <a:cubicBezTo>
                    <a:pt x="165" y="7137"/>
                    <a:pt x="222" y="7115"/>
                    <a:pt x="280" y="7115"/>
                  </a:cubicBezTo>
                  <a:lnTo>
                    <a:pt x="933" y="7115"/>
                  </a:lnTo>
                  <a:lnTo>
                    <a:pt x="1759" y="3972"/>
                  </a:lnTo>
                  <a:lnTo>
                    <a:pt x="1949" y="3249"/>
                  </a:lnTo>
                  <a:lnTo>
                    <a:pt x="2109" y="2641"/>
                  </a:lnTo>
                  <a:lnTo>
                    <a:pt x="2300" y="1918"/>
                  </a:lnTo>
                  <a:lnTo>
                    <a:pt x="2597" y="768"/>
                  </a:lnTo>
                  <a:lnTo>
                    <a:pt x="2686" y="435"/>
                  </a:lnTo>
                  <a:cubicBezTo>
                    <a:pt x="2730" y="267"/>
                    <a:pt x="2850" y="133"/>
                    <a:pt x="3002" y="67"/>
                  </a:cubicBezTo>
                  <a:cubicBezTo>
                    <a:pt x="3072" y="31"/>
                    <a:pt x="3152" y="14"/>
                    <a:pt x="3236" y="14"/>
                  </a:cubicBezTo>
                  <a:lnTo>
                    <a:pt x="3565" y="14"/>
                  </a:lnTo>
                  <a:cubicBezTo>
                    <a:pt x="3715" y="14"/>
                    <a:pt x="3858" y="76"/>
                    <a:pt x="3960" y="174"/>
                  </a:cubicBezTo>
                  <a:cubicBezTo>
                    <a:pt x="3955" y="169"/>
                    <a:pt x="3951" y="164"/>
                    <a:pt x="3946" y="160"/>
                  </a:cubicBezTo>
                  <a:cubicBezTo>
                    <a:pt x="3844" y="62"/>
                    <a:pt x="3703" y="0"/>
                    <a:pt x="3551" y="0"/>
                  </a:cubicBezTo>
                  <a:close/>
                  <a:moveTo>
                    <a:pt x="75" y="8103"/>
                  </a:moveTo>
                  <a:lnTo>
                    <a:pt x="75" y="8103"/>
                  </a:lnTo>
                  <a:cubicBezTo>
                    <a:pt x="77" y="8106"/>
                    <a:pt x="80" y="8108"/>
                    <a:pt x="82" y="8111"/>
                  </a:cubicBezTo>
                  <a:lnTo>
                    <a:pt x="82" y="8111"/>
                  </a:lnTo>
                  <a:cubicBezTo>
                    <a:pt x="80" y="8108"/>
                    <a:pt x="77" y="8105"/>
                    <a:pt x="75" y="8103"/>
                  </a:cubicBezTo>
                  <a:close/>
                  <a:moveTo>
                    <a:pt x="82" y="8111"/>
                  </a:moveTo>
                  <a:cubicBezTo>
                    <a:pt x="83" y="8112"/>
                    <a:pt x="84" y="8113"/>
                    <a:pt x="85" y="8114"/>
                  </a:cubicBezTo>
                  <a:cubicBezTo>
                    <a:pt x="84" y="8113"/>
                    <a:pt x="83" y="8112"/>
                    <a:pt x="82" y="8111"/>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4;p37">
              <a:extLst>
                <a:ext uri="{FF2B5EF4-FFF2-40B4-BE49-F238E27FC236}">
                  <a16:creationId xmlns:a16="http://schemas.microsoft.com/office/drawing/2014/main" id="{8F2586D3-55C0-AEBA-30A1-FA003AFF0358}"/>
                </a:ext>
              </a:extLst>
            </p:cNvPr>
            <p:cNvSpPr/>
            <p:nvPr/>
          </p:nvSpPr>
          <p:spPr>
            <a:xfrm>
              <a:off x="5411183" y="890156"/>
              <a:ext cx="1425715" cy="2917212"/>
            </a:xfrm>
            <a:custGeom>
              <a:avLst/>
              <a:gdLst/>
              <a:ahLst/>
              <a:cxnLst/>
              <a:rect l="l" t="t" r="r" b="b"/>
              <a:pathLst>
                <a:path w="3965" h="8113" extrusionOk="0">
                  <a:moveTo>
                    <a:pt x="3227" y="0"/>
                  </a:moveTo>
                  <a:cubicBezTo>
                    <a:pt x="3143" y="0"/>
                    <a:pt x="3063" y="17"/>
                    <a:pt x="2993" y="53"/>
                  </a:cubicBezTo>
                  <a:cubicBezTo>
                    <a:pt x="2841" y="119"/>
                    <a:pt x="2721" y="253"/>
                    <a:pt x="2677" y="421"/>
                  </a:cubicBezTo>
                  <a:lnTo>
                    <a:pt x="2588" y="754"/>
                  </a:lnTo>
                  <a:lnTo>
                    <a:pt x="2291" y="1904"/>
                  </a:lnTo>
                  <a:lnTo>
                    <a:pt x="2100" y="2627"/>
                  </a:lnTo>
                  <a:lnTo>
                    <a:pt x="1940" y="3235"/>
                  </a:lnTo>
                  <a:lnTo>
                    <a:pt x="1750" y="3958"/>
                  </a:lnTo>
                  <a:lnTo>
                    <a:pt x="924" y="7101"/>
                  </a:lnTo>
                  <a:lnTo>
                    <a:pt x="271" y="7101"/>
                  </a:lnTo>
                  <a:cubicBezTo>
                    <a:pt x="213" y="7101"/>
                    <a:pt x="156" y="7123"/>
                    <a:pt x="111" y="7154"/>
                  </a:cubicBezTo>
                  <a:cubicBezTo>
                    <a:pt x="45" y="7203"/>
                    <a:pt x="5" y="7283"/>
                    <a:pt x="5" y="7371"/>
                  </a:cubicBezTo>
                  <a:lnTo>
                    <a:pt x="0" y="7492"/>
                  </a:lnTo>
                  <a:lnTo>
                    <a:pt x="0" y="7918"/>
                  </a:lnTo>
                  <a:cubicBezTo>
                    <a:pt x="0" y="7936"/>
                    <a:pt x="5" y="7953"/>
                    <a:pt x="10" y="7967"/>
                  </a:cubicBezTo>
                  <a:cubicBezTo>
                    <a:pt x="19" y="8020"/>
                    <a:pt x="41" y="8064"/>
                    <a:pt x="76" y="8100"/>
                  </a:cubicBezTo>
                  <a:cubicBezTo>
                    <a:pt x="80" y="8104"/>
                    <a:pt x="85" y="8109"/>
                    <a:pt x="90" y="8113"/>
                  </a:cubicBezTo>
                  <a:cubicBezTo>
                    <a:pt x="54" y="8078"/>
                    <a:pt x="31" y="8033"/>
                    <a:pt x="19" y="7980"/>
                  </a:cubicBezTo>
                  <a:cubicBezTo>
                    <a:pt x="19" y="7963"/>
                    <a:pt x="14" y="7944"/>
                    <a:pt x="14" y="7926"/>
                  </a:cubicBezTo>
                  <a:lnTo>
                    <a:pt x="14" y="7505"/>
                  </a:lnTo>
                  <a:lnTo>
                    <a:pt x="14" y="7385"/>
                  </a:lnTo>
                  <a:cubicBezTo>
                    <a:pt x="14" y="7297"/>
                    <a:pt x="58" y="7217"/>
                    <a:pt x="125" y="7168"/>
                  </a:cubicBezTo>
                  <a:cubicBezTo>
                    <a:pt x="170" y="7137"/>
                    <a:pt x="227" y="7115"/>
                    <a:pt x="285" y="7115"/>
                  </a:cubicBezTo>
                  <a:lnTo>
                    <a:pt x="937" y="7115"/>
                  </a:lnTo>
                  <a:lnTo>
                    <a:pt x="1762" y="3972"/>
                  </a:lnTo>
                  <a:lnTo>
                    <a:pt x="1954" y="3249"/>
                  </a:lnTo>
                  <a:lnTo>
                    <a:pt x="2114" y="2637"/>
                  </a:lnTo>
                  <a:lnTo>
                    <a:pt x="2300" y="1912"/>
                  </a:lnTo>
                  <a:lnTo>
                    <a:pt x="2602" y="767"/>
                  </a:lnTo>
                  <a:lnTo>
                    <a:pt x="2690" y="435"/>
                  </a:lnTo>
                  <a:cubicBezTo>
                    <a:pt x="2735" y="266"/>
                    <a:pt x="2854" y="133"/>
                    <a:pt x="3005" y="62"/>
                  </a:cubicBezTo>
                  <a:cubicBezTo>
                    <a:pt x="3077" y="31"/>
                    <a:pt x="3157" y="13"/>
                    <a:pt x="3241" y="13"/>
                  </a:cubicBezTo>
                  <a:lnTo>
                    <a:pt x="3569" y="13"/>
                  </a:lnTo>
                  <a:cubicBezTo>
                    <a:pt x="3720" y="13"/>
                    <a:pt x="3862" y="75"/>
                    <a:pt x="3964" y="173"/>
                  </a:cubicBezTo>
                  <a:cubicBezTo>
                    <a:pt x="3960" y="168"/>
                    <a:pt x="3956" y="164"/>
                    <a:pt x="3951" y="160"/>
                  </a:cubicBezTo>
                  <a:cubicBezTo>
                    <a:pt x="3849" y="62"/>
                    <a:pt x="3706" y="0"/>
                    <a:pt x="3556" y="0"/>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5;p37">
              <a:extLst>
                <a:ext uri="{FF2B5EF4-FFF2-40B4-BE49-F238E27FC236}">
                  <a16:creationId xmlns:a16="http://schemas.microsoft.com/office/drawing/2014/main" id="{633BE0F0-EE74-D8A7-D44B-E28D62CCB936}"/>
                </a:ext>
              </a:extLst>
            </p:cNvPr>
            <p:cNvSpPr/>
            <p:nvPr/>
          </p:nvSpPr>
          <p:spPr>
            <a:xfrm>
              <a:off x="5416217" y="894471"/>
              <a:ext cx="1425355" cy="2917931"/>
            </a:xfrm>
            <a:custGeom>
              <a:avLst/>
              <a:gdLst/>
              <a:ahLst/>
              <a:cxnLst/>
              <a:rect l="l" t="t" r="r" b="b"/>
              <a:pathLst>
                <a:path w="3964" h="8115" extrusionOk="0">
                  <a:moveTo>
                    <a:pt x="3227" y="1"/>
                  </a:moveTo>
                  <a:cubicBezTo>
                    <a:pt x="3143" y="1"/>
                    <a:pt x="3063" y="19"/>
                    <a:pt x="2991" y="50"/>
                  </a:cubicBezTo>
                  <a:cubicBezTo>
                    <a:pt x="2840" y="121"/>
                    <a:pt x="2721" y="254"/>
                    <a:pt x="2676" y="423"/>
                  </a:cubicBezTo>
                  <a:lnTo>
                    <a:pt x="2588" y="755"/>
                  </a:lnTo>
                  <a:lnTo>
                    <a:pt x="2286" y="1900"/>
                  </a:lnTo>
                  <a:lnTo>
                    <a:pt x="2100" y="2625"/>
                  </a:lnTo>
                  <a:lnTo>
                    <a:pt x="1940" y="3237"/>
                  </a:lnTo>
                  <a:lnTo>
                    <a:pt x="1748" y="3960"/>
                  </a:lnTo>
                  <a:lnTo>
                    <a:pt x="923" y="7103"/>
                  </a:lnTo>
                  <a:lnTo>
                    <a:pt x="271" y="7103"/>
                  </a:lnTo>
                  <a:cubicBezTo>
                    <a:pt x="213" y="7103"/>
                    <a:pt x="156" y="7125"/>
                    <a:pt x="111" y="7156"/>
                  </a:cubicBezTo>
                  <a:cubicBezTo>
                    <a:pt x="44" y="7205"/>
                    <a:pt x="0" y="7285"/>
                    <a:pt x="0" y="7373"/>
                  </a:cubicBezTo>
                  <a:lnTo>
                    <a:pt x="0" y="7493"/>
                  </a:lnTo>
                  <a:lnTo>
                    <a:pt x="0" y="7914"/>
                  </a:lnTo>
                  <a:cubicBezTo>
                    <a:pt x="0" y="7932"/>
                    <a:pt x="5" y="7951"/>
                    <a:pt x="5" y="7968"/>
                  </a:cubicBezTo>
                  <a:cubicBezTo>
                    <a:pt x="17" y="8021"/>
                    <a:pt x="40" y="8066"/>
                    <a:pt x="76" y="8101"/>
                  </a:cubicBezTo>
                  <a:cubicBezTo>
                    <a:pt x="77" y="8101"/>
                    <a:pt x="77" y="8102"/>
                    <a:pt x="78" y="8103"/>
                  </a:cubicBezTo>
                  <a:lnTo>
                    <a:pt x="78" y="8103"/>
                  </a:lnTo>
                  <a:cubicBezTo>
                    <a:pt x="48" y="8068"/>
                    <a:pt x="26" y="8025"/>
                    <a:pt x="17" y="7981"/>
                  </a:cubicBezTo>
                  <a:cubicBezTo>
                    <a:pt x="17" y="7963"/>
                    <a:pt x="13" y="7945"/>
                    <a:pt x="13" y="7928"/>
                  </a:cubicBezTo>
                  <a:lnTo>
                    <a:pt x="13" y="7502"/>
                  </a:lnTo>
                  <a:lnTo>
                    <a:pt x="13" y="7382"/>
                  </a:lnTo>
                  <a:cubicBezTo>
                    <a:pt x="13" y="7293"/>
                    <a:pt x="58" y="7218"/>
                    <a:pt x="124" y="7169"/>
                  </a:cubicBezTo>
                  <a:cubicBezTo>
                    <a:pt x="169" y="7134"/>
                    <a:pt x="226" y="7115"/>
                    <a:pt x="284" y="7115"/>
                  </a:cubicBezTo>
                  <a:lnTo>
                    <a:pt x="688" y="7115"/>
                  </a:lnTo>
                  <a:lnTo>
                    <a:pt x="937" y="7111"/>
                  </a:lnTo>
                  <a:lnTo>
                    <a:pt x="1762" y="3973"/>
                  </a:lnTo>
                  <a:lnTo>
                    <a:pt x="1953" y="3246"/>
                  </a:lnTo>
                  <a:lnTo>
                    <a:pt x="2113" y="2637"/>
                  </a:lnTo>
                  <a:lnTo>
                    <a:pt x="2299" y="1914"/>
                  </a:lnTo>
                  <a:lnTo>
                    <a:pt x="2600" y="769"/>
                  </a:lnTo>
                  <a:lnTo>
                    <a:pt x="2690" y="431"/>
                  </a:lnTo>
                  <a:cubicBezTo>
                    <a:pt x="2734" y="267"/>
                    <a:pt x="2854" y="134"/>
                    <a:pt x="3005" y="63"/>
                  </a:cubicBezTo>
                  <a:cubicBezTo>
                    <a:pt x="3076" y="32"/>
                    <a:pt x="3155" y="15"/>
                    <a:pt x="3240" y="15"/>
                  </a:cubicBezTo>
                  <a:lnTo>
                    <a:pt x="3569" y="15"/>
                  </a:lnTo>
                  <a:cubicBezTo>
                    <a:pt x="3719" y="15"/>
                    <a:pt x="3862" y="72"/>
                    <a:pt x="3964" y="175"/>
                  </a:cubicBezTo>
                  <a:cubicBezTo>
                    <a:pt x="3959" y="169"/>
                    <a:pt x="3954" y="165"/>
                    <a:pt x="3950" y="161"/>
                  </a:cubicBezTo>
                  <a:cubicBezTo>
                    <a:pt x="3848" y="63"/>
                    <a:pt x="3706" y="1"/>
                    <a:pt x="3555" y="1"/>
                  </a:cubicBezTo>
                  <a:close/>
                  <a:moveTo>
                    <a:pt x="78" y="8103"/>
                  </a:moveTo>
                  <a:lnTo>
                    <a:pt x="78" y="8103"/>
                  </a:lnTo>
                  <a:cubicBezTo>
                    <a:pt x="81" y="8106"/>
                    <a:pt x="83" y="8109"/>
                    <a:pt x="86" y="8112"/>
                  </a:cubicBezTo>
                  <a:lnTo>
                    <a:pt x="86" y="8112"/>
                  </a:lnTo>
                  <a:cubicBezTo>
                    <a:pt x="83" y="8109"/>
                    <a:pt x="81" y="8106"/>
                    <a:pt x="78" y="8103"/>
                  </a:cubicBezTo>
                  <a:close/>
                  <a:moveTo>
                    <a:pt x="86" y="8112"/>
                  </a:moveTo>
                  <a:cubicBezTo>
                    <a:pt x="87" y="8113"/>
                    <a:pt x="88" y="8114"/>
                    <a:pt x="89" y="8115"/>
                  </a:cubicBezTo>
                  <a:cubicBezTo>
                    <a:pt x="88" y="8114"/>
                    <a:pt x="87" y="8113"/>
                    <a:pt x="86" y="8112"/>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6;p37">
              <a:extLst>
                <a:ext uri="{FF2B5EF4-FFF2-40B4-BE49-F238E27FC236}">
                  <a16:creationId xmlns:a16="http://schemas.microsoft.com/office/drawing/2014/main" id="{DCE2088F-7DF8-5704-A3CA-F36AB0DC5D68}"/>
                </a:ext>
              </a:extLst>
            </p:cNvPr>
            <p:cNvSpPr/>
            <p:nvPr/>
          </p:nvSpPr>
          <p:spPr>
            <a:xfrm>
              <a:off x="5420891" y="899505"/>
              <a:ext cx="1425355" cy="2917571"/>
            </a:xfrm>
            <a:custGeom>
              <a:avLst/>
              <a:gdLst/>
              <a:ahLst/>
              <a:cxnLst/>
              <a:rect l="l" t="t" r="r" b="b"/>
              <a:pathLst>
                <a:path w="3964" h="8114" extrusionOk="0">
                  <a:moveTo>
                    <a:pt x="3227" y="1"/>
                  </a:moveTo>
                  <a:cubicBezTo>
                    <a:pt x="3142" y="1"/>
                    <a:pt x="3063" y="18"/>
                    <a:pt x="2992" y="49"/>
                  </a:cubicBezTo>
                  <a:cubicBezTo>
                    <a:pt x="2841" y="120"/>
                    <a:pt x="2721" y="253"/>
                    <a:pt x="2677" y="417"/>
                  </a:cubicBezTo>
                  <a:lnTo>
                    <a:pt x="2587" y="755"/>
                  </a:lnTo>
                  <a:lnTo>
                    <a:pt x="2286" y="1900"/>
                  </a:lnTo>
                  <a:lnTo>
                    <a:pt x="2100" y="2623"/>
                  </a:lnTo>
                  <a:lnTo>
                    <a:pt x="1940" y="3232"/>
                  </a:lnTo>
                  <a:lnTo>
                    <a:pt x="1749" y="3959"/>
                  </a:lnTo>
                  <a:lnTo>
                    <a:pt x="924" y="7097"/>
                  </a:lnTo>
                  <a:lnTo>
                    <a:pt x="675" y="7101"/>
                  </a:lnTo>
                  <a:lnTo>
                    <a:pt x="271" y="7101"/>
                  </a:lnTo>
                  <a:cubicBezTo>
                    <a:pt x="213" y="7101"/>
                    <a:pt x="156" y="7120"/>
                    <a:pt x="111" y="7155"/>
                  </a:cubicBezTo>
                  <a:cubicBezTo>
                    <a:pt x="45" y="7204"/>
                    <a:pt x="0" y="7279"/>
                    <a:pt x="0" y="7368"/>
                  </a:cubicBezTo>
                  <a:lnTo>
                    <a:pt x="0" y="7488"/>
                  </a:lnTo>
                  <a:lnTo>
                    <a:pt x="0" y="7914"/>
                  </a:lnTo>
                  <a:cubicBezTo>
                    <a:pt x="0" y="7931"/>
                    <a:pt x="4" y="7949"/>
                    <a:pt x="4" y="7967"/>
                  </a:cubicBezTo>
                  <a:cubicBezTo>
                    <a:pt x="13" y="8014"/>
                    <a:pt x="38" y="8060"/>
                    <a:pt x="71" y="8095"/>
                  </a:cubicBezTo>
                  <a:lnTo>
                    <a:pt x="71" y="8095"/>
                  </a:lnTo>
                  <a:cubicBezTo>
                    <a:pt x="46" y="8060"/>
                    <a:pt x="25" y="8022"/>
                    <a:pt x="18" y="7980"/>
                  </a:cubicBezTo>
                  <a:cubicBezTo>
                    <a:pt x="14" y="7963"/>
                    <a:pt x="14" y="7945"/>
                    <a:pt x="14" y="7927"/>
                  </a:cubicBezTo>
                  <a:lnTo>
                    <a:pt x="14" y="7501"/>
                  </a:lnTo>
                  <a:lnTo>
                    <a:pt x="14" y="7382"/>
                  </a:lnTo>
                  <a:cubicBezTo>
                    <a:pt x="14" y="7292"/>
                    <a:pt x="58" y="7218"/>
                    <a:pt x="125" y="7169"/>
                  </a:cubicBezTo>
                  <a:cubicBezTo>
                    <a:pt x="169" y="7132"/>
                    <a:pt x="227" y="7115"/>
                    <a:pt x="284" y="7115"/>
                  </a:cubicBezTo>
                  <a:lnTo>
                    <a:pt x="688" y="7115"/>
                  </a:lnTo>
                  <a:lnTo>
                    <a:pt x="936" y="7111"/>
                  </a:lnTo>
                  <a:lnTo>
                    <a:pt x="1762" y="3969"/>
                  </a:lnTo>
                  <a:lnTo>
                    <a:pt x="1948" y="3244"/>
                  </a:lnTo>
                  <a:lnTo>
                    <a:pt x="2108" y="2637"/>
                  </a:lnTo>
                  <a:lnTo>
                    <a:pt x="2300" y="1913"/>
                  </a:lnTo>
                  <a:lnTo>
                    <a:pt x="2601" y="763"/>
                  </a:lnTo>
                  <a:lnTo>
                    <a:pt x="2690" y="431"/>
                  </a:lnTo>
                  <a:cubicBezTo>
                    <a:pt x="2734" y="262"/>
                    <a:pt x="2854" y="129"/>
                    <a:pt x="3005" y="63"/>
                  </a:cubicBezTo>
                  <a:cubicBezTo>
                    <a:pt x="3076" y="32"/>
                    <a:pt x="3156" y="9"/>
                    <a:pt x="3240" y="9"/>
                  </a:cubicBezTo>
                  <a:lnTo>
                    <a:pt x="3369" y="9"/>
                  </a:lnTo>
                  <a:lnTo>
                    <a:pt x="3569" y="14"/>
                  </a:lnTo>
                  <a:cubicBezTo>
                    <a:pt x="3720" y="14"/>
                    <a:pt x="3857" y="71"/>
                    <a:pt x="3964" y="173"/>
                  </a:cubicBezTo>
                  <a:cubicBezTo>
                    <a:pt x="3959" y="169"/>
                    <a:pt x="3955" y="165"/>
                    <a:pt x="3951" y="161"/>
                  </a:cubicBezTo>
                  <a:cubicBezTo>
                    <a:pt x="3849" y="58"/>
                    <a:pt x="3706" y="1"/>
                    <a:pt x="3556" y="1"/>
                  </a:cubicBezTo>
                  <a:close/>
                  <a:moveTo>
                    <a:pt x="71" y="8095"/>
                  </a:moveTo>
                  <a:cubicBezTo>
                    <a:pt x="72" y="8098"/>
                    <a:pt x="74" y="8100"/>
                    <a:pt x="76" y="8103"/>
                  </a:cubicBezTo>
                  <a:lnTo>
                    <a:pt x="76" y="8103"/>
                  </a:lnTo>
                  <a:cubicBezTo>
                    <a:pt x="76" y="8102"/>
                    <a:pt x="76" y="8101"/>
                    <a:pt x="76" y="8101"/>
                  </a:cubicBezTo>
                  <a:cubicBezTo>
                    <a:pt x="74" y="8099"/>
                    <a:pt x="72" y="8097"/>
                    <a:pt x="71" y="8095"/>
                  </a:cubicBezTo>
                  <a:close/>
                  <a:moveTo>
                    <a:pt x="76" y="8103"/>
                  </a:moveTo>
                  <a:cubicBezTo>
                    <a:pt x="77" y="8106"/>
                    <a:pt x="81" y="8110"/>
                    <a:pt x="84" y="8113"/>
                  </a:cubicBezTo>
                  <a:cubicBezTo>
                    <a:pt x="81" y="8110"/>
                    <a:pt x="79" y="8106"/>
                    <a:pt x="76" y="8103"/>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7;p37">
              <a:extLst>
                <a:ext uri="{FF2B5EF4-FFF2-40B4-BE49-F238E27FC236}">
                  <a16:creationId xmlns:a16="http://schemas.microsoft.com/office/drawing/2014/main" id="{67A22027-F1EF-B463-FACB-338FFC2E4520}"/>
                </a:ext>
              </a:extLst>
            </p:cNvPr>
            <p:cNvSpPr/>
            <p:nvPr/>
          </p:nvSpPr>
          <p:spPr>
            <a:xfrm>
              <a:off x="5425566" y="902741"/>
              <a:ext cx="1423917" cy="2917571"/>
            </a:xfrm>
            <a:custGeom>
              <a:avLst/>
              <a:gdLst/>
              <a:ahLst/>
              <a:cxnLst/>
              <a:rect l="l" t="t" r="r" b="b"/>
              <a:pathLst>
                <a:path w="3960" h="8114" extrusionOk="0">
                  <a:moveTo>
                    <a:pt x="3227" y="0"/>
                  </a:moveTo>
                  <a:cubicBezTo>
                    <a:pt x="3143" y="0"/>
                    <a:pt x="3063" y="23"/>
                    <a:pt x="2992" y="54"/>
                  </a:cubicBezTo>
                  <a:cubicBezTo>
                    <a:pt x="2841" y="120"/>
                    <a:pt x="2721" y="253"/>
                    <a:pt x="2677" y="422"/>
                  </a:cubicBezTo>
                  <a:lnTo>
                    <a:pt x="2588" y="754"/>
                  </a:lnTo>
                  <a:lnTo>
                    <a:pt x="2287" y="1904"/>
                  </a:lnTo>
                  <a:lnTo>
                    <a:pt x="2095" y="2628"/>
                  </a:lnTo>
                  <a:lnTo>
                    <a:pt x="1935" y="3235"/>
                  </a:lnTo>
                  <a:lnTo>
                    <a:pt x="1749" y="3960"/>
                  </a:lnTo>
                  <a:lnTo>
                    <a:pt x="923" y="7102"/>
                  </a:lnTo>
                  <a:lnTo>
                    <a:pt x="675" y="7106"/>
                  </a:lnTo>
                  <a:lnTo>
                    <a:pt x="271" y="7106"/>
                  </a:lnTo>
                  <a:cubicBezTo>
                    <a:pt x="214" y="7106"/>
                    <a:pt x="156" y="7123"/>
                    <a:pt x="112" y="7160"/>
                  </a:cubicBezTo>
                  <a:cubicBezTo>
                    <a:pt x="45" y="7209"/>
                    <a:pt x="1" y="7283"/>
                    <a:pt x="1" y="7373"/>
                  </a:cubicBezTo>
                  <a:lnTo>
                    <a:pt x="1" y="7492"/>
                  </a:lnTo>
                  <a:lnTo>
                    <a:pt x="1" y="7918"/>
                  </a:lnTo>
                  <a:cubicBezTo>
                    <a:pt x="1" y="7936"/>
                    <a:pt x="1" y="7954"/>
                    <a:pt x="5" y="7971"/>
                  </a:cubicBezTo>
                  <a:cubicBezTo>
                    <a:pt x="14" y="8020"/>
                    <a:pt x="40" y="8065"/>
                    <a:pt x="71" y="8104"/>
                  </a:cubicBezTo>
                  <a:cubicBezTo>
                    <a:pt x="77" y="8109"/>
                    <a:pt x="81" y="8114"/>
                    <a:pt x="85" y="8114"/>
                  </a:cubicBezTo>
                  <a:cubicBezTo>
                    <a:pt x="54" y="8078"/>
                    <a:pt x="28" y="8034"/>
                    <a:pt x="18" y="7985"/>
                  </a:cubicBezTo>
                  <a:cubicBezTo>
                    <a:pt x="14" y="7967"/>
                    <a:pt x="14" y="7949"/>
                    <a:pt x="14" y="7932"/>
                  </a:cubicBezTo>
                  <a:lnTo>
                    <a:pt x="14" y="7506"/>
                  </a:lnTo>
                  <a:lnTo>
                    <a:pt x="14" y="7385"/>
                  </a:lnTo>
                  <a:cubicBezTo>
                    <a:pt x="14" y="7297"/>
                    <a:pt x="58" y="7217"/>
                    <a:pt x="124" y="7168"/>
                  </a:cubicBezTo>
                  <a:cubicBezTo>
                    <a:pt x="169" y="7137"/>
                    <a:pt x="227" y="7119"/>
                    <a:pt x="284" y="7119"/>
                  </a:cubicBezTo>
                  <a:lnTo>
                    <a:pt x="684" y="7119"/>
                  </a:lnTo>
                  <a:lnTo>
                    <a:pt x="937" y="7115"/>
                  </a:lnTo>
                  <a:lnTo>
                    <a:pt x="1763" y="3972"/>
                  </a:lnTo>
                  <a:lnTo>
                    <a:pt x="1949" y="3249"/>
                  </a:lnTo>
                  <a:lnTo>
                    <a:pt x="2109" y="2637"/>
                  </a:lnTo>
                  <a:lnTo>
                    <a:pt x="2300" y="1913"/>
                  </a:lnTo>
                  <a:lnTo>
                    <a:pt x="2601" y="768"/>
                  </a:lnTo>
                  <a:lnTo>
                    <a:pt x="2691" y="435"/>
                  </a:lnTo>
                  <a:cubicBezTo>
                    <a:pt x="2734" y="267"/>
                    <a:pt x="2855" y="133"/>
                    <a:pt x="3006" y="66"/>
                  </a:cubicBezTo>
                  <a:cubicBezTo>
                    <a:pt x="3076" y="31"/>
                    <a:pt x="3156" y="13"/>
                    <a:pt x="3240" y="13"/>
                  </a:cubicBezTo>
                  <a:lnTo>
                    <a:pt x="3569" y="13"/>
                  </a:lnTo>
                  <a:cubicBezTo>
                    <a:pt x="3720" y="18"/>
                    <a:pt x="3858" y="76"/>
                    <a:pt x="3959" y="178"/>
                  </a:cubicBezTo>
                  <a:cubicBezTo>
                    <a:pt x="3955" y="173"/>
                    <a:pt x="3955" y="169"/>
                    <a:pt x="3951" y="164"/>
                  </a:cubicBezTo>
                  <a:cubicBezTo>
                    <a:pt x="3844" y="62"/>
                    <a:pt x="3707" y="5"/>
                    <a:pt x="3556" y="5"/>
                  </a:cubicBezTo>
                  <a:lnTo>
                    <a:pt x="3356" y="0"/>
                  </a:ln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68;p37">
              <a:extLst>
                <a:ext uri="{FF2B5EF4-FFF2-40B4-BE49-F238E27FC236}">
                  <a16:creationId xmlns:a16="http://schemas.microsoft.com/office/drawing/2014/main" id="{23454191-68B5-F10A-F78F-6E1A6D75B8BB}"/>
                </a:ext>
              </a:extLst>
            </p:cNvPr>
            <p:cNvSpPr/>
            <p:nvPr/>
          </p:nvSpPr>
          <p:spPr>
            <a:xfrm>
              <a:off x="5430240" y="907416"/>
              <a:ext cx="1424277" cy="2917571"/>
            </a:xfrm>
            <a:custGeom>
              <a:avLst/>
              <a:gdLst/>
              <a:ahLst/>
              <a:cxnLst/>
              <a:rect l="l" t="t" r="r" b="b"/>
              <a:pathLst>
                <a:path w="3961" h="8114" extrusionOk="0">
                  <a:moveTo>
                    <a:pt x="3896" y="120"/>
                  </a:moveTo>
                  <a:cubicBezTo>
                    <a:pt x="3913" y="134"/>
                    <a:pt x="3930" y="149"/>
                    <a:pt x="3946" y="165"/>
                  </a:cubicBezTo>
                  <a:cubicBezTo>
                    <a:pt x="3950" y="165"/>
                    <a:pt x="3953" y="167"/>
                    <a:pt x="3955" y="169"/>
                  </a:cubicBezTo>
                  <a:lnTo>
                    <a:pt x="3955" y="169"/>
                  </a:lnTo>
                  <a:cubicBezTo>
                    <a:pt x="3937" y="152"/>
                    <a:pt x="3917" y="135"/>
                    <a:pt x="3896" y="120"/>
                  </a:cubicBezTo>
                  <a:close/>
                  <a:moveTo>
                    <a:pt x="3955" y="169"/>
                  </a:moveTo>
                  <a:lnTo>
                    <a:pt x="3955" y="169"/>
                  </a:lnTo>
                  <a:cubicBezTo>
                    <a:pt x="3957" y="171"/>
                    <a:pt x="3959" y="172"/>
                    <a:pt x="3960" y="174"/>
                  </a:cubicBezTo>
                  <a:cubicBezTo>
                    <a:pt x="3959" y="172"/>
                    <a:pt x="3957" y="171"/>
                    <a:pt x="3955" y="169"/>
                  </a:cubicBezTo>
                  <a:close/>
                  <a:moveTo>
                    <a:pt x="3227" y="0"/>
                  </a:moveTo>
                  <a:cubicBezTo>
                    <a:pt x="3143" y="0"/>
                    <a:pt x="3063" y="18"/>
                    <a:pt x="2993" y="53"/>
                  </a:cubicBezTo>
                  <a:cubicBezTo>
                    <a:pt x="2842" y="120"/>
                    <a:pt x="2721" y="254"/>
                    <a:pt x="2678" y="422"/>
                  </a:cubicBezTo>
                  <a:lnTo>
                    <a:pt x="2588" y="755"/>
                  </a:lnTo>
                  <a:lnTo>
                    <a:pt x="2287" y="1900"/>
                  </a:lnTo>
                  <a:lnTo>
                    <a:pt x="2096" y="2624"/>
                  </a:lnTo>
                  <a:lnTo>
                    <a:pt x="1936" y="3236"/>
                  </a:lnTo>
                  <a:lnTo>
                    <a:pt x="1750" y="3959"/>
                  </a:lnTo>
                  <a:lnTo>
                    <a:pt x="924" y="7102"/>
                  </a:lnTo>
                  <a:lnTo>
                    <a:pt x="671" y="7106"/>
                  </a:lnTo>
                  <a:lnTo>
                    <a:pt x="271" y="7106"/>
                  </a:lnTo>
                  <a:cubicBezTo>
                    <a:pt x="214" y="7106"/>
                    <a:pt x="156" y="7124"/>
                    <a:pt x="111" y="7155"/>
                  </a:cubicBezTo>
                  <a:cubicBezTo>
                    <a:pt x="45" y="7204"/>
                    <a:pt x="1" y="7284"/>
                    <a:pt x="1" y="7372"/>
                  </a:cubicBezTo>
                  <a:lnTo>
                    <a:pt x="1" y="7493"/>
                  </a:lnTo>
                  <a:lnTo>
                    <a:pt x="1" y="7919"/>
                  </a:lnTo>
                  <a:cubicBezTo>
                    <a:pt x="1" y="7936"/>
                    <a:pt x="1" y="7954"/>
                    <a:pt x="5" y="7972"/>
                  </a:cubicBezTo>
                  <a:cubicBezTo>
                    <a:pt x="15" y="8021"/>
                    <a:pt x="41" y="8065"/>
                    <a:pt x="72" y="8101"/>
                  </a:cubicBezTo>
                  <a:cubicBezTo>
                    <a:pt x="76" y="8105"/>
                    <a:pt x="81" y="8110"/>
                    <a:pt x="85" y="8114"/>
                  </a:cubicBezTo>
                  <a:cubicBezTo>
                    <a:pt x="50" y="8079"/>
                    <a:pt x="27" y="8034"/>
                    <a:pt x="19" y="7981"/>
                  </a:cubicBezTo>
                  <a:cubicBezTo>
                    <a:pt x="15" y="7968"/>
                    <a:pt x="15" y="7950"/>
                    <a:pt x="15" y="7932"/>
                  </a:cubicBezTo>
                  <a:lnTo>
                    <a:pt x="15" y="7506"/>
                  </a:lnTo>
                  <a:lnTo>
                    <a:pt x="15" y="7386"/>
                  </a:lnTo>
                  <a:cubicBezTo>
                    <a:pt x="15" y="7297"/>
                    <a:pt x="58" y="7217"/>
                    <a:pt x="125" y="7169"/>
                  </a:cubicBezTo>
                  <a:cubicBezTo>
                    <a:pt x="170" y="7137"/>
                    <a:pt x="228" y="7116"/>
                    <a:pt x="285" y="7116"/>
                  </a:cubicBezTo>
                  <a:lnTo>
                    <a:pt x="685" y="7116"/>
                  </a:lnTo>
                  <a:lnTo>
                    <a:pt x="937" y="7110"/>
                  </a:lnTo>
                  <a:lnTo>
                    <a:pt x="1758" y="3968"/>
                  </a:lnTo>
                  <a:lnTo>
                    <a:pt x="1949" y="3245"/>
                  </a:lnTo>
                  <a:lnTo>
                    <a:pt x="2109" y="2636"/>
                  </a:lnTo>
                  <a:lnTo>
                    <a:pt x="2300" y="1913"/>
                  </a:lnTo>
                  <a:lnTo>
                    <a:pt x="2602" y="768"/>
                  </a:lnTo>
                  <a:cubicBezTo>
                    <a:pt x="2602" y="764"/>
                    <a:pt x="2686" y="436"/>
                    <a:pt x="2690" y="431"/>
                  </a:cubicBezTo>
                  <a:cubicBezTo>
                    <a:pt x="2735" y="266"/>
                    <a:pt x="2850" y="133"/>
                    <a:pt x="3001" y="67"/>
                  </a:cubicBezTo>
                  <a:cubicBezTo>
                    <a:pt x="3077" y="32"/>
                    <a:pt x="3157" y="14"/>
                    <a:pt x="3241" y="14"/>
                  </a:cubicBezTo>
                  <a:lnTo>
                    <a:pt x="3569" y="14"/>
                  </a:lnTo>
                  <a:cubicBezTo>
                    <a:pt x="3691" y="14"/>
                    <a:pt x="3803" y="54"/>
                    <a:pt x="3896" y="120"/>
                  </a:cubicBezTo>
                  <a:lnTo>
                    <a:pt x="3896" y="120"/>
                  </a:lnTo>
                  <a:cubicBezTo>
                    <a:pt x="3801" y="46"/>
                    <a:pt x="3683" y="5"/>
                    <a:pt x="3556" y="0"/>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69;p37">
              <a:extLst>
                <a:ext uri="{FF2B5EF4-FFF2-40B4-BE49-F238E27FC236}">
                  <a16:creationId xmlns:a16="http://schemas.microsoft.com/office/drawing/2014/main" id="{5055BE85-F614-36D7-ED39-C901DE5E34FC}"/>
                </a:ext>
              </a:extLst>
            </p:cNvPr>
            <p:cNvSpPr/>
            <p:nvPr/>
          </p:nvSpPr>
          <p:spPr>
            <a:xfrm>
              <a:off x="5716102" y="872537"/>
              <a:ext cx="1792481" cy="2591799"/>
            </a:xfrm>
            <a:custGeom>
              <a:avLst/>
              <a:gdLst/>
              <a:ahLst/>
              <a:cxnLst/>
              <a:rect l="l" t="t" r="r" b="b"/>
              <a:pathLst>
                <a:path w="4985" h="7208" extrusionOk="0">
                  <a:moveTo>
                    <a:pt x="2326" y="0"/>
                  </a:moveTo>
                  <a:cubicBezTo>
                    <a:pt x="2069" y="0"/>
                    <a:pt x="1842" y="173"/>
                    <a:pt x="1780" y="422"/>
                  </a:cubicBezTo>
                  <a:lnTo>
                    <a:pt x="0" y="7207"/>
                  </a:lnTo>
                  <a:lnTo>
                    <a:pt x="4984" y="7207"/>
                  </a:lnTo>
                  <a:lnTo>
                    <a:pt x="3204" y="422"/>
                  </a:lnTo>
                  <a:cubicBezTo>
                    <a:pt x="3143" y="173"/>
                    <a:pt x="2917" y="0"/>
                    <a:pt x="2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70;p37">
              <a:extLst>
                <a:ext uri="{FF2B5EF4-FFF2-40B4-BE49-F238E27FC236}">
                  <a16:creationId xmlns:a16="http://schemas.microsoft.com/office/drawing/2014/main" id="{4E9D296A-F1EE-BE11-A292-6CAAFEB7BBA6}"/>
                </a:ext>
              </a:extLst>
            </p:cNvPr>
            <p:cNvSpPr/>
            <p:nvPr/>
          </p:nvSpPr>
          <p:spPr>
            <a:xfrm>
              <a:off x="5393564" y="3425510"/>
              <a:ext cx="2437559" cy="390136"/>
            </a:xfrm>
            <a:custGeom>
              <a:avLst/>
              <a:gdLst/>
              <a:ahLst/>
              <a:cxnLst/>
              <a:rect l="l" t="t" r="r" b="b"/>
              <a:pathLst>
                <a:path w="6779" h="1085" extrusionOk="0">
                  <a:moveTo>
                    <a:pt x="72" y="1"/>
                  </a:moveTo>
                  <a:cubicBezTo>
                    <a:pt x="32" y="1"/>
                    <a:pt x="0" y="33"/>
                    <a:pt x="0" y="72"/>
                  </a:cubicBezTo>
                  <a:lnTo>
                    <a:pt x="0" y="1013"/>
                  </a:lnTo>
                  <a:cubicBezTo>
                    <a:pt x="0" y="1053"/>
                    <a:pt x="32" y="1084"/>
                    <a:pt x="72" y="1084"/>
                  </a:cubicBezTo>
                  <a:lnTo>
                    <a:pt x="6707" y="1084"/>
                  </a:lnTo>
                  <a:cubicBezTo>
                    <a:pt x="6747" y="1084"/>
                    <a:pt x="6778" y="1053"/>
                    <a:pt x="6778" y="1013"/>
                  </a:cubicBezTo>
                  <a:lnTo>
                    <a:pt x="6778" y="72"/>
                  </a:lnTo>
                  <a:cubicBezTo>
                    <a:pt x="6778" y="33"/>
                    <a:pt x="6747" y="1"/>
                    <a:pt x="67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71;p37">
              <a:extLst>
                <a:ext uri="{FF2B5EF4-FFF2-40B4-BE49-F238E27FC236}">
                  <a16:creationId xmlns:a16="http://schemas.microsoft.com/office/drawing/2014/main" id="{0BBECE50-AF19-AC3A-4CB1-D7BDAB6C8847}"/>
                </a:ext>
              </a:extLst>
            </p:cNvPr>
            <p:cNvSpPr/>
            <p:nvPr/>
          </p:nvSpPr>
          <p:spPr>
            <a:xfrm>
              <a:off x="6146873" y="1556806"/>
              <a:ext cx="930940" cy="262488"/>
            </a:xfrm>
            <a:custGeom>
              <a:avLst/>
              <a:gdLst/>
              <a:ahLst/>
              <a:cxnLst/>
              <a:rect l="l" t="t" r="r" b="b"/>
              <a:pathLst>
                <a:path w="2589" h="730" extrusionOk="0">
                  <a:moveTo>
                    <a:pt x="191" y="1"/>
                  </a:moveTo>
                  <a:lnTo>
                    <a:pt x="1" y="729"/>
                  </a:lnTo>
                  <a:lnTo>
                    <a:pt x="2588" y="729"/>
                  </a:lnTo>
                  <a:lnTo>
                    <a:pt x="2397" y="1"/>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72;p37">
              <a:extLst>
                <a:ext uri="{FF2B5EF4-FFF2-40B4-BE49-F238E27FC236}">
                  <a16:creationId xmlns:a16="http://schemas.microsoft.com/office/drawing/2014/main" id="{2D648806-DBDB-0675-6DF7-B947EE6E0A34}"/>
                </a:ext>
              </a:extLst>
            </p:cNvPr>
            <p:cNvSpPr/>
            <p:nvPr/>
          </p:nvSpPr>
          <p:spPr>
            <a:xfrm>
              <a:off x="6021022" y="2037196"/>
              <a:ext cx="1182642" cy="260690"/>
            </a:xfrm>
            <a:custGeom>
              <a:avLst/>
              <a:gdLst/>
              <a:ahLst/>
              <a:cxnLst/>
              <a:rect l="l" t="t" r="r" b="b"/>
              <a:pathLst>
                <a:path w="3289" h="725" extrusionOk="0">
                  <a:moveTo>
                    <a:pt x="191" y="0"/>
                  </a:moveTo>
                  <a:lnTo>
                    <a:pt x="0" y="725"/>
                  </a:lnTo>
                  <a:lnTo>
                    <a:pt x="3289" y="725"/>
                  </a:lnTo>
                  <a:lnTo>
                    <a:pt x="3098" y="0"/>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73;p37">
              <a:extLst>
                <a:ext uri="{FF2B5EF4-FFF2-40B4-BE49-F238E27FC236}">
                  <a16:creationId xmlns:a16="http://schemas.microsoft.com/office/drawing/2014/main" id="{70365CEF-D777-AE67-7ABA-7604B482613D}"/>
                </a:ext>
              </a:extLst>
            </p:cNvPr>
            <p:cNvSpPr/>
            <p:nvPr/>
          </p:nvSpPr>
          <p:spPr>
            <a:xfrm>
              <a:off x="6611443" y="2193970"/>
              <a:ext cx="887431" cy="1231895"/>
            </a:xfrm>
            <a:custGeom>
              <a:avLst/>
              <a:gdLst/>
              <a:ahLst/>
              <a:cxnLst/>
              <a:rect l="l" t="t" r="r" b="b"/>
              <a:pathLst>
                <a:path w="2468" h="3426" extrusionOk="0">
                  <a:moveTo>
                    <a:pt x="1572" y="0"/>
                  </a:moveTo>
                  <a:lnTo>
                    <a:pt x="1647" y="289"/>
                  </a:lnTo>
                  <a:lnTo>
                    <a:pt x="1" y="289"/>
                  </a:lnTo>
                  <a:lnTo>
                    <a:pt x="1" y="3426"/>
                  </a:lnTo>
                  <a:lnTo>
                    <a:pt x="2468" y="3426"/>
                  </a:lnTo>
                  <a:lnTo>
                    <a:pt x="1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74;p37">
              <a:extLst>
                <a:ext uri="{FF2B5EF4-FFF2-40B4-BE49-F238E27FC236}">
                  <a16:creationId xmlns:a16="http://schemas.microsoft.com/office/drawing/2014/main" id="{012172CA-001A-D789-F0E2-1794368C8218}"/>
                </a:ext>
              </a:extLst>
            </p:cNvPr>
            <p:cNvSpPr/>
            <p:nvPr/>
          </p:nvSpPr>
          <p:spPr>
            <a:xfrm>
              <a:off x="6611443" y="1818935"/>
              <a:ext cx="523541" cy="218620"/>
            </a:xfrm>
            <a:custGeom>
              <a:avLst/>
              <a:gdLst/>
              <a:ahLst/>
              <a:cxnLst/>
              <a:rect l="l" t="t" r="r" b="b"/>
              <a:pathLst>
                <a:path w="1456" h="608" extrusionOk="0">
                  <a:moveTo>
                    <a:pt x="1" y="0"/>
                  </a:moveTo>
                  <a:lnTo>
                    <a:pt x="1" y="607"/>
                  </a:lnTo>
                  <a:lnTo>
                    <a:pt x="1456" y="607"/>
                  </a:lnTo>
                  <a:lnTo>
                    <a:pt x="12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75;p37">
              <a:extLst>
                <a:ext uri="{FF2B5EF4-FFF2-40B4-BE49-F238E27FC236}">
                  <a16:creationId xmlns:a16="http://schemas.microsoft.com/office/drawing/2014/main" id="{AFED4790-61A4-1ABC-3A74-B859A80EA6CD}"/>
                </a:ext>
              </a:extLst>
            </p:cNvPr>
            <p:cNvSpPr/>
            <p:nvPr/>
          </p:nvSpPr>
          <p:spPr>
            <a:xfrm>
              <a:off x="6611443" y="872537"/>
              <a:ext cx="426456" cy="791419"/>
            </a:xfrm>
            <a:custGeom>
              <a:avLst/>
              <a:gdLst/>
              <a:ahLst/>
              <a:cxnLst/>
              <a:rect l="l" t="t" r="r" b="b"/>
              <a:pathLst>
                <a:path w="1186" h="2201" extrusionOk="0">
                  <a:moveTo>
                    <a:pt x="1" y="0"/>
                  </a:moveTo>
                  <a:lnTo>
                    <a:pt x="1" y="1904"/>
                  </a:lnTo>
                  <a:lnTo>
                    <a:pt x="1105" y="1904"/>
                  </a:lnTo>
                  <a:lnTo>
                    <a:pt x="1185" y="2201"/>
                  </a:lnTo>
                  <a:lnTo>
                    <a:pt x="714" y="422"/>
                  </a:lnTo>
                  <a:cubicBezTo>
                    <a:pt x="653" y="173"/>
                    <a:pt x="427"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76;p37">
              <a:extLst>
                <a:ext uri="{FF2B5EF4-FFF2-40B4-BE49-F238E27FC236}">
                  <a16:creationId xmlns:a16="http://schemas.microsoft.com/office/drawing/2014/main" id="{0ADC67FC-E36B-175C-063D-53B490DE95C6}"/>
                </a:ext>
              </a:extLst>
            </p:cNvPr>
            <p:cNvSpPr/>
            <p:nvPr/>
          </p:nvSpPr>
          <p:spPr>
            <a:xfrm>
              <a:off x="6611443" y="3425510"/>
              <a:ext cx="1219678" cy="390136"/>
            </a:xfrm>
            <a:custGeom>
              <a:avLst/>
              <a:gdLst/>
              <a:ahLst/>
              <a:cxnLst/>
              <a:rect l="l" t="t" r="r" b="b"/>
              <a:pathLst>
                <a:path w="3392" h="1085" extrusionOk="0">
                  <a:moveTo>
                    <a:pt x="1" y="1"/>
                  </a:moveTo>
                  <a:lnTo>
                    <a:pt x="1" y="1084"/>
                  </a:lnTo>
                  <a:lnTo>
                    <a:pt x="3121" y="1084"/>
                  </a:lnTo>
                  <a:cubicBezTo>
                    <a:pt x="3271" y="1084"/>
                    <a:pt x="3391" y="965"/>
                    <a:pt x="3391" y="814"/>
                  </a:cubicBezTo>
                  <a:lnTo>
                    <a:pt x="3391" y="272"/>
                  </a:lnTo>
                  <a:cubicBezTo>
                    <a:pt x="3391" y="121"/>
                    <a:pt x="3271" y="1"/>
                    <a:pt x="3121" y="1"/>
                  </a:cubicBezTo>
                  <a:close/>
                </a:path>
              </a:pathLst>
            </a:custGeom>
            <a:solidFill>
              <a:srgbClr val="71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977;p37">
              <a:extLst>
                <a:ext uri="{FF2B5EF4-FFF2-40B4-BE49-F238E27FC236}">
                  <a16:creationId xmlns:a16="http://schemas.microsoft.com/office/drawing/2014/main" id="{CC979D49-09FA-BDBA-27EA-4605ECAA7E03}"/>
                </a:ext>
              </a:extLst>
            </p:cNvPr>
            <p:cNvSpPr/>
            <p:nvPr/>
          </p:nvSpPr>
          <p:spPr>
            <a:xfrm>
              <a:off x="6611443" y="1556806"/>
              <a:ext cx="466369" cy="262488"/>
            </a:xfrm>
            <a:custGeom>
              <a:avLst/>
              <a:gdLst/>
              <a:ahLst/>
              <a:cxnLst/>
              <a:rect l="l" t="t" r="r" b="b"/>
              <a:pathLst>
                <a:path w="1297" h="730" extrusionOk="0">
                  <a:moveTo>
                    <a:pt x="1" y="1"/>
                  </a:moveTo>
                  <a:lnTo>
                    <a:pt x="1" y="729"/>
                  </a:lnTo>
                  <a:lnTo>
                    <a:pt x="1296" y="729"/>
                  </a:lnTo>
                  <a:lnTo>
                    <a:pt x="1185" y="298"/>
                  </a:lnTo>
                  <a:lnTo>
                    <a:pt x="1105" y="1"/>
                  </a:lnTo>
                  <a:close/>
                </a:path>
              </a:pathLst>
            </a:custGeom>
            <a:solidFill>
              <a:srgbClr val="E6E6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78;p37">
              <a:extLst>
                <a:ext uri="{FF2B5EF4-FFF2-40B4-BE49-F238E27FC236}">
                  <a16:creationId xmlns:a16="http://schemas.microsoft.com/office/drawing/2014/main" id="{ED5E89B1-24B1-54F5-23EF-76CD717B0BDD}"/>
                </a:ext>
              </a:extLst>
            </p:cNvPr>
            <p:cNvSpPr/>
            <p:nvPr/>
          </p:nvSpPr>
          <p:spPr>
            <a:xfrm>
              <a:off x="6611443" y="2037196"/>
              <a:ext cx="592220" cy="260690"/>
            </a:xfrm>
            <a:custGeom>
              <a:avLst/>
              <a:gdLst/>
              <a:ahLst/>
              <a:cxnLst/>
              <a:rect l="l" t="t" r="r" b="b"/>
              <a:pathLst>
                <a:path w="1647" h="725" extrusionOk="0">
                  <a:moveTo>
                    <a:pt x="1" y="0"/>
                  </a:moveTo>
                  <a:lnTo>
                    <a:pt x="1" y="725"/>
                  </a:lnTo>
                  <a:lnTo>
                    <a:pt x="1647" y="725"/>
                  </a:lnTo>
                  <a:lnTo>
                    <a:pt x="1572" y="436"/>
                  </a:lnTo>
                  <a:lnTo>
                    <a:pt x="1456" y="0"/>
                  </a:lnTo>
                  <a:close/>
                </a:path>
              </a:pathLst>
            </a:custGeom>
            <a:solidFill>
              <a:srgbClr val="E6E6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979;p37">
            <a:extLst>
              <a:ext uri="{FF2B5EF4-FFF2-40B4-BE49-F238E27FC236}">
                <a16:creationId xmlns:a16="http://schemas.microsoft.com/office/drawing/2014/main" id="{F7B6E266-468F-9E21-7813-35B22B652D38}"/>
              </a:ext>
            </a:extLst>
          </p:cNvPr>
          <p:cNvGrpSpPr/>
          <p:nvPr/>
        </p:nvGrpSpPr>
        <p:grpSpPr>
          <a:xfrm>
            <a:off x="5347669" y="1623466"/>
            <a:ext cx="927735" cy="1123702"/>
            <a:chOff x="5393564" y="872537"/>
            <a:chExt cx="2437559" cy="2952450"/>
          </a:xfrm>
        </p:grpSpPr>
        <p:sp>
          <p:nvSpPr>
            <p:cNvPr id="45" name="Google Shape;980;p37">
              <a:extLst>
                <a:ext uri="{FF2B5EF4-FFF2-40B4-BE49-F238E27FC236}">
                  <a16:creationId xmlns:a16="http://schemas.microsoft.com/office/drawing/2014/main" id="{D384517D-0A77-A7D3-C308-D7A4324160DE}"/>
                </a:ext>
              </a:extLst>
            </p:cNvPr>
            <p:cNvSpPr/>
            <p:nvPr/>
          </p:nvSpPr>
          <p:spPr>
            <a:xfrm>
              <a:off x="5393564" y="872537"/>
              <a:ext cx="1425715" cy="2917212"/>
            </a:xfrm>
            <a:custGeom>
              <a:avLst/>
              <a:gdLst/>
              <a:ahLst/>
              <a:cxnLst/>
              <a:rect l="l" t="t" r="r" b="b"/>
              <a:pathLst>
                <a:path w="3965" h="8113" extrusionOk="0">
                  <a:moveTo>
                    <a:pt x="3223" y="0"/>
                  </a:moveTo>
                  <a:cubicBezTo>
                    <a:pt x="2966" y="0"/>
                    <a:pt x="2739" y="173"/>
                    <a:pt x="2677" y="422"/>
                  </a:cubicBezTo>
                  <a:lnTo>
                    <a:pt x="2286" y="1904"/>
                  </a:lnTo>
                  <a:lnTo>
                    <a:pt x="2096" y="2632"/>
                  </a:lnTo>
                  <a:lnTo>
                    <a:pt x="1936" y="3239"/>
                  </a:lnTo>
                  <a:lnTo>
                    <a:pt x="1745" y="3964"/>
                  </a:lnTo>
                  <a:lnTo>
                    <a:pt x="924" y="7101"/>
                  </a:lnTo>
                  <a:lnTo>
                    <a:pt x="272" y="7101"/>
                  </a:lnTo>
                  <a:cubicBezTo>
                    <a:pt x="121" y="7101"/>
                    <a:pt x="0" y="7221"/>
                    <a:pt x="0" y="7372"/>
                  </a:cubicBezTo>
                  <a:lnTo>
                    <a:pt x="0" y="7914"/>
                  </a:lnTo>
                  <a:cubicBezTo>
                    <a:pt x="0" y="7993"/>
                    <a:pt x="37" y="8065"/>
                    <a:pt x="86" y="8113"/>
                  </a:cubicBezTo>
                  <a:cubicBezTo>
                    <a:pt x="54" y="8078"/>
                    <a:pt x="27" y="8029"/>
                    <a:pt x="19" y="7980"/>
                  </a:cubicBezTo>
                  <a:cubicBezTo>
                    <a:pt x="14" y="7963"/>
                    <a:pt x="14" y="7944"/>
                    <a:pt x="14" y="7926"/>
                  </a:cubicBezTo>
                  <a:lnTo>
                    <a:pt x="14" y="7500"/>
                  </a:lnTo>
                  <a:lnTo>
                    <a:pt x="14" y="7381"/>
                  </a:lnTo>
                  <a:cubicBezTo>
                    <a:pt x="14" y="7297"/>
                    <a:pt x="59" y="7217"/>
                    <a:pt x="121" y="7168"/>
                  </a:cubicBezTo>
                  <a:cubicBezTo>
                    <a:pt x="170" y="7133"/>
                    <a:pt x="223" y="7115"/>
                    <a:pt x="285" y="7115"/>
                  </a:cubicBezTo>
                  <a:lnTo>
                    <a:pt x="938" y="7115"/>
                  </a:lnTo>
                  <a:lnTo>
                    <a:pt x="1758" y="3977"/>
                  </a:lnTo>
                  <a:lnTo>
                    <a:pt x="1950" y="3253"/>
                  </a:lnTo>
                  <a:lnTo>
                    <a:pt x="2110" y="2641"/>
                  </a:lnTo>
                  <a:lnTo>
                    <a:pt x="2300" y="1918"/>
                  </a:lnTo>
                  <a:lnTo>
                    <a:pt x="2602" y="768"/>
                  </a:lnTo>
                  <a:lnTo>
                    <a:pt x="2690" y="435"/>
                  </a:lnTo>
                  <a:cubicBezTo>
                    <a:pt x="2735" y="266"/>
                    <a:pt x="2850" y="133"/>
                    <a:pt x="3001" y="62"/>
                  </a:cubicBezTo>
                  <a:cubicBezTo>
                    <a:pt x="3072" y="31"/>
                    <a:pt x="3152" y="9"/>
                    <a:pt x="3237" y="9"/>
                  </a:cubicBezTo>
                  <a:lnTo>
                    <a:pt x="3569" y="9"/>
                  </a:lnTo>
                  <a:cubicBezTo>
                    <a:pt x="3720" y="13"/>
                    <a:pt x="3858" y="70"/>
                    <a:pt x="3964" y="173"/>
                  </a:cubicBezTo>
                  <a:cubicBezTo>
                    <a:pt x="3858" y="62"/>
                    <a:pt x="3712" y="0"/>
                    <a:pt x="3556" y="0"/>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81;p37">
              <a:extLst>
                <a:ext uri="{FF2B5EF4-FFF2-40B4-BE49-F238E27FC236}">
                  <a16:creationId xmlns:a16="http://schemas.microsoft.com/office/drawing/2014/main" id="{9972D64A-0DB6-1D0D-CE18-B1110D999EB7}"/>
                </a:ext>
              </a:extLst>
            </p:cNvPr>
            <p:cNvSpPr/>
            <p:nvPr/>
          </p:nvSpPr>
          <p:spPr>
            <a:xfrm>
              <a:off x="5398598" y="875414"/>
              <a:ext cx="1423917" cy="2917931"/>
            </a:xfrm>
            <a:custGeom>
              <a:avLst/>
              <a:gdLst/>
              <a:ahLst/>
              <a:cxnLst/>
              <a:rect l="l" t="t" r="r" b="b"/>
              <a:pathLst>
                <a:path w="3960" h="8115" extrusionOk="0">
                  <a:moveTo>
                    <a:pt x="3957" y="176"/>
                  </a:moveTo>
                  <a:lnTo>
                    <a:pt x="3957" y="176"/>
                  </a:lnTo>
                  <a:cubicBezTo>
                    <a:pt x="3958" y="177"/>
                    <a:pt x="3959" y="178"/>
                    <a:pt x="3960" y="179"/>
                  </a:cubicBezTo>
                  <a:cubicBezTo>
                    <a:pt x="3959" y="178"/>
                    <a:pt x="3958" y="177"/>
                    <a:pt x="3957" y="176"/>
                  </a:cubicBezTo>
                  <a:close/>
                  <a:moveTo>
                    <a:pt x="3223" y="1"/>
                  </a:moveTo>
                  <a:cubicBezTo>
                    <a:pt x="3138" y="1"/>
                    <a:pt x="3058" y="23"/>
                    <a:pt x="2987" y="54"/>
                  </a:cubicBezTo>
                  <a:cubicBezTo>
                    <a:pt x="2836" y="125"/>
                    <a:pt x="2721" y="258"/>
                    <a:pt x="2676" y="427"/>
                  </a:cubicBezTo>
                  <a:lnTo>
                    <a:pt x="2588" y="760"/>
                  </a:lnTo>
                  <a:lnTo>
                    <a:pt x="2286" y="1910"/>
                  </a:lnTo>
                  <a:lnTo>
                    <a:pt x="2096" y="2633"/>
                  </a:lnTo>
                  <a:lnTo>
                    <a:pt x="1936" y="3245"/>
                  </a:lnTo>
                  <a:lnTo>
                    <a:pt x="1744" y="3969"/>
                  </a:lnTo>
                  <a:lnTo>
                    <a:pt x="924" y="7107"/>
                  </a:lnTo>
                  <a:lnTo>
                    <a:pt x="271" y="7107"/>
                  </a:lnTo>
                  <a:cubicBezTo>
                    <a:pt x="209" y="7107"/>
                    <a:pt x="156" y="7125"/>
                    <a:pt x="107" y="7160"/>
                  </a:cubicBezTo>
                  <a:cubicBezTo>
                    <a:pt x="45" y="7209"/>
                    <a:pt x="0" y="7289"/>
                    <a:pt x="0" y="7373"/>
                  </a:cubicBezTo>
                  <a:lnTo>
                    <a:pt x="0" y="7492"/>
                  </a:lnTo>
                  <a:lnTo>
                    <a:pt x="0" y="7918"/>
                  </a:lnTo>
                  <a:cubicBezTo>
                    <a:pt x="0" y="7936"/>
                    <a:pt x="0" y="7955"/>
                    <a:pt x="5" y="7972"/>
                  </a:cubicBezTo>
                  <a:cubicBezTo>
                    <a:pt x="13" y="8021"/>
                    <a:pt x="40" y="8070"/>
                    <a:pt x="72" y="8105"/>
                  </a:cubicBezTo>
                  <a:cubicBezTo>
                    <a:pt x="76" y="8110"/>
                    <a:pt x="80" y="8114"/>
                    <a:pt x="84" y="8114"/>
                  </a:cubicBezTo>
                  <a:cubicBezTo>
                    <a:pt x="54" y="8078"/>
                    <a:pt x="27" y="8034"/>
                    <a:pt x="18" y="7985"/>
                  </a:cubicBezTo>
                  <a:cubicBezTo>
                    <a:pt x="13" y="7967"/>
                    <a:pt x="13" y="7950"/>
                    <a:pt x="13" y="7932"/>
                  </a:cubicBezTo>
                  <a:lnTo>
                    <a:pt x="13" y="7506"/>
                  </a:lnTo>
                  <a:lnTo>
                    <a:pt x="13" y="7386"/>
                  </a:lnTo>
                  <a:cubicBezTo>
                    <a:pt x="13" y="7297"/>
                    <a:pt x="58" y="7222"/>
                    <a:pt x="120" y="7173"/>
                  </a:cubicBezTo>
                  <a:cubicBezTo>
                    <a:pt x="164" y="7138"/>
                    <a:pt x="222" y="7119"/>
                    <a:pt x="285" y="7119"/>
                  </a:cubicBezTo>
                  <a:lnTo>
                    <a:pt x="684" y="7119"/>
                  </a:lnTo>
                  <a:lnTo>
                    <a:pt x="937" y="7115"/>
                  </a:lnTo>
                  <a:lnTo>
                    <a:pt x="1758" y="3977"/>
                  </a:lnTo>
                  <a:lnTo>
                    <a:pt x="1949" y="3254"/>
                  </a:lnTo>
                  <a:lnTo>
                    <a:pt x="2108" y="2646"/>
                  </a:lnTo>
                  <a:lnTo>
                    <a:pt x="2299" y="1918"/>
                  </a:lnTo>
                  <a:lnTo>
                    <a:pt x="2602" y="773"/>
                  </a:lnTo>
                  <a:lnTo>
                    <a:pt x="2686" y="435"/>
                  </a:lnTo>
                  <a:cubicBezTo>
                    <a:pt x="2729" y="271"/>
                    <a:pt x="2850" y="134"/>
                    <a:pt x="3001" y="68"/>
                  </a:cubicBezTo>
                  <a:cubicBezTo>
                    <a:pt x="3071" y="32"/>
                    <a:pt x="3151" y="15"/>
                    <a:pt x="3235" y="15"/>
                  </a:cubicBezTo>
                  <a:lnTo>
                    <a:pt x="3564" y="15"/>
                  </a:lnTo>
                  <a:cubicBezTo>
                    <a:pt x="3719" y="15"/>
                    <a:pt x="3855" y="75"/>
                    <a:pt x="3957" y="176"/>
                  </a:cubicBezTo>
                  <a:lnTo>
                    <a:pt x="3957" y="176"/>
                  </a:lnTo>
                  <a:cubicBezTo>
                    <a:pt x="3954" y="172"/>
                    <a:pt x="3954" y="168"/>
                    <a:pt x="3950" y="165"/>
                  </a:cubicBezTo>
                  <a:cubicBezTo>
                    <a:pt x="3844" y="62"/>
                    <a:pt x="3706" y="5"/>
                    <a:pt x="3555" y="1"/>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82;p37">
              <a:extLst>
                <a:ext uri="{FF2B5EF4-FFF2-40B4-BE49-F238E27FC236}">
                  <a16:creationId xmlns:a16="http://schemas.microsoft.com/office/drawing/2014/main" id="{C32DC469-AE56-88D4-B4FA-1B6934DCD14C}"/>
                </a:ext>
              </a:extLst>
            </p:cNvPr>
            <p:cNvSpPr/>
            <p:nvPr/>
          </p:nvSpPr>
          <p:spPr>
            <a:xfrm>
              <a:off x="5403272" y="880448"/>
              <a:ext cx="1423917" cy="2917571"/>
            </a:xfrm>
            <a:custGeom>
              <a:avLst/>
              <a:gdLst/>
              <a:ahLst/>
              <a:cxnLst/>
              <a:rect l="l" t="t" r="r" b="b"/>
              <a:pathLst>
                <a:path w="3960" h="8114" extrusionOk="0">
                  <a:moveTo>
                    <a:pt x="3909" y="130"/>
                  </a:moveTo>
                  <a:cubicBezTo>
                    <a:pt x="3922" y="141"/>
                    <a:pt x="3935" y="153"/>
                    <a:pt x="3947" y="165"/>
                  </a:cubicBezTo>
                  <a:cubicBezTo>
                    <a:pt x="3949" y="165"/>
                    <a:pt x="3952" y="166"/>
                    <a:pt x="3954" y="168"/>
                  </a:cubicBezTo>
                  <a:lnTo>
                    <a:pt x="3954" y="168"/>
                  </a:lnTo>
                  <a:cubicBezTo>
                    <a:pt x="3940" y="155"/>
                    <a:pt x="3925" y="142"/>
                    <a:pt x="3909" y="130"/>
                  </a:cubicBezTo>
                  <a:close/>
                  <a:moveTo>
                    <a:pt x="3954" y="168"/>
                  </a:moveTo>
                  <a:cubicBezTo>
                    <a:pt x="3956" y="170"/>
                    <a:pt x="3958" y="171"/>
                    <a:pt x="3959" y="173"/>
                  </a:cubicBezTo>
                  <a:cubicBezTo>
                    <a:pt x="3958" y="171"/>
                    <a:pt x="3956" y="170"/>
                    <a:pt x="3954" y="168"/>
                  </a:cubicBezTo>
                  <a:close/>
                  <a:moveTo>
                    <a:pt x="3222" y="1"/>
                  </a:moveTo>
                  <a:cubicBezTo>
                    <a:pt x="3138" y="1"/>
                    <a:pt x="3058" y="18"/>
                    <a:pt x="2988" y="54"/>
                  </a:cubicBezTo>
                  <a:cubicBezTo>
                    <a:pt x="2837" y="120"/>
                    <a:pt x="2716" y="257"/>
                    <a:pt x="2673" y="421"/>
                  </a:cubicBezTo>
                  <a:lnTo>
                    <a:pt x="2589" y="759"/>
                  </a:lnTo>
                  <a:lnTo>
                    <a:pt x="2286" y="1904"/>
                  </a:lnTo>
                  <a:lnTo>
                    <a:pt x="2095" y="2632"/>
                  </a:lnTo>
                  <a:lnTo>
                    <a:pt x="1936" y="3240"/>
                  </a:lnTo>
                  <a:lnTo>
                    <a:pt x="1745" y="3963"/>
                  </a:lnTo>
                  <a:lnTo>
                    <a:pt x="924" y="7101"/>
                  </a:lnTo>
                  <a:lnTo>
                    <a:pt x="671" y="7105"/>
                  </a:lnTo>
                  <a:lnTo>
                    <a:pt x="272" y="7105"/>
                  </a:lnTo>
                  <a:cubicBezTo>
                    <a:pt x="209" y="7105"/>
                    <a:pt x="151" y="7124"/>
                    <a:pt x="107" y="7159"/>
                  </a:cubicBezTo>
                  <a:cubicBezTo>
                    <a:pt x="45" y="7208"/>
                    <a:pt x="0" y="7283"/>
                    <a:pt x="0" y="7372"/>
                  </a:cubicBezTo>
                  <a:lnTo>
                    <a:pt x="0" y="7492"/>
                  </a:lnTo>
                  <a:lnTo>
                    <a:pt x="0" y="7918"/>
                  </a:lnTo>
                  <a:cubicBezTo>
                    <a:pt x="0" y="7936"/>
                    <a:pt x="0" y="7953"/>
                    <a:pt x="5" y="7971"/>
                  </a:cubicBezTo>
                  <a:cubicBezTo>
                    <a:pt x="14" y="8020"/>
                    <a:pt x="41" y="8064"/>
                    <a:pt x="71" y="8100"/>
                  </a:cubicBezTo>
                  <a:cubicBezTo>
                    <a:pt x="76" y="8105"/>
                    <a:pt x="80" y="8109"/>
                    <a:pt x="85" y="8113"/>
                  </a:cubicBezTo>
                  <a:cubicBezTo>
                    <a:pt x="49" y="8078"/>
                    <a:pt x="27" y="8033"/>
                    <a:pt x="18" y="7984"/>
                  </a:cubicBezTo>
                  <a:cubicBezTo>
                    <a:pt x="14" y="7967"/>
                    <a:pt x="14" y="7949"/>
                    <a:pt x="14" y="7931"/>
                  </a:cubicBezTo>
                  <a:lnTo>
                    <a:pt x="14" y="7505"/>
                  </a:lnTo>
                  <a:lnTo>
                    <a:pt x="14" y="7386"/>
                  </a:lnTo>
                  <a:cubicBezTo>
                    <a:pt x="14" y="7297"/>
                    <a:pt x="53" y="7217"/>
                    <a:pt x="120" y="7168"/>
                  </a:cubicBezTo>
                  <a:cubicBezTo>
                    <a:pt x="165" y="7137"/>
                    <a:pt x="223" y="7119"/>
                    <a:pt x="284" y="7119"/>
                  </a:cubicBezTo>
                  <a:lnTo>
                    <a:pt x="684" y="7119"/>
                  </a:lnTo>
                  <a:lnTo>
                    <a:pt x="932" y="7115"/>
                  </a:lnTo>
                  <a:lnTo>
                    <a:pt x="1758" y="3977"/>
                  </a:lnTo>
                  <a:lnTo>
                    <a:pt x="1949" y="3254"/>
                  </a:lnTo>
                  <a:lnTo>
                    <a:pt x="2109" y="2641"/>
                  </a:lnTo>
                  <a:lnTo>
                    <a:pt x="2300" y="1918"/>
                  </a:lnTo>
                  <a:lnTo>
                    <a:pt x="2601" y="767"/>
                  </a:lnTo>
                  <a:lnTo>
                    <a:pt x="2685" y="435"/>
                  </a:lnTo>
                  <a:cubicBezTo>
                    <a:pt x="2730" y="267"/>
                    <a:pt x="2849" y="134"/>
                    <a:pt x="3001" y="67"/>
                  </a:cubicBezTo>
                  <a:cubicBezTo>
                    <a:pt x="3072" y="31"/>
                    <a:pt x="3152" y="13"/>
                    <a:pt x="3236" y="13"/>
                  </a:cubicBezTo>
                  <a:lnTo>
                    <a:pt x="3564" y="13"/>
                  </a:lnTo>
                  <a:cubicBezTo>
                    <a:pt x="3692" y="13"/>
                    <a:pt x="3813" y="57"/>
                    <a:pt x="3909" y="130"/>
                  </a:cubicBezTo>
                  <a:lnTo>
                    <a:pt x="3909" y="130"/>
                  </a:lnTo>
                  <a:cubicBezTo>
                    <a:pt x="3812" y="49"/>
                    <a:pt x="3689" y="1"/>
                    <a:pt x="3551" y="1"/>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83;p37">
              <a:extLst>
                <a:ext uri="{FF2B5EF4-FFF2-40B4-BE49-F238E27FC236}">
                  <a16:creationId xmlns:a16="http://schemas.microsoft.com/office/drawing/2014/main" id="{101ABCAF-A068-565F-B5AE-70AEEC84CD3F}"/>
                </a:ext>
              </a:extLst>
            </p:cNvPr>
            <p:cNvSpPr/>
            <p:nvPr/>
          </p:nvSpPr>
          <p:spPr>
            <a:xfrm>
              <a:off x="5407947" y="885122"/>
              <a:ext cx="1424277" cy="2917571"/>
            </a:xfrm>
            <a:custGeom>
              <a:avLst/>
              <a:gdLst/>
              <a:ahLst/>
              <a:cxnLst/>
              <a:rect l="l" t="t" r="r" b="b"/>
              <a:pathLst>
                <a:path w="3961" h="8114" extrusionOk="0">
                  <a:moveTo>
                    <a:pt x="3223" y="0"/>
                  </a:moveTo>
                  <a:cubicBezTo>
                    <a:pt x="3139" y="0"/>
                    <a:pt x="3059" y="18"/>
                    <a:pt x="2988" y="54"/>
                  </a:cubicBezTo>
                  <a:cubicBezTo>
                    <a:pt x="2836" y="121"/>
                    <a:pt x="2717" y="254"/>
                    <a:pt x="2672" y="422"/>
                  </a:cubicBezTo>
                  <a:lnTo>
                    <a:pt x="2588" y="754"/>
                  </a:lnTo>
                  <a:lnTo>
                    <a:pt x="2287" y="1905"/>
                  </a:lnTo>
                  <a:lnTo>
                    <a:pt x="2096" y="2628"/>
                  </a:lnTo>
                  <a:lnTo>
                    <a:pt x="1936" y="3241"/>
                  </a:lnTo>
                  <a:lnTo>
                    <a:pt x="1745" y="3964"/>
                  </a:lnTo>
                  <a:lnTo>
                    <a:pt x="919" y="7102"/>
                  </a:lnTo>
                  <a:lnTo>
                    <a:pt x="671" y="7106"/>
                  </a:lnTo>
                  <a:lnTo>
                    <a:pt x="271" y="7106"/>
                  </a:lnTo>
                  <a:cubicBezTo>
                    <a:pt x="210" y="7106"/>
                    <a:pt x="152" y="7124"/>
                    <a:pt x="107" y="7155"/>
                  </a:cubicBezTo>
                  <a:cubicBezTo>
                    <a:pt x="40" y="7204"/>
                    <a:pt x="1" y="7284"/>
                    <a:pt x="1" y="7373"/>
                  </a:cubicBezTo>
                  <a:lnTo>
                    <a:pt x="1" y="7492"/>
                  </a:lnTo>
                  <a:lnTo>
                    <a:pt x="1" y="7918"/>
                  </a:lnTo>
                  <a:cubicBezTo>
                    <a:pt x="1" y="7936"/>
                    <a:pt x="1" y="7954"/>
                    <a:pt x="5" y="7971"/>
                  </a:cubicBezTo>
                  <a:cubicBezTo>
                    <a:pt x="14" y="8020"/>
                    <a:pt x="36" y="8065"/>
                    <a:pt x="72" y="8100"/>
                  </a:cubicBezTo>
                  <a:cubicBezTo>
                    <a:pt x="73" y="8101"/>
                    <a:pt x="74" y="8102"/>
                    <a:pt x="75" y="8103"/>
                  </a:cubicBezTo>
                  <a:lnTo>
                    <a:pt x="75" y="8103"/>
                  </a:lnTo>
                  <a:cubicBezTo>
                    <a:pt x="45" y="8069"/>
                    <a:pt x="27" y="8029"/>
                    <a:pt x="19" y="7981"/>
                  </a:cubicBezTo>
                  <a:cubicBezTo>
                    <a:pt x="14" y="7967"/>
                    <a:pt x="9" y="7950"/>
                    <a:pt x="9" y="7932"/>
                  </a:cubicBezTo>
                  <a:lnTo>
                    <a:pt x="9" y="7506"/>
                  </a:lnTo>
                  <a:lnTo>
                    <a:pt x="14" y="7385"/>
                  </a:lnTo>
                  <a:cubicBezTo>
                    <a:pt x="14" y="7297"/>
                    <a:pt x="54" y="7217"/>
                    <a:pt x="120" y="7168"/>
                  </a:cubicBezTo>
                  <a:cubicBezTo>
                    <a:pt x="165" y="7137"/>
                    <a:pt x="222" y="7115"/>
                    <a:pt x="280" y="7115"/>
                  </a:cubicBezTo>
                  <a:lnTo>
                    <a:pt x="933" y="7115"/>
                  </a:lnTo>
                  <a:lnTo>
                    <a:pt x="1759" y="3972"/>
                  </a:lnTo>
                  <a:lnTo>
                    <a:pt x="1949" y="3249"/>
                  </a:lnTo>
                  <a:lnTo>
                    <a:pt x="2109" y="2641"/>
                  </a:lnTo>
                  <a:lnTo>
                    <a:pt x="2300" y="1918"/>
                  </a:lnTo>
                  <a:lnTo>
                    <a:pt x="2597" y="768"/>
                  </a:lnTo>
                  <a:lnTo>
                    <a:pt x="2686" y="435"/>
                  </a:lnTo>
                  <a:cubicBezTo>
                    <a:pt x="2730" y="267"/>
                    <a:pt x="2850" y="133"/>
                    <a:pt x="3002" y="67"/>
                  </a:cubicBezTo>
                  <a:cubicBezTo>
                    <a:pt x="3072" y="31"/>
                    <a:pt x="3152" y="14"/>
                    <a:pt x="3236" y="14"/>
                  </a:cubicBezTo>
                  <a:lnTo>
                    <a:pt x="3565" y="14"/>
                  </a:lnTo>
                  <a:cubicBezTo>
                    <a:pt x="3715" y="14"/>
                    <a:pt x="3858" y="76"/>
                    <a:pt x="3960" y="174"/>
                  </a:cubicBezTo>
                  <a:cubicBezTo>
                    <a:pt x="3955" y="169"/>
                    <a:pt x="3951" y="164"/>
                    <a:pt x="3946" y="160"/>
                  </a:cubicBezTo>
                  <a:cubicBezTo>
                    <a:pt x="3844" y="62"/>
                    <a:pt x="3703" y="0"/>
                    <a:pt x="3551" y="0"/>
                  </a:cubicBezTo>
                  <a:close/>
                  <a:moveTo>
                    <a:pt x="75" y="8103"/>
                  </a:moveTo>
                  <a:lnTo>
                    <a:pt x="75" y="8103"/>
                  </a:lnTo>
                  <a:cubicBezTo>
                    <a:pt x="77" y="8106"/>
                    <a:pt x="80" y="8108"/>
                    <a:pt x="82" y="8111"/>
                  </a:cubicBezTo>
                  <a:lnTo>
                    <a:pt x="82" y="8111"/>
                  </a:lnTo>
                  <a:cubicBezTo>
                    <a:pt x="80" y="8108"/>
                    <a:pt x="77" y="8105"/>
                    <a:pt x="75" y="8103"/>
                  </a:cubicBezTo>
                  <a:close/>
                  <a:moveTo>
                    <a:pt x="82" y="8111"/>
                  </a:moveTo>
                  <a:cubicBezTo>
                    <a:pt x="83" y="8112"/>
                    <a:pt x="84" y="8113"/>
                    <a:pt x="85" y="8114"/>
                  </a:cubicBezTo>
                  <a:cubicBezTo>
                    <a:pt x="84" y="8113"/>
                    <a:pt x="83" y="8112"/>
                    <a:pt x="82" y="8111"/>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84;p37">
              <a:extLst>
                <a:ext uri="{FF2B5EF4-FFF2-40B4-BE49-F238E27FC236}">
                  <a16:creationId xmlns:a16="http://schemas.microsoft.com/office/drawing/2014/main" id="{A48039E6-DAAE-963C-06A5-9C635A6EB526}"/>
                </a:ext>
              </a:extLst>
            </p:cNvPr>
            <p:cNvSpPr/>
            <p:nvPr/>
          </p:nvSpPr>
          <p:spPr>
            <a:xfrm>
              <a:off x="5411183" y="890156"/>
              <a:ext cx="1425715" cy="2917212"/>
            </a:xfrm>
            <a:custGeom>
              <a:avLst/>
              <a:gdLst/>
              <a:ahLst/>
              <a:cxnLst/>
              <a:rect l="l" t="t" r="r" b="b"/>
              <a:pathLst>
                <a:path w="3965" h="8113" extrusionOk="0">
                  <a:moveTo>
                    <a:pt x="3227" y="0"/>
                  </a:moveTo>
                  <a:cubicBezTo>
                    <a:pt x="3143" y="0"/>
                    <a:pt x="3063" y="17"/>
                    <a:pt x="2993" y="53"/>
                  </a:cubicBezTo>
                  <a:cubicBezTo>
                    <a:pt x="2841" y="119"/>
                    <a:pt x="2721" y="253"/>
                    <a:pt x="2677" y="421"/>
                  </a:cubicBezTo>
                  <a:lnTo>
                    <a:pt x="2588" y="754"/>
                  </a:lnTo>
                  <a:lnTo>
                    <a:pt x="2291" y="1904"/>
                  </a:lnTo>
                  <a:lnTo>
                    <a:pt x="2100" y="2627"/>
                  </a:lnTo>
                  <a:lnTo>
                    <a:pt x="1940" y="3235"/>
                  </a:lnTo>
                  <a:lnTo>
                    <a:pt x="1750" y="3958"/>
                  </a:lnTo>
                  <a:lnTo>
                    <a:pt x="924" y="7101"/>
                  </a:lnTo>
                  <a:lnTo>
                    <a:pt x="271" y="7101"/>
                  </a:lnTo>
                  <a:cubicBezTo>
                    <a:pt x="213" y="7101"/>
                    <a:pt x="156" y="7123"/>
                    <a:pt x="111" y="7154"/>
                  </a:cubicBezTo>
                  <a:cubicBezTo>
                    <a:pt x="45" y="7203"/>
                    <a:pt x="5" y="7283"/>
                    <a:pt x="5" y="7371"/>
                  </a:cubicBezTo>
                  <a:lnTo>
                    <a:pt x="0" y="7492"/>
                  </a:lnTo>
                  <a:lnTo>
                    <a:pt x="0" y="7918"/>
                  </a:lnTo>
                  <a:cubicBezTo>
                    <a:pt x="0" y="7936"/>
                    <a:pt x="5" y="7953"/>
                    <a:pt x="10" y="7967"/>
                  </a:cubicBezTo>
                  <a:cubicBezTo>
                    <a:pt x="19" y="8020"/>
                    <a:pt x="41" y="8064"/>
                    <a:pt x="76" y="8100"/>
                  </a:cubicBezTo>
                  <a:cubicBezTo>
                    <a:pt x="80" y="8104"/>
                    <a:pt x="85" y="8109"/>
                    <a:pt x="90" y="8113"/>
                  </a:cubicBezTo>
                  <a:cubicBezTo>
                    <a:pt x="54" y="8078"/>
                    <a:pt x="31" y="8033"/>
                    <a:pt x="19" y="7980"/>
                  </a:cubicBezTo>
                  <a:cubicBezTo>
                    <a:pt x="19" y="7963"/>
                    <a:pt x="14" y="7944"/>
                    <a:pt x="14" y="7926"/>
                  </a:cubicBezTo>
                  <a:lnTo>
                    <a:pt x="14" y="7505"/>
                  </a:lnTo>
                  <a:lnTo>
                    <a:pt x="14" y="7385"/>
                  </a:lnTo>
                  <a:cubicBezTo>
                    <a:pt x="14" y="7297"/>
                    <a:pt x="58" y="7217"/>
                    <a:pt x="125" y="7168"/>
                  </a:cubicBezTo>
                  <a:cubicBezTo>
                    <a:pt x="170" y="7137"/>
                    <a:pt x="227" y="7115"/>
                    <a:pt x="285" y="7115"/>
                  </a:cubicBezTo>
                  <a:lnTo>
                    <a:pt x="937" y="7115"/>
                  </a:lnTo>
                  <a:lnTo>
                    <a:pt x="1762" y="3972"/>
                  </a:lnTo>
                  <a:lnTo>
                    <a:pt x="1954" y="3249"/>
                  </a:lnTo>
                  <a:lnTo>
                    <a:pt x="2114" y="2637"/>
                  </a:lnTo>
                  <a:lnTo>
                    <a:pt x="2300" y="1912"/>
                  </a:lnTo>
                  <a:lnTo>
                    <a:pt x="2602" y="767"/>
                  </a:lnTo>
                  <a:lnTo>
                    <a:pt x="2690" y="435"/>
                  </a:lnTo>
                  <a:cubicBezTo>
                    <a:pt x="2735" y="266"/>
                    <a:pt x="2854" y="133"/>
                    <a:pt x="3005" y="62"/>
                  </a:cubicBezTo>
                  <a:cubicBezTo>
                    <a:pt x="3077" y="31"/>
                    <a:pt x="3157" y="13"/>
                    <a:pt x="3241" y="13"/>
                  </a:cubicBezTo>
                  <a:lnTo>
                    <a:pt x="3569" y="13"/>
                  </a:lnTo>
                  <a:cubicBezTo>
                    <a:pt x="3720" y="13"/>
                    <a:pt x="3862" y="75"/>
                    <a:pt x="3964" y="173"/>
                  </a:cubicBezTo>
                  <a:cubicBezTo>
                    <a:pt x="3960" y="168"/>
                    <a:pt x="3956" y="164"/>
                    <a:pt x="3951" y="160"/>
                  </a:cubicBezTo>
                  <a:cubicBezTo>
                    <a:pt x="3849" y="62"/>
                    <a:pt x="3706" y="0"/>
                    <a:pt x="3556" y="0"/>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85;p37">
              <a:extLst>
                <a:ext uri="{FF2B5EF4-FFF2-40B4-BE49-F238E27FC236}">
                  <a16:creationId xmlns:a16="http://schemas.microsoft.com/office/drawing/2014/main" id="{82A1A2B6-FA6D-E55F-F477-F8E9BD0C9A6F}"/>
                </a:ext>
              </a:extLst>
            </p:cNvPr>
            <p:cNvSpPr/>
            <p:nvPr/>
          </p:nvSpPr>
          <p:spPr>
            <a:xfrm>
              <a:off x="5416217" y="894471"/>
              <a:ext cx="1425355" cy="2917931"/>
            </a:xfrm>
            <a:custGeom>
              <a:avLst/>
              <a:gdLst/>
              <a:ahLst/>
              <a:cxnLst/>
              <a:rect l="l" t="t" r="r" b="b"/>
              <a:pathLst>
                <a:path w="3964" h="8115" extrusionOk="0">
                  <a:moveTo>
                    <a:pt x="3227" y="1"/>
                  </a:moveTo>
                  <a:cubicBezTo>
                    <a:pt x="3143" y="1"/>
                    <a:pt x="3063" y="19"/>
                    <a:pt x="2991" y="50"/>
                  </a:cubicBezTo>
                  <a:cubicBezTo>
                    <a:pt x="2840" y="121"/>
                    <a:pt x="2721" y="254"/>
                    <a:pt x="2676" y="423"/>
                  </a:cubicBezTo>
                  <a:lnTo>
                    <a:pt x="2588" y="755"/>
                  </a:lnTo>
                  <a:lnTo>
                    <a:pt x="2286" y="1900"/>
                  </a:lnTo>
                  <a:lnTo>
                    <a:pt x="2100" y="2625"/>
                  </a:lnTo>
                  <a:lnTo>
                    <a:pt x="1940" y="3237"/>
                  </a:lnTo>
                  <a:lnTo>
                    <a:pt x="1748" y="3960"/>
                  </a:lnTo>
                  <a:lnTo>
                    <a:pt x="923" y="7103"/>
                  </a:lnTo>
                  <a:lnTo>
                    <a:pt x="271" y="7103"/>
                  </a:lnTo>
                  <a:cubicBezTo>
                    <a:pt x="213" y="7103"/>
                    <a:pt x="156" y="7125"/>
                    <a:pt x="111" y="7156"/>
                  </a:cubicBezTo>
                  <a:cubicBezTo>
                    <a:pt x="44" y="7205"/>
                    <a:pt x="0" y="7285"/>
                    <a:pt x="0" y="7373"/>
                  </a:cubicBezTo>
                  <a:lnTo>
                    <a:pt x="0" y="7493"/>
                  </a:lnTo>
                  <a:lnTo>
                    <a:pt x="0" y="7914"/>
                  </a:lnTo>
                  <a:cubicBezTo>
                    <a:pt x="0" y="7932"/>
                    <a:pt x="5" y="7951"/>
                    <a:pt x="5" y="7968"/>
                  </a:cubicBezTo>
                  <a:cubicBezTo>
                    <a:pt x="17" y="8021"/>
                    <a:pt x="40" y="8066"/>
                    <a:pt x="76" y="8101"/>
                  </a:cubicBezTo>
                  <a:cubicBezTo>
                    <a:pt x="77" y="8101"/>
                    <a:pt x="77" y="8102"/>
                    <a:pt x="78" y="8103"/>
                  </a:cubicBezTo>
                  <a:lnTo>
                    <a:pt x="78" y="8103"/>
                  </a:lnTo>
                  <a:cubicBezTo>
                    <a:pt x="48" y="8068"/>
                    <a:pt x="26" y="8025"/>
                    <a:pt x="17" y="7981"/>
                  </a:cubicBezTo>
                  <a:cubicBezTo>
                    <a:pt x="17" y="7963"/>
                    <a:pt x="13" y="7945"/>
                    <a:pt x="13" y="7928"/>
                  </a:cubicBezTo>
                  <a:lnTo>
                    <a:pt x="13" y="7502"/>
                  </a:lnTo>
                  <a:lnTo>
                    <a:pt x="13" y="7382"/>
                  </a:lnTo>
                  <a:cubicBezTo>
                    <a:pt x="13" y="7293"/>
                    <a:pt x="58" y="7218"/>
                    <a:pt x="124" y="7169"/>
                  </a:cubicBezTo>
                  <a:cubicBezTo>
                    <a:pt x="169" y="7134"/>
                    <a:pt x="226" y="7115"/>
                    <a:pt x="284" y="7115"/>
                  </a:cubicBezTo>
                  <a:lnTo>
                    <a:pt x="688" y="7115"/>
                  </a:lnTo>
                  <a:lnTo>
                    <a:pt x="937" y="7111"/>
                  </a:lnTo>
                  <a:lnTo>
                    <a:pt x="1762" y="3973"/>
                  </a:lnTo>
                  <a:lnTo>
                    <a:pt x="1953" y="3246"/>
                  </a:lnTo>
                  <a:lnTo>
                    <a:pt x="2113" y="2637"/>
                  </a:lnTo>
                  <a:lnTo>
                    <a:pt x="2299" y="1914"/>
                  </a:lnTo>
                  <a:lnTo>
                    <a:pt x="2600" y="769"/>
                  </a:lnTo>
                  <a:lnTo>
                    <a:pt x="2690" y="431"/>
                  </a:lnTo>
                  <a:cubicBezTo>
                    <a:pt x="2734" y="267"/>
                    <a:pt x="2854" y="134"/>
                    <a:pt x="3005" y="63"/>
                  </a:cubicBezTo>
                  <a:cubicBezTo>
                    <a:pt x="3076" y="32"/>
                    <a:pt x="3155" y="15"/>
                    <a:pt x="3240" y="15"/>
                  </a:cubicBezTo>
                  <a:lnTo>
                    <a:pt x="3569" y="15"/>
                  </a:lnTo>
                  <a:cubicBezTo>
                    <a:pt x="3719" y="15"/>
                    <a:pt x="3862" y="72"/>
                    <a:pt x="3964" y="175"/>
                  </a:cubicBezTo>
                  <a:cubicBezTo>
                    <a:pt x="3959" y="169"/>
                    <a:pt x="3954" y="165"/>
                    <a:pt x="3950" y="161"/>
                  </a:cubicBezTo>
                  <a:cubicBezTo>
                    <a:pt x="3848" y="63"/>
                    <a:pt x="3706" y="1"/>
                    <a:pt x="3555" y="1"/>
                  </a:cubicBezTo>
                  <a:close/>
                  <a:moveTo>
                    <a:pt x="78" y="8103"/>
                  </a:moveTo>
                  <a:lnTo>
                    <a:pt x="78" y="8103"/>
                  </a:lnTo>
                  <a:cubicBezTo>
                    <a:pt x="81" y="8106"/>
                    <a:pt x="83" y="8109"/>
                    <a:pt x="86" y="8112"/>
                  </a:cubicBezTo>
                  <a:lnTo>
                    <a:pt x="86" y="8112"/>
                  </a:lnTo>
                  <a:cubicBezTo>
                    <a:pt x="83" y="8109"/>
                    <a:pt x="81" y="8106"/>
                    <a:pt x="78" y="8103"/>
                  </a:cubicBezTo>
                  <a:close/>
                  <a:moveTo>
                    <a:pt x="86" y="8112"/>
                  </a:moveTo>
                  <a:cubicBezTo>
                    <a:pt x="87" y="8113"/>
                    <a:pt x="88" y="8114"/>
                    <a:pt x="89" y="8115"/>
                  </a:cubicBezTo>
                  <a:cubicBezTo>
                    <a:pt x="88" y="8114"/>
                    <a:pt x="87" y="8113"/>
                    <a:pt x="86" y="8112"/>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86;p37">
              <a:extLst>
                <a:ext uri="{FF2B5EF4-FFF2-40B4-BE49-F238E27FC236}">
                  <a16:creationId xmlns:a16="http://schemas.microsoft.com/office/drawing/2014/main" id="{6DC58D12-FBE7-997D-0FBA-98758E930F4B}"/>
                </a:ext>
              </a:extLst>
            </p:cNvPr>
            <p:cNvSpPr/>
            <p:nvPr/>
          </p:nvSpPr>
          <p:spPr>
            <a:xfrm>
              <a:off x="5420891" y="899505"/>
              <a:ext cx="1425355" cy="2917571"/>
            </a:xfrm>
            <a:custGeom>
              <a:avLst/>
              <a:gdLst/>
              <a:ahLst/>
              <a:cxnLst/>
              <a:rect l="l" t="t" r="r" b="b"/>
              <a:pathLst>
                <a:path w="3964" h="8114" extrusionOk="0">
                  <a:moveTo>
                    <a:pt x="3227" y="1"/>
                  </a:moveTo>
                  <a:cubicBezTo>
                    <a:pt x="3142" y="1"/>
                    <a:pt x="3063" y="18"/>
                    <a:pt x="2992" y="49"/>
                  </a:cubicBezTo>
                  <a:cubicBezTo>
                    <a:pt x="2841" y="120"/>
                    <a:pt x="2721" y="253"/>
                    <a:pt x="2677" y="417"/>
                  </a:cubicBezTo>
                  <a:lnTo>
                    <a:pt x="2587" y="755"/>
                  </a:lnTo>
                  <a:lnTo>
                    <a:pt x="2286" y="1900"/>
                  </a:lnTo>
                  <a:lnTo>
                    <a:pt x="2100" y="2623"/>
                  </a:lnTo>
                  <a:lnTo>
                    <a:pt x="1940" y="3232"/>
                  </a:lnTo>
                  <a:lnTo>
                    <a:pt x="1749" y="3959"/>
                  </a:lnTo>
                  <a:lnTo>
                    <a:pt x="924" y="7097"/>
                  </a:lnTo>
                  <a:lnTo>
                    <a:pt x="675" y="7101"/>
                  </a:lnTo>
                  <a:lnTo>
                    <a:pt x="271" y="7101"/>
                  </a:lnTo>
                  <a:cubicBezTo>
                    <a:pt x="213" y="7101"/>
                    <a:pt x="156" y="7120"/>
                    <a:pt x="111" y="7155"/>
                  </a:cubicBezTo>
                  <a:cubicBezTo>
                    <a:pt x="45" y="7204"/>
                    <a:pt x="0" y="7279"/>
                    <a:pt x="0" y="7368"/>
                  </a:cubicBezTo>
                  <a:lnTo>
                    <a:pt x="0" y="7488"/>
                  </a:lnTo>
                  <a:lnTo>
                    <a:pt x="0" y="7914"/>
                  </a:lnTo>
                  <a:cubicBezTo>
                    <a:pt x="0" y="7931"/>
                    <a:pt x="4" y="7949"/>
                    <a:pt x="4" y="7967"/>
                  </a:cubicBezTo>
                  <a:cubicBezTo>
                    <a:pt x="13" y="8014"/>
                    <a:pt x="38" y="8060"/>
                    <a:pt x="71" y="8095"/>
                  </a:cubicBezTo>
                  <a:lnTo>
                    <a:pt x="71" y="8095"/>
                  </a:lnTo>
                  <a:cubicBezTo>
                    <a:pt x="46" y="8060"/>
                    <a:pt x="25" y="8022"/>
                    <a:pt x="18" y="7980"/>
                  </a:cubicBezTo>
                  <a:cubicBezTo>
                    <a:pt x="14" y="7963"/>
                    <a:pt x="14" y="7945"/>
                    <a:pt x="14" y="7927"/>
                  </a:cubicBezTo>
                  <a:lnTo>
                    <a:pt x="14" y="7501"/>
                  </a:lnTo>
                  <a:lnTo>
                    <a:pt x="14" y="7382"/>
                  </a:lnTo>
                  <a:cubicBezTo>
                    <a:pt x="14" y="7292"/>
                    <a:pt x="58" y="7218"/>
                    <a:pt x="125" y="7169"/>
                  </a:cubicBezTo>
                  <a:cubicBezTo>
                    <a:pt x="169" y="7132"/>
                    <a:pt x="227" y="7115"/>
                    <a:pt x="284" y="7115"/>
                  </a:cubicBezTo>
                  <a:lnTo>
                    <a:pt x="688" y="7115"/>
                  </a:lnTo>
                  <a:lnTo>
                    <a:pt x="936" y="7111"/>
                  </a:lnTo>
                  <a:lnTo>
                    <a:pt x="1762" y="3969"/>
                  </a:lnTo>
                  <a:lnTo>
                    <a:pt x="1948" y="3244"/>
                  </a:lnTo>
                  <a:lnTo>
                    <a:pt x="2108" y="2637"/>
                  </a:lnTo>
                  <a:lnTo>
                    <a:pt x="2300" y="1913"/>
                  </a:lnTo>
                  <a:lnTo>
                    <a:pt x="2601" y="763"/>
                  </a:lnTo>
                  <a:lnTo>
                    <a:pt x="2690" y="431"/>
                  </a:lnTo>
                  <a:cubicBezTo>
                    <a:pt x="2734" y="262"/>
                    <a:pt x="2854" y="129"/>
                    <a:pt x="3005" y="63"/>
                  </a:cubicBezTo>
                  <a:cubicBezTo>
                    <a:pt x="3076" y="32"/>
                    <a:pt x="3156" y="9"/>
                    <a:pt x="3240" y="9"/>
                  </a:cubicBezTo>
                  <a:lnTo>
                    <a:pt x="3369" y="9"/>
                  </a:lnTo>
                  <a:lnTo>
                    <a:pt x="3569" y="14"/>
                  </a:lnTo>
                  <a:cubicBezTo>
                    <a:pt x="3720" y="14"/>
                    <a:pt x="3857" y="71"/>
                    <a:pt x="3964" y="173"/>
                  </a:cubicBezTo>
                  <a:cubicBezTo>
                    <a:pt x="3959" y="169"/>
                    <a:pt x="3955" y="165"/>
                    <a:pt x="3951" y="161"/>
                  </a:cubicBezTo>
                  <a:cubicBezTo>
                    <a:pt x="3849" y="58"/>
                    <a:pt x="3706" y="1"/>
                    <a:pt x="3556" y="1"/>
                  </a:cubicBezTo>
                  <a:close/>
                  <a:moveTo>
                    <a:pt x="71" y="8095"/>
                  </a:moveTo>
                  <a:cubicBezTo>
                    <a:pt x="72" y="8098"/>
                    <a:pt x="74" y="8100"/>
                    <a:pt x="76" y="8103"/>
                  </a:cubicBezTo>
                  <a:lnTo>
                    <a:pt x="76" y="8103"/>
                  </a:lnTo>
                  <a:cubicBezTo>
                    <a:pt x="76" y="8102"/>
                    <a:pt x="76" y="8101"/>
                    <a:pt x="76" y="8101"/>
                  </a:cubicBezTo>
                  <a:cubicBezTo>
                    <a:pt x="74" y="8099"/>
                    <a:pt x="72" y="8097"/>
                    <a:pt x="71" y="8095"/>
                  </a:cubicBezTo>
                  <a:close/>
                  <a:moveTo>
                    <a:pt x="76" y="8103"/>
                  </a:moveTo>
                  <a:cubicBezTo>
                    <a:pt x="77" y="8106"/>
                    <a:pt x="81" y="8110"/>
                    <a:pt x="84" y="8113"/>
                  </a:cubicBezTo>
                  <a:cubicBezTo>
                    <a:pt x="81" y="8110"/>
                    <a:pt x="79" y="8106"/>
                    <a:pt x="76" y="8103"/>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87;p37">
              <a:extLst>
                <a:ext uri="{FF2B5EF4-FFF2-40B4-BE49-F238E27FC236}">
                  <a16:creationId xmlns:a16="http://schemas.microsoft.com/office/drawing/2014/main" id="{ACE48B91-C766-8618-C309-4FEBF67C5D82}"/>
                </a:ext>
              </a:extLst>
            </p:cNvPr>
            <p:cNvSpPr/>
            <p:nvPr/>
          </p:nvSpPr>
          <p:spPr>
            <a:xfrm>
              <a:off x="5425566" y="902741"/>
              <a:ext cx="1423917" cy="2917571"/>
            </a:xfrm>
            <a:custGeom>
              <a:avLst/>
              <a:gdLst/>
              <a:ahLst/>
              <a:cxnLst/>
              <a:rect l="l" t="t" r="r" b="b"/>
              <a:pathLst>
                <a:path w="3960" h="8114" extrusionOk="0">
                  <a:moveTo>
                    <a:pt x="3227" y="0"/>
                  </a:moveTo>
                  <a:cubicBezTo>
                    <a:pt x="3143" y="0"/>
                    <a:pt x="3063" y="23"/>
                    <a:pt x="2992" y="54"/>
                  </a:cubicBezTo>
                  <a:cubicBezTo>
                    <a:pt x="2841" y="120"/>
                    <a:pt x="2721" y="253"/>
                    <a:pt x="2677" y="422"/>
                  </a:cubicBezTo>
                  <a:lnTo>
                    <a:pt x="2588" y="754"/>
                  </a:lnTo>
                  <a:lnTo>
                    <a:pt x="2287" y="1904"/>
                  </a:lnTo>
                  <a:lnTo>
                    <a:pt x="2095" y="2628"/>
                  </a:lnTo>
                  <a:lnTo>
                    <a:pt x="1935" y="3235"/>
                  </a:lnTo>
                  <a:lnTo>
                    <a:pt x="1749" y="3960"/>
                  </a:lnTo>
                  <a:lnTo>
                    <a:pt x="923" y="7102"/>
                  </a:lnTo>
                  <a:lnTo>
                    <a:pt x="675" y="7106"/>
                  </a:lnTo>
                  <a:lnTo>
                    <a:pt x="271" y="7106"/>
                  </a:lnTo>
                  <a:cubicBezTo>
                    <a:pt x="214" y="7106"/>
                    <a:pt x="156" y="7123"/>
                    <a:pt x="112" y="7160"/>
                  </a:cubicBezTo>
                  <a:cubicBezTo>
                    <a:pt x="45" y="7209"/>
                    <a:pt x="1" y="7283"/>
                    <a:pt x="1" y="7373"/>
                  </a:cubicBezTo>
                  <a:lnTo>
                    <a:pt x="1" y="7492"/>
                  </a:lnTo>
                  <a:lnTo>
                    <a:pt x="1" y="7918"/>
                  </a:lnTo>
                  <a:cubicBezTo>
                    <a:pt x="1" y="7936"/>
                    <a:pt x="1" y="7954"/>
                    <a:pt x="5" y="7971"/>
                  </a:cubicBezTo>
                  <a:cubicBezTo>
                    <a:pt x="14" y="8020"/>
                    <a:pt x="40" y="8065"/>
                    <a:pt x="71" y="8104"/>
                  </a:cubicBezTo>
                  <a:cubicBezTo>
                    <a:pt x="77" y="8109"/>
                    <a:pt x="81" y="8114"/>
                    <a:pt x="85" y="8114"/>
                  </a:cubicBezTo>
                  <a:cubicBezTo>
                    <a:pt x="54" y="8078"/>
                    <a:pt x="28" y="8034"/>
                    <a:pt x="18" y="7985"/>
                  </a:cubicBezTo>
                  <a:cubicBezTo>
                    <a:pt x="14" y="7967"/>
                    <a:pt x="14" y="7949"/>
                    <a:pt x="14" y="7932"/>
                  </a:cubicBezTo>
                  <a:lnTo>
                    <a:pt x="14" y="7506"/>
                  </a:lnTo>
                  <a:lnTo>
                    <a:pt x="14" y="7385"/>
                  </a:lnTo>
                  <a:cubicBezTo>
                    <a:pt x="14" y="7297"/>
                    <a:pt x="58" y="7217"/>
                    <a:pt x="124" y="7168"/>
                  </a:cubicBezTo>
                  <a:cubicBezTo>
                    <a:pt x="169" y="7137"/>
                    <a:pt x="227" y="7119"/>
                    <a:pt x="284" y="7119"/>
                  </a:cubicBezTo>
                  <a:lnTo>
                    <a:pt x="684" y="7119"/>
                  </a:lnTo>
                  <a:lnTo>
                    <a:pt x="937" y="7115"/>
                  </a:lnTo>
                  <a:lnTo>
                    <a:pt x="1763" y="3972"/>
                  </a:lnTo>
                  <a:lnTo>
                    <a:pt x="1949" y="3249"/>
                  </a:lnTo>
                  <a:lnTo>
                    <a:pt x="2109" y="2637"/>
                  </a:lnTo>
                  <a:lnTo>
                    <a:pt x="2300" y="1913"/>
                  </a:lnTo>
                  <a:lnTo>
                    <a:pt x="2601" y="768"/>
                  </a:lnTo>
                  <a:lnTo>
                    <a:pt x="2691" y="435"/>
                  </a:lnTo>
                  <a:cubicBezTo>
                    <a:pt x="2734" y="267"/>
                    <a:pt x="2855" y="133"/>
                    <a:pt x="3006" y="66"/>
                  </a:cubicBezTo>
                  <a:cubicBezTo>
                    <a:pt x="3076" y="31"/>
                    <a:pt x="3156" y="13"/>
                    <a:pt x="3240" y="13"/>
                  </a:cubicBezTo>
                  <a:lnTo>
                    <a:pt x="3569" y="13"/>
                  </a:lnTo>
                  <a:cubicBezTo>
                    <a:pt x="3720" y="18"/>
                    <a:pt x="3858" y="76"/>
                    <a:pt x="3959" y="178"/>
                  </a:cubicBezTo>
                  <a:cubicBezTo>
                    <a:pt x="3955" y="173"/>
                    <a:pt x="3955" y="169"/>
                    <a:pt x="3951" y="164"/>
                  </a:cubicBezTo>
                  <a:cubicBezTo>
                    <a:pt x="3844" y="62"/>
                    <a:pt x="3707" y="5"/>
                    <a:pt x="3556" y="5"/>
                  </a:cubicBezTo>
                  <a:lnTo>
                    <a:pt x="3356" y="0"/>
                  </a:ln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88;p37">
              <a:extLst>
                <a:ext uri="{FF2B5EF4-FFF2-40B4-BE49-F238E27FC236}">
                  <a16:creationId xmlns:a16="http://schemas.microsoft.com/office/drawing/2014/main" id="{342E7EE8-1C3F-4A47-E072-324CB3D9F840}"/>
                </a:ext>
              </a:extLst>
            </p:cNvPr>
            <p:cNvSpPr/>
            <p:nvPr/>
          </p:nvSpPr>
          <p:spPr>
            <a:xfrm>
              <a:off x="5430240" y="907416"/>
              <a:ext cx="1424277" cy="2917571"/>
            </a:xfrm>
            <a:custGeom>
              <a:avLst/>
              <a:gdLst/>
              <a:ahLst/>
              <a:cxnLst/>
              <a:rect l="l" t="t" r="r" b="b"/>
              <a:pathLst>
                <a:path w="3961" h="8114" extrusionOk="0">
                  <a:moveTo>
                    <a:pt x="3896" y="120"/>
                  </a:moveTo>
                  <a:cubicBezTo>
                    <a:pt x="3913" y="134"/>
                    <a:pt x="3930" y="149"/>
                    <a:pt x="3946" y="165"/>
                  </a:cubicBezTo>
                  <a:cubicBezTo>
                    <a:pt x="3950" y="165"/>
                    <a:pt x="3953" y="167"/>
                    <a:pt x="3955" y="169"/>
                  </a:cubicBezTo>
                  <a:lnTo>
                    <a:pt x="3955" y="169"/>
                  </a:lnTo>
                  <a:cubicBezTo>
                    <a:pt x="3937" y="152"/>
                    <a:pt x="3917" y="135"/>
                    <a:pt x="3896" y="120"/>
                  </a:cubicBezTo>
                  <a:close/>
                  <a:moveTo>
                    <a:pt x="3955" y="169"/>
                  </a:moveTo>
                  <a:lnTo>
                    <a:pt x="3955" y="169"/>
                  </a:lnTo>
                  <a:cubicBezTo>
                    <a:pt x="3957" y="171"/>
                    <a:pt x="3959" y="172"/>
                    <a:pt x="3960" y="174"/>
                  </a:cubicBezTo>
                  <a:cubicBezTo>
                    <a:pt x="3959" y="172"/>
                    <a:pt x="3957" y="171"/>
                    <a:pt x="3955" y="169"/>
                  </a:cubicBezTo>
                  <a:close/>
                  <a:moveTo>
                    <a:pt x="3227" y="0"/>
                  </a:moveTo>
                  <a:cubicBezTo>
                    <a:pt x="3143" y="0"/>
                    <a:pt x="3063" y="18"/>
                    <a:pt x="2993" y="53"/>
                  </a:cubicBezTo>
                  <a:cubicBezTo>
                    <a:pt x="2842" y="120"/>
                    <a:pt x="2721" y="254"/>
                    <a:pt x="2678" y="422"/>
                  </a:cubicBezTo>
                  <a:lnTo>
                    <a:pt x="2588" y="755"/>
                  </a:lnTo>
                  <a:lnTo>
                    <a:pt x="2287" y="1900"/>
                  </a:lnTo>
                  <a:lnTo>
                    <a:pt x="2096" y="2624"/>
                  </a:lnTo>
                  <a:lnTo>
                    <a:pt x="1936" y="3236"/>
                  </a:lnTo>
                  <a:lnTo>
                    <a:pt x="1750" y="3959"/>
                  </a:lnTo>
                  <a:lnTo>
                    <a:pt x="924" y="7102"/>
                  </a:lnTo>
                  <a:lnTo>
                    <a:pt x="671" y="7106"/>
                  </a:lnTo>
                  <a:lnTo>
                    <a:pt x="271" y="7106"/>
                  </a:lnTo>
                  <a:cubicBezTo>
                    <a:pt x="214" y="7106"/>
                    <a:pt x="156" y="7124"/>
                    <a:pt x="111" y="7155"/>
                  </a:cubicBezTo>
                  <a:cubicBezTo>
                    <a:pt x="45" y="7204"/>
                    <a:pt x="1" y="7284"/>
                    <a:pt x="1" y="7372"/>
                  </a:cubicBezTo>
                  <a:lnTo>
                    <a:pt x="1" y="7493"/>
                  </a:lnTo>
                  <a:lnTo>
                    <a:pt x="1" y="7919"/>
                  </a:lnTo>
                  <a:cubicBezTo>
                    <a:pt x="1" y="7936"/>
                    <a:pt x="1" y="7954"/>
                    <a:pt x="5" y="7972"/>
                  </a:cubicBezTo>
                  <a:cubicBezTo>
                    <a:pt x="15" y="8021"/>
                    <a:pt x="41" y="8065"/>
                    <a:pt x="72" y="8101"/>
                  </a:cubicBezTo>
                  <a:cubicBezTo>
                    <a:pt x="76" y="8105"/>
                    <a:pt x="81" y="8110"/>
                    <a:pt x="85" y="8114"/>
                  </a:cubicBezTo>
                  <a:cubicBezTo>
                    <a:pt x="50" y="8079"/>
                    <a:pt x="27" y="8034"/>
                    <a:pt x="19" y="7981"/>
                  </a:cubicBezTo>
                  <a:cubicBezTo>
                    <a:pt x="15" y="7968"/>
                    <a:pt x="15" y="7950"/>
                    <a:pt x="15" y="7932"/>
                  </a:cubicBezTo>
                  <a:lnTo>
                    <a:pt x="15" y="7506"/>
                  </a:lnTo>
                  <a:lnTo>
                    <a:pt x="15" y="7386"/>
                  </a:lnTo>
                  <a:cubicBezTo>
                    <a:pt x="15" y="7297"/>
                    <a:pt x="58" y="7217"/>
                    <a:pt x="125" y="7169"/>
                  </a:cubicBezTo>
                  <a:cubicBezTo>
                    <a:pt x="170" y="7137"/>
                    <a:pt x="228" y="7116"/>
                    <a:pt x="285" y="7116"/>
                  </a:cubicBezTo>
                  <a:lnTo>
                    <a:pt x="685" y="7116"/>
                  </a:lnTo>
                  <a:lnTo>
                    <a:pt x="937" y="7110"/>
                  </a:lnTo>
                  <a:lnTo>
                    <a:pt x="1758" y="3968"/>
                  </a:lnTo>
                  <a:lnTo>
                    <a:pt x="1949" y="3245"/>
                  </a:lnTo>
                  <a:lnTo>
                    <a:pt x="2109" y="2636"/>
                  </a:lnTo>
                  <a:lnTo>
                    <a:pt x="2300" y="1913"/>
                  </a:lnTo>
                  <a:lnTo>
                    <a:pt x="2602" y="768"/>
                  </a:lnTo>
                  <a:cubicBezTo>
                    <a:pt x="2602" y="764"/>
                    <a:pt x="2686" y="436"/>
                    <a:pt x="2690" y="431"/>
                  </a:cubicBezTo>
                  <a:cubicBezTo>
                    <a:pt x="2735" y="266"/>
                    <a:pt x="2850" y="133"/>
                    <a:pt x="3001" y="67"/>
                  </a:cubicBezTo>
                  <a:cubicBezTo>
                    <a:pt x="3077" y="32"/>
                    <a:pt x="3157" y="14"/>
                    <a:pt x="3241" y="14"/>
                  </a:cubicBezTo>
                  <a:lnTo>
                    <a:pt x="3569" y="14"/>
                  </a:lnTo>
                  <a:cubicBezTo>
                    <a:pt x="3691" y="14"/>
                    <a:pt x="3803" y="54"/>
                    <a:pt x="3896" y="120"/>
                  </a:cubicBezTo>
                  <a:lnTo>
                    <a:pt x="3896" y="120"/>
                  </a:lnTo>
                  <a:cubicBezTo>
                    <a:pt x="3801" y="46"/>
                    <a:pt x="3683" y="5"/>
                    <a:pt x="3556" y="0"/>
                  </a:cubicBezTo>
                  <a:close/>
                </a:path>
              </a:pathLst>
            </a:custGeom>
            <a:solidFill>
              <a:srgbClr val="7E7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89;p37">
              <a:extLst>
                <a:ext uri="{FF2B5EF4-FFF2-40B4-BE49-F238E27FC236}">
                  <a16:creationId xmlns:a16="http://schemas.microsoft.com/office/drawing/2014/main" id="{88245628-337D-E306-347B-718E439C1506}"/>
                </a:ext>
              </a:extLst>
            </p:cNvPr>
            <p:cNvSpPr/>
            <p:nvPr/>
          </p:nvSpPr>
          <p:spPr>
            <a:xfrm>
              <a:off x="5716102" y="872537"/>
              <a:ext cx="1792481" cy="2591799"/>
            </a:xfrm>
            <a:custGeom>
              <a:avLst/>
              <a:gdLst/>
              <a:ahLst/>
              <a:cxnLst/>
              <a:rect l="l" t="t" r="r" b="b"/>
              <a:pathLst>
                <a:path w="4985" h="7208" extrusionOk="0">
                  <a:moveTo>
                    <a:pt x="2326" y="0"/>
                  </a:moveTo>
                  <a:cubicBezTo>
                    <a:pt x="2069" y="0"/>
                    <a:pt x="1842" y="173"/>
                    <a:pt x="1780" y="422"/>
                  </a:cubicBezTo>
                  <a:lnTo>
                    <a:pt x="0" y="7207"/>
                  </a:lnTo>
                  <a:lnTo>
                    <a:pt x="4984" y="7207"/>
                  </a:lnTo>
                  <a:lnTo>
                    <a:pt x="3204" y="422"/>
                  </a:lnTo>
                  <a:cubicBezTo>
                    <a:pt x="3143" y="173"/>
                    <a:pt x="2917" y="0"/>
                    <a:pt x="2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90;p37">
              <a:extLst>
                <a:ext uri="{FF2B5EF4-FFF2-40B4-BE49-F238E27FC236}">
                  <a16:creationId xmlns:a16="http://schemas.microsoft.com/office/drawing/2014/main" id="{BC1F9021-2348-D8A0-4B88-185BD79B0400}"/>
                </a:ext>
              </a:extLst>
            </p:cNvPr>
            <p:cNvSpPr/>
            <p:nvPr/>
          </p:nvSpPr>
          <p:spPr>
            <a:xfrm>
              <a:off x="5393564" y="3425510"/>
              <a:ext cx="2437559" cy="390136"/>
            </a:xfrm>
            <a:custGeom>
              <a:avLst/>
              <a:gdLst/>
              <a:ahLst/>
              <a:cxnLst/>
              <a:rect l="l" t="t" r="r" b="b"/>
              <a:pathLst>
                <a:path w="6779" h="1085" extrusionOk="0">
                  <a:moveTo>
                    <a:pt x="72" y="1"/>
                  </a:moveTo>
                  <a:cubicBezTo>
                    <a:pt x="32" y="1"/>
                    <a:pt x="0" y="33"/>
                    <a:pt x="0" y="72"/>
                  </a:cubicBezTo>
                  <a:lnTo>
                    <a:pt x="0" y="1013"/>
                  </a:lnTo>
                  <a:cubicBezTo>
                    <a:pt x="0" y="1053"/>
                    <a:pt x="32" y="1084"/>
                    <a:pt x="72" y="1084"/>
                  </a:cubicBezTo>
                  <a:lnTo>
                    <a:pt x="6707" y="1084"/>
                  </a:lnTo>
                  <a:cubicBezTo>
                    <a:pt x="6747" y="1084"/>
                    <a:pt x="6778" y="1053"/>
                    <a:pt x="6778" y="1013"/>
                  </a:cubicBezTo>
                  <a:lnTo>
                    <a:pt x="6778" y="72"/>
                  </a:lnTo>
                  <a:cubicBezTo>
                    <a:pt x="6778" y="33"/>
                    <a:pt x="6747" y="1"/>
                    <a:pt x="67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91;p37">
              <a:extLst>
                <a:ext uri="{FF2B5EF4-FFF2-40B4-BE49-F238E27FC236}">
                  <a16:creationId xmlns:a16="http://schemas.microsoft.com/office/drawing/2014/main" id="{662DB94E-F82D-211A-892F-A252F42A0135}"/>
                </a:ext>
              </a:extLst>
            </p:cNvPr>
            <p:cNvSpPr/>
            <p:nvPr/>
          </p:nvSpPr>
          <p:spPr>
            <a:xfrm>
              <a:off x="6146873" y="1556806"/>
              <a:ext cx="930940" cy="262488"/>
            </a:xfrm>
            <a:custGeom>
              <a:avLst/>
              <a:gdLst/>
              <a:ahLst/>
              <a:cxnLst/>
              <a:rect l="l" t="t" r="r" b="b"/>
              <a:pathLst>
                <a:path w="2589" h="730" extrusionOk="0">
                  <a:moveTo>
                    <a:pt x="191" y="1"/>
                  </a:moveTo>
                  <a:lnTo>
                    <a:pt x="1" y="729"/>
                  </a:lnTo>
                  <a:lnTo>
                    <a:pt x="2588" y="729"/>
                  </a:lnTo>
                  <a:lnTo>
                    <a:pt x="2397" y="1"/>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92;p37">
              <a:extLst>
                <a:ext uri="{FF2B5EF4-FFF2-40B4-BE49-F238E27FC236}">
                  <a16:creationId xmlns:a16="http://schemas.microsoft.com/office/drawing/2014/main" id="{9C860FA4-B880-1552-5A0D-2D65307C5E76}"/>
                </a:ext>
              </a:extLst>
            </p:cNvPr>
            <p:cNvSpPr/>
            <p:nvPr/>
          </p:nvSpPr>
          <p:spPr>
            <a:xfrm>
              <a:off x="6021022" y="2037196"/>
              <a:ext cx="1182642" cy="260690"/>
            </a:xfrm>
            <a:custGeom>
              <a:avLst/>
              <a:gdLst/>
              <a:ahLst/>
              <a:cxnLst/>
              <a:rect l="l" t="t" r="r" b="b"/>
              <a:pathLst>
                <a:path w="3289" h="725" extrusionOk="0">
                  <a:moveTo>
                    <a:pt x="191" y="0"/>
                  </a:moveTo>
                  <a:lnTo>
                    <a:pt x="0" y="725"/>
                  </a:lnTo>
                  <a:lnTo>
                    <a:pt x="3289" y="725"/>
                  </a:lnTo>
                  <a:lnTo>
                    <a:pt x="3098" y="0"/>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93;p37">
              <a:extLst>
                <a:ext uri="{FF2B5EF4-FFF2-40B4-BE49-F238E27FC236}">
                  <a16:creationId xmlns:a16="http://schemas.microsoft.com/office/drawing/2014/main" id="{9981EDB6-C4FF-2B26-8168-ABE72CC65C28}"/>
                </a:ext>
              </a:extLst>
            </p:cNvPr>
            <p:cNvSpPr/>
            <p:nvPr/>
          </p:nvSpPr>
          <p:spPr>
            <a:xfrm>
              <a:off x="6611443" y="2193970"/>
              <a:ext cx="887431" cy="1231895"/>
            </a:xfrm>
            <a:custGeom>
              <a:avLst/>
              <a:gdLst/>
              <a:ahLst/>
              <a:cxnLst/>
              <a:rect l="l" t="t" r="r" b="b"/>
              <a:pathLst>
                <a:path w="2468" h="3426" extrusionOk="0">
                  <a:moveTo>
                    <a:pt x="1572" y="0"/>
                  </a:moveTo>
                  <a:lnTo>
                    <a:pt x="1647" y="289"/>
                  </a:lnTo>
                  <a:lnTo>
                    <a:pt x="1" y="289"/>
                  </a:lnTo>
                  <a:lnTo>
                    <a:pt x="1" y="3426"/>
                  </a:lnTo>
                  <a:lnTo>
                    <a:pt x="2468" y="3426"/>
                  </a:lnTo>
                  <a:lnTo>
                    <a:pt x="1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94;p37">
              <a:extLst>
                <a:ext uri="{FF2B5EF4-FFF2-40B4-BE49-F238E27FC236}">
                  <a16:creationId xmlns:a16="http://schemas.microsoft.com/office/drawing/2014/main" id="{F1C3011D-A8DC-14BB-2CCE-59763FE88A03}"/>
                </a:ext>
              </a:extLst>
            </p:cNvPr>
            <p:cNvSpPr/>
            <p:nvPr/>
          </p:nvSpPr>
          <p:spPr>
            <a:xfrm>
              <a:off x="6611443" y="1818935"/>
              <a:ext cx="523541" cy="218620"/>
            </a:xfrm>
            <a:custGeom>
              <a:avLst/>
              <a:gdLst/>
              <a:ahLst/>
              <a:cxnLst/>
              <a:rect l="l" t="t" r="r" b="b"/>
              <a:pathLst>
                <a:path w="1456" h="608" extrusionOk="0">
                  <a:moveTo>
                    <a:pt x="1" y="0"/>
                  </a:moveTo>
                  <a:lnTo>
                    <a:pt x="1" y="607"/>
                  </a:lnTo>
                  <a:lnTo>
                    <a:pt x="1456" y="607"/>
                  </a:lnTo>
                  <a:lnTo>
                    <a:pt x="12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95;p37">
              <a:extLst>
                <a:ext uri="{FF2B5EF4-FFF2-40B4-BE49-F238E27FC236}">
                  <a16:creationId xmlns:a16="http://schemas.microsoft.com/office/drawing/2014/main" id="{CA00FEB3-3002-E426-7FC1-9361DCB9E840}"/>
                </a:ext>
              </a:extLst>
            </p:cNvPr>
            <p:cNvSpPr/>
            <p:nvPr/>
          </p:nvSpPr>
          <p:spPr>
            <a:xfrm>
              <a:off x="6611443" y="872537"/>
              <a:ext cx="426456" cy="791419"/>
            </a:xfrm>
            <a:custGeom>
              <a:avLst/>
              <a:gdLst/>
              <a:ahLst/>
              <a:cxnLst/>
              <a:rect l="l" t="t" r="r" b="b"/>
              <a:pathLst>
                <a:path w="1186" h="2201" extrusionOk="0">
                  <a:moveTo>
                    <a:pt x="1" y="0"/>
                  </a:moveTo>
                  <a:lnTo>
                    <a:pt x="1" y="1904"/>
                  </a:lnTo>
                  <a:lnTo>
                    <a:pt x="1105" y="1904"/>
                  </a:lnTo>
                  <a:lnTo>
                    <a:pt x="1185" y="2201"/>
                  </a:lnTo>
                  <a:lnTo>
                    <a:pt x="714" y="422"/>
                  </a:lnTo>
                  <a:cubicBezTo>
                    <a:pt x="653" y="173"/>
                    <a:pt x="427"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96;p37">
              <a:extLst>
                <a:ext uri="{FF2B5EF4-FFF2-40B4-BE49-F238E27FC236}">
                  <a16:creationId xmlns:a16="http://schemas.microsoft.com/office/drawing/2014/main" id="{D7D3012B-6B14-BE61-FB81-4BB0405CABB9}"/>
                </a:ext>
              </a:extLst>
            </p:cNvPr>
            <p:cNvSpPr/>
            <p:nvPr/>
          </p:nvSpPr>
          <p:spPr>
            <a:xfrm>
              <a:off x="6611443" y="3425510"/>
              <a:ext cx="1219678" cy="390136"/>
            </a:xfrm>
            <a:custGeom>
              <a:avLst/>
              <a:gdLst/>
              <a:ahLst/>
              <a:cxnLst/>
              <a:rect l="l" t="t" r="r" b="b"/>
              <a:pathLst>
                <a:path w="3392" h="1085" extrusionOk="0">
                  <a:moveTo>
                    <a:pt x="1" y="1"/>
                  </a:moveTo>
                  <a:lnTo>
                    <a:pt x="1" y="1084"/>
                  </a:lnTo>
                  <a:lnTo>
                    <a:pt x="3121" y="1084"/>
                  </a:lnTo>
                  <a:cubicBezTo>
                    <a:pt x="3271" y="1084"/>
                    <a:pt x="3391" y="965"/>
                    <a:pt x="3391" y="814"/>
                  </a:cubicBezTo>
                  <a:lnTo>
                    <a:pt x="3391" y="272"/>
                  </a:lnTo>
                  <a:cubicBezTo>
                    <a:pt x="3391" y="121"/>
                    <a:pt x="3271" y="1"/>
                    <a:pt x="3121" y="1"/>
                  </a:cubicBezTo>
                  <a:close/>
                </a:path>
              </a:pathLst>
            </a:custGeom>
            <a:solidFill>
              <a:srgbClr val="71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97;p37">
              <a:extLst>
                <a:ext uri="{FF2B5EF4-FFF2-40B4-BE49-F238E27FC236}">
                  <a16:creationId xmlns:a16="http://schemas.microsoft.com/office/drawing/2014/main" id="{D4E0C333-467A-41DD-324F-AF853A6FFDD0}"/>
                </a:ext>
              </a:extLst>
            </p:cNvPr>
            <p:cNvSpPr/>
            <p:nvPr/>
          </p:nvSpPr>
          <p:spPr>
            <a:xfrm>
              <a:off x="6611443" y="1556806"/>
              <a:ext cx="466369" cy="262488"/>
            </a:xfrm>
            <a:custGeom>
              <a:avLst/>
              <a:gdLst/>
              <a:ahLst/>
              <a:cxnLst/>
              <a:rect l="l" t="t" r="r" b="b"/>
              <a:pathLst>
                <a:path w="1297" h="730" extrusionOk="0">
                  <a:moveTo>
                    <a:pt x="1" y="1"/>
                  </a:moveTo>
                  <a:lnTo>
                    <a:pt x="1" y="729"/>
                  </a:lnTo>
                  <a:lnTo>
                    <a:pt x="1296" y="729"/>
                  </a:lnTo>
                  <a:lnTo>
                    <a:pt x="1185" y="298"/>
                  </a:lnTo>
                  <a:lnTo>
                    <a:pt x="1105" y="1"/>
                  </a:lnTo>
                  <a:close/>
                </a:path>
              </a:pathLst>
            </a:custGeom>
            <a:solidFill>
              <a:srgbClr val="E6E6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98;p37">
              <a:extLst>
                <a:ext uri="{FF2B5EF4-FFF2-40B4-BE49-F238E27FC236}">
                  <a16:creationId xmlns:a16="http://schemas.microsoft.com/office/drawing/2014/main" id="{090D3F0E-7CDF-12AD-BBB3-6BF05E3E450A}"/>
                </a:ext>
              </a:extLst>
            </p:cNvPr>
            <p:cNvSpPr/>
            <p:nvPr/>
          </p:nvSpPr>
          <p:spPr>
            <a:xfrm>
              <a:off x="6611443" y="2037196"/>
              <a:ext cx="592220" cy="260690"/>
            </a:xfrm>
            <a:custGeom>
              <a:avLst/>
              <a:gdLst/>
              <a:ahLst/>
              <a:cxnLst/>
              <a:rect l="l" t="t" r="r" b="b"/>
              <a:pathLst>
                <a:path w="1647" h="725" extrusionOk="0">
                  <a:moveTo>
                    <a:pt x="1" y="0"/>
                  </a:moveTo>
                  <a:lnTo>
                    <a:pt x="1" y="725"/>
                  </a:lnTo>
                  <a:lnTo>
                    <a:pt x="1647" y="725"/>
                  </a:lnTo>
                  <a:lnTo>
                    <a:pt x="1572" y="436"/>
                  </a:lnTo>
                  <a:lnTo>
                    <a:pt x="1456" y="0"/>
                  </a:lnTo>
                  <a:close/>
                </a:path>
              </a:pathLst>
            </a:custGeom>
            <a:solidFill>
              <a:srgbClr val="E6E6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itle 3">
            <a:extLst>
              <a:ext uri="{FF2B5EF4-FFF2-40B4-BE49-F238E27FC236}">
                <a16:creationId xmlns:a16="http://schemas.microsoft.com/office/drawing/2014/main" id="{A5F6DEEB-1CAF-8F3C-D540-8748AE9B7632}"/>
              </a:ext>
            </a:extLst>
          </p:cNvPr>
          <p:cNvSpPr>
            <a:spLocks noGrp="1"/>
          </p:cNvSpPr>
          <p:nvPr>
            <p:ph type="title"/>
          </p:nvPr>
        </p:nvSpPr>
        <p:spPr>
          <a:xfrm>
            <a:off x="912257" y="354640"/>
            <a:ext cx="10290000" cy="763600"/>
          </a:xfrm>
        </p:spPr>
        <p:txBody>
          <a:bodyPr/>
          <a:lstStyle/>
          <a:p>
            <a:r>
              <a:rPr lang="en-US" sz="3600" dirty="0"/>
              <a:t>Self-Reflection Questions</a:t>
            </a:r>
          </a:p>
        </p:txBody>
      </p:sp>
      <p:pic>
        <p:nvPicPr>
          <p:cNvPr id="2" name="Picture 1">
            <a:extLst>
              <a:ext uri="{FF2B5EF4-FFF2-40B4-BE49-F238E27FC236}">
                <a16:creationId xmlns:a16="http://schemas.microsoft.com/office/drawing/2014/main" id="{528E0FAB-A1D4-9092-CD1E-887708599C4D}"/>
              </a:ext>
            </a:extLst>
          </p:cNvPr>
          <p:cNvPicPr>
            <a:picLocks noChangeAspect="1"/>
          </p:cNvPicPr>
          <p:nvPr/>
        </p:nvPicPr>
        <p:blipFill>
          <a:blip r:embed="rId3"/>
          <a:stretch>
            <a:fillRect/>
          </a:stretch>
        </p:blipFill>
        <p:spPr>
          <a:xfrm>
            <a:off x="474166" y="1770007"/>
            <a:ext cx="4251417" cy="4969692"/>
          </a:xfrm>
          <a:prstGeom prst="rect">
            <a:avLst/>
          </a:prstGeom>
        </p:spPr>
      </p:pic>
      <p:graphicFrame>
        <p:nvGraphicFramePr>
          <p:cNvPr id="199" name="Table 198">
            <a:extLst>
              <a:ext uri="{FF2B5EF4-FFF2-40B4-BE49-F238E27FC236}">
                <a16:creationId xmlns:a16="http://schemas.microsoft.com/office/drawing/2014/main" id="{AA8802F1-E3DA-8C44-E51C-5AD828110253}"/>
              </a:ext>
            </a:extLst>
          </p:cNvPr>
          <p:cNvGraphicFramePr>
            <a:graphicFrameLocks noGrp="1"/>
          </p:cNvGraphicFramePr>
          <p:nvPr>
            <p:extLst>
              <p:ext uri="{D42A27DB-BD31-4B8C-83A1-F6EECF244321}">
                <p14:modId xmlns:p14="http://schemas.microsoft.com/office/powerpoint/2010/main" val="1964747185"/>
              </p:ext>
            </p:extLst>
          </p:nvPr>
        </p:nvGraphicFramePr>
        <p:xfrm>
          <a:off x="6307672" y="1325712"/>
          <a:ext cx="5754388" cy="4320969"/>
        </p:xfrm>
        <a:graphic>
          <a:graphicData uri="http://schemas.openxmlformats.org/drawingml/2006/table">
            <a:tbl>
              <a:tblPr firstRow="1" bandRow="1">
                <a:tableStyleId>{2D5ABB26-0587-4C30-8999-92F81FD0307C}</a:tableStyleId>
              </a:tblPr>
              <a:tblGrid>
                <a:gridCol w="5754388">
                  <a:extLst>
                    <a:ext uri="{9D8B030D-6E8A-4147-A177-3AD203B41FA5}">
                      <a16:colId xmlns:a16="http://schemas.microsoft.com/office/drawing/2014/main" val="1157591676"/>
                    </a:ext>
                  </a:extLst>
                </a:gridCol>
              </a:tblGrid>
              <a:tr h="1440323">
                <a:tc>
                  <a:txBody>
                    <a:bodyPr/>
                    <a:lstStyle/>
                    <a:p>
                      <a:pPr marL="0" indent="0">
                        <a:buFontTx/>
                        <a:buNone/>
                      </a:pP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List five behaviors you must have to help create a safe driving environment with large vehicles.</a:t>
                      </a:r>
                    </a:p>
                  </a:txBody>
                  <a:tcPr anchor="ctr"/>
                </a:tc>
                <a:extLst>
                  <a:ext uri="{0D108BD9-81ED-4DB2-BD59-A6C34878D82A}">
                    <a16:rowId xmlns:a16="http://schemas.microsoft.com/office/drawing/2014/main" val="3089050699"/>
                  </a:ext>
                </a:extLst>
              </a:tr>
              <a:tr h="144032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should you do to avoid traveling in a large vehicle’s blind zone?</a:t>
                      </a:r>
                    </a:p>
                  </a:txBody>
                  <a:tcPr anchor="ctr"/>
                </a:tc>
                <a:extLst>
                  <a:ext uri="{0D108BD9-81ED-4DB2-BD59-A6C34878D82A}">
                    <a16:rowId xmlns:a16="http://schemas.microsoft.com/office/drawing/2014/main" val="2744137564"/>
                  </a:ext>
                </a:extLst>
              </a:tr>
              <a:tr h="144032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When traveling behind a large vehicle, why do you want to stay back?</a:t>
                      </a:r>
                    </a:p>
                  </a:txBody>
                  <a:tcPr anchor="ctr"/>
                </a:tc>
                <a:extLst>
                  <a:ext uri="{0D108BD9-81ED-4DB2-BD59-A6C34878D82A}">
                    <a16:rowId xmlns:a16="http://schemas.microsoft.com/office/drawing/2014/main" val="2663407486"/>
                  </a:ext>
                </a:extLst>
              </a:tr>
            </a:tbl>
          </a:graphicData>
        </a:graphic>
      </p:graphicFrame>
    </p:spTree>
    <p:extLst>
      <p:ext uri="{BB962C8B-B14F-4D97-AF65-F5344CB8AC3E}">
        <p14:creationId xmlns:p14="http://schemas.microsoft.com/office/powerpoint/2010/main" val="1680955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739F9AE4-D9A2-9517-04E6-6B5D4587FE6E}"/>
              </a:ext>
            </a:extLst>
          </p:cNvPr>
          <p:cNvSpPr>
            <a:spLocks noGrp="1"/>
          </p:cNvSpPr>
          <p:nvPr>
            <p:ph type="subTitle" idx="2"/>
          </p:nvPr>
        </p:nvSpPr>
        <p:spPr>
          <a:xfrm>
            <a:off x="276617" y="1291996"/>
            <a:ext cx="3866799" cy="4538749"/>
          </a:xfrm>
        </p:spPr>
        <p:txBody>
          <a:bodyPr/>
          <a:lstStyle/>
          <a:p>
            <a:pPr marL="635" marR="0">
              <a:lnSpc>
                <a:spcPct val="107000"/>
              </a:lnSpc>
              <a:spcBef>
                <a:spcPts val="0"/>
              </a:spcBef>
              <a:spcAft>
                <a:spcPts val="800"/>
              </a:spcAft>
            </a:pPr>
            <a:r>
              <a:rPr lang="en-US" sz="2000" dirty="0">
                <a:solidFill>
                  <a:schemeClr val="bg1"/>
                </a:solidFill>
                <a:effectLst/>
              </a:rPr>
              <a:t>Of the following, which is NOT a factor in stopping distance</a:t>
            </a:r>
            <a:r>
              <a:rPr lang="en-US" sz="2000" dirty="0">
                <a:solidFill>
                  <a:schemeClr val="bg1"/>
                </a:solidFill>
              </a:rPr>
              <a:t>?</a:t>
            </a:r>
            <a:endParaRPr lang="en-US" sz="2000" dirty="0">
              <a:solidFill>
                <a:schemeClr val="bg1"/>
              </a:solidFill>
              <a:effectLst/>
            </a:endParaRPr>
          </a:p>
          <a:p>
            <a:pPr marL="342900" marR="0" lvl="0" indent="-342900">
              <a:spcBef>
                <a:spcPts val="0"/>
              </a:spcBef>
              <a:spcAft>
                <a:spcPts val="0"/>
              </a:spcAft>
              <a:buFont typeface="+mj-lt"/>
              <a:buAutoNum type="alphaUcPeriod"/>
            </a:pPr>
            <a:r>
              <a:rPr lang="en-US" sz="2000" dirty="0">
                <a:solidFill>
                  <a:schemeClr val="bg1"/>
                </a:solidFill>
                <a:effectLst/>
              </a:rPr>
              <a:t>Perception</a:t>
            </a:r>
          </a:p>
          <a:p>
            <a:pPr marL="342900" marR="0" lvl="0" indent="-342900">
              <a:spcBef>
                <a:spcPts val="0"/>
              </a:spcBef>
              <a:spcAft>
                <a:spcPts val="0"/>
              </a:spcAft>
              <a:buFont typeface="+mj-lt"/>
              <a:buAutoNum type="alphaUcPeriod"/>
            </a:pPr>
            <a:r>
              <a:rPr lang="en-US" sz="2000" dirty="0">
                <a:solidFill>
                  <a:schemeClr val="bg1"/>
                </a:solidFill>
                <a:effectLst/>
              </a:rPr>
              <a:t>Reaction</a:t>
            </a:r>
          </a:p>
          <a:p>
            <a:pPr marL="342900" marR="0" lvl="0" indent="-342900">
              <a:spcBef>
                <a:spcPts val="0"/>
              </a:spcBef>
              <a:buFont typeface="+mj-lt"/>
              <a:buAutoNum type="alphaUcPeriod"/>
            </a:pPr>
            <a:r>
              <a:rPr lang="en-US" sz="2000" dirty="0">
                <a:solidFill>
                  <a:schemeClr val="bg1"/>
                </a:solidFill>
                <a:effectLst/>
              </a:rPr>
              <a:t>Brake</a:t>
            </a:r>
          </a:p>
          <a:p>
            <a:pPr marL="342900" marR="0" lvl="0" indent="-342900">
              <a:spcBef>
                <a:spcPts val="0"/>
              </a:spcBef>
              <a:buFont typeface="+mj-lt"/>
              <a:buAutoNum type="alphaUcPeriod"/>
            </a:pPr>
            <a:r>
              <a:rPr lang="en-US" sz="2000" dirty="0">
                <a:solidFill>
                  <a:schemeClr val="bg1"/>
                </a:solidFill>
                <a:effectLst/>
              </a:rPr>
              <a:t>Road </a:t>
            </a:r>
            <a:r>
              <a:rPr lang="en-US" sz="2000" dirty="0">
                <a:solidFill>
                  <a:schemeClr val="bg1"/>
                </a:solidFill>
              </a:rPr>
              <a:t>Surface</a:t>
            </a:r>
          </a:p>
          <a:p>
            <a:pPr marL="342900" marR="0" lvl="0" indent="-342900">
              <a:spcBef>
                <a:spcPts val="0"/>
              </a:spcBef>
              <a:buFont typeface="+mj-lt"/>
              <a:buAutoNum type="alphaUcPeriod"/>
            </a:pPr>
            <a:r>
              <a:rPr lang="en-US" sz="2000" dirty="0">
                <a:solidFill>
                  <a:schemeClr val="bg1"/>
                </a:solidFill>
                <a:effectLst/>
              </a:rPr>
              <a:t>Vehicle Size</a:t>
            </a:r>
          </a:p>
          <a:p>
            <a:pPr marL="342900" marR="0" lvl="0" indent="-342900">
              <a:spcBef>
                <a:spcPts val="0"/>
              </a:spcBef>
              <a:buFont typeface="+mj-lt"/>
              <a:buAutoNum type="alphaUcPeriod"/>
            </a:pPr>
            <a:r>
              <a:rPr lang="en-US" sz="2000" dirty="0">
                <a:solidFill>
                  <a:schemeClr val="bg1"/>
                </a:solidFill>
                <a:effectLst/>
              </a:rPr>
              <a:t>S</a:t>
            </a:r>
            <a:r>
              <a:rPr lang="en-US" sz="2000" dirty="0">
                <a:solidFill>
                  <a:schemeClr val="bg1"/>
                </a:solidFill>
              </a:rPr>
              <a:t>peed</a:t>
            </a:r>
          </a:p>
          <a:p>
            <a:pPr marL="342900" marR="0" lvl="0" indent="-342900">
              <a:spcBef>
                <a:spcPts val="0"/>
              </a:spcBef>
              <a:buFont typeface="+mj-lt"/>
              <a:buAutoNum type="alphaUcPeriod"/>
            </a:pPr>
            <a:r>
              <a:rPr lang="en-US" sz="2000" dirty="0">
                <a:solidFill>
                  <a:schemeClr val="bg1"/>
                </a:solidFill>
              </a:rPr>
              <a:t>Time of Day</a:t>
            </a:r>
            <a:endParaRPr lang="en-US" sz="2400" dirty="0">
              <a:solidFill>
                <a:schemeClr val="bg1"/>
              </a:solidFill>
            </a:endParaRPr>
          </a:p>
        </p:txBody>
      </p:sp>
      <p:sp>
        <p:nvSpPr>
          <p:cNvPr id="9" name="Subtitle 5">
            <a:extLst>
              <a:ext uri="{FF2B5EF4-FFF2-40B4-BE49-F238E27FC236}">
                <a16:creationId xmlns:a16="http://schemas.microsoft.com/office/drawing/2014/main" id="{7E70E9C8-B067-3B39-8A1F-36A374F2C3F1}"/>
              </a:ext>
            </a:extLst>
          </p:cNvPr>
          <p:cNvSpPr txBox="1">
            <a:spLocks/>
          </p:cNvSpPr>
          <p:nvPr/>
        </p:nvSpPr>
        <p:spPr>
          <a:xfrm>
            <a:off x="4067216" y="1286919"/>
            <a:ext cx="4048126" cy="45438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Ubuntu"/>
              <a:buNone/>
              <a:defRPr sz="1600" b="0" i="0" u="none" strike="noStrike" cap="none">
                <a:solidFill>
                  <a:schemeClr val="accent4"/>
                </a:solidFill>
                <a:latin typeface="Ubuntu"/>
                <a:ea typeface="Ubuntu"/>
                <a:cs typeface="Ubuntu"/>
                <a:sym typeface="Ubuntu"/>
              </a:defRPr>
            </a:lvl1pPr>
            <a:lvl2pPr marL="914400" marR="0" lvl="1" indent="-317500" algn="l" rtl="0">
              <a:lnSpc>
                <a:spcPct val="100000"/>
              </a:lnSpc>
              <a:spcBef>
                <a:spcPts val="0"/>
              </a:spcBef>
              <a:spcAft>
                <a:spcPts val="0"/>
              </a:spcAft>
              <a:buClr>
                <a:schemeClr val="dk2"/>
              </a:buClr>
              <a:buSzPts val="1400"/>
              <a:buFont typeface="Ubuntu"/>
              <a:buNone/>
              <a:defRPr sz="1600" b="0" i="0" u="none" strike="noStrike" cap="none">
                <a:solidFill>
                  <a:schemeClr val="accent4"/>
                </a:solidFill>
                <a:latin typeface="Ubuntu"/>
                <a:ea typeface="Ubuntu"/>
                <a:cs typeface="Ubuntu"/>
                <a:sym typeface="Ubuntu"/>
              </a:defRPr>
            </a:lvl2pPr>
            <a:lvl3pPr marL="1371600" marR="0" lvl="2" indent="-317500" algn="l" rtl="0">
              <a:lnSpc>
                <a:spcPct val="100000"/>
              </a:lnSpc>
              <a:spcBef>
                <a:spcPts val="0"/>
              </a:spcBef>
              <a:spcAft>
                <a:spcPts val="0"/>
              </a:spcAft>
              <a:buClr>
                <a:schemeClr val="dk2"/>
              </a:buClr>
              <a:buSzPts val="1400"/>
              <a:buFont typeface="Ubuntu"/>
              <a:buNone/>
              <a:defRPr sz="1600" b="0" i="0" u="none" strike="noStrike" cap="none">
                <a:solidFill>
                  <a:schemeClr val="accent4"/>
                </a:solidFill>
                <a:latin typeface="Ubuntu"/>
                <a:ea typeface="Ubuntu"/>
                <a:cs typeface="Ubuntu"/>
                <a:sym typeface="Ubuntu"/>
              </a:defRPr>
            </a:lvl3pPr>
            <a:lvl4pPr marL="1828800" marR="0" lvl="3" indent="-317500" algn="l" rtl="0">
              <a:lnSpc>
                <a:spcPct val="100000"/>
              </a:lnSpc>
              <a:spcBef>
                <a:spcPts val="0"/>
              </a:spcBef>
              <a:spcAft>
                <a:spcPts val="0"/>
              </a:spcAft>
              <a:buClr>
                <a:schemeClr val="dk2"/>
              </a:buClr>
              <a:buSzPts val="1400"/>
              <a:buFont typeface="Ubuntu"/>
              <a:buNone/>
              <a:defRPr sz="1600" b="0" i="0" u="none" strike="noStrike" cap="none">
                <a:solidFill>
                  <a:schemeClr val="accent4"/>
                </a:solidFill>
                <a:latin typeface="Ubuntu"/>
                <a:ea typeface="Ubuntu"/>
                <a:cs typeface="Ubuntu"/>
                <a:sym typeface="Ubuntu"/>
              </a:defRPr>
            </a:lvl4pPr>
            <a:lvl5pPr marL="2286000" marR="0" lvl="4" indent="-317500" algn="l" rtl="0">
              <a:lnSpc>
                <a:spcPct val="100000"/>
              </a:lnSpc>
              <a:spcBef>
                <a:spcPts val="0"/>
              </a:spcBef>
              <a:spcAft>
                <a:spcPts val="0"/>
              </a:spcAft>
              <a:buClr>
                <a:schemeClr val="dk2"/>
              </a:buClr>
              <a:buSzPts val="1400"/>
              <a:buFont typeface="Ubuntu"/>
              <a:buNone/>
              <a:defRPr sz="1600" b="0" i="0" u="none" strike="noStrike" cap="none">
                <a:solidFill>
                  <a:schemeClr val="accent4"/>
                </a:solidFill>
                <a:latin typeface="Ubuntu"/>
                <a:ea typeface="Ubuntu"/>
                <a:cs typeface="Ubuntu"/>
                <a:sym typeface="Ubuntu"/>
              </a:defRPr>
            </a:lvl5pPr>
            <a:lvl6pPr marL="2743200" marR="0" lvl="5" indent="-317500" algn="l" rtl="0">
              <a:lnSpc>
                <a:spcPct val="100000"/>
              </a:lnSpc>
              <a:spcBef>
                <a:spcPts val="0"/>
              </a:spcBef>
              <a:spcAft>
                <a:spcPts val="0"/>
              </a:spcAft>
              <a:buClr>
                <a:schemeClr val="dk2"/>
              </a:buClr>
              <a:buSzPts val="1400"/>
              <a:buFont typeface="Ubuntu"/>
              <a:buNone/>
              <a:defRPr sz="1600" b="0" i="0" u="none" strike="noStrike" cap="none">
                <a:solidFill>
                  <a:schemeClr val="accent4"/>
                </a:solidFill>
                <a:latin typeface="Ubuntu"/>
                <a:ea typeface="Ubuntu"/>
                <a:cs typeface="Ubuntu"/>
                <a:sym typeface="Ubuntu"/>
              </a:defRPr>
            </a:lvl6pPr>
            <a:lvl7pPr marL="3200400" marR="0" lvl="6" indent="-317500" algn="l" rtl="0">
              <a:lnSpc>
                <a:spcPct val="100000"/>
              </a:lnSpc>
              <a:spcBef>
                <a:spcPts val="0"/>
              </a:spcBef>
              <a:spcAft>
                <a:spcPts val="0"/>
              </a:spcAft>
              <a:buClr>
                <a:schemeClr val="dk2"/>
              </a:buClr>
              <a:buSzPts val="1400"/>
              <a:buFont typeface="Ubuntu"/>
              <a:buNone/>
              <a:defRPr sz="1600" b="0" i="0" u="none" strike="noStrike" cap="none">
                <a:solidFill>
                  <a:schemeClr val="accent4"/>
                </a:solidFill>
                <a:latin typeface="Ubuntu"/>
                <a:ea typeface="Ubuntu"/>
                <a:cs typeface="Ubuntu"/>
                <a:sym typeface="Ubuntu"/>
              </a:defRPr>
            </a:lvl7pPr>
            <a:lvl8pPr marL="3657600" marR="0" lvl="7" indent="-317500" algn="l" rtl="0">
              <a:lnSpc>
                <a:spcPct val="100000"/>
              </a:lnSpc>
              <a:spcBef>
                <a:spcPts val="0"/>
              </a:spcBef>
              <a:spcAft>
                <a:spcPts val="0"/>
              </a:spcAft>
              <a:buClr>
                <a:schemeClr val="dk2"/>
              </a:buClr>
              <a:buSzPts val="1400"/>
              <a:buFont typeface="Ubuntu"/>
              <a:buNone/>
              <a:defRPr sz="1600" b="0" i="0" u="none" strike="noStrike" cap="none">
                <a:solidFill>
                  <a:schemeClr val="accent4"/>
                </a:solidFill>
                <a:latin typeface="Ubuntu"/>
                <a:ea typeface="Ubuntu"/>
                <a:cs typeface="Ubuntu"/>
                <a:sym typeface="Ubuntu"/>
              </a:defRPr>
            </a:lvl8pPr>
            <a:lvl9pPr marL="4114800" marR="0" lvl="8" indent="-317500" algn="l" rtl="0">
              <a:lnSpc>
                <a:spcPct val="100000"/>
              </a:lnSpc>
              <a:spcBef>
                <a:spcPts val="0"/>
              </a:spcBef>
              <a:spcAft>
                <a:spcPts val="0"/>
              </a:spcAft>
              <a:buClr>
                <a:schemeClr val="dk2"/>
              </a:buClr>
              <a:buSzPts val="1400"/>
              <a:buFont typeface="Ubuntu"/>
              <a:buNone/>
              <a:defRPr sz="1600" b="0" i="0" u="none" strike="noStrike" cap="none">
                <a:solidFill>
                  <a:schemeClr val="accent4"/>
                </a:solidFill>
                <a:latin typeface="Ubuntu"/>
                <a:ea typeface="Ubuntu"/>
                <a:cs typeface="Ubuntu"/>
                <a:sym typeface="Ubuntu"/>
              </a:defRPr>
            </a:lvl9pPr>
          </a:lstStyle>
          <a:p>
            <a:pPr marL="0" marR="0">
              <a:lnSpc>
                <a:spcPct val="107000"/>
              </a:lnSpc>
              <a:spcBef>
                <a:spcPts val="0"/>
              </a:spcBef>
              <a:spcAft>
                <a:spcPts val="800"/>
              </a:spcAft>
            </a:pPr>
            <a:r>
              <a:rPr lang="en-US" sz="2000" dirty="0">
                <a:solidFill>
                  <a:schemeClr val="bg1"/>
                </a:solidFill>
                <a:effectLst/>
                <a:latin typeface="+mj-lt"/>
                <a:ea typeface="Open Sans" panose="020B0606030504020204" pitchFamily="34" charset="0"/>
                <a:cs typeface="Times New Roman" panose="02020603050405020304" pitchFamily="18" charset="0"/>
              </a:rPr>
              <a:t>When you’re driving along side large vehicles, what should you do to help them see you better?</a:t>
            </a:r>
          </a:p>
          <a:p>
            <a:pPr marL="342900" marR="0" lvl="0" indent="-342900">
              <a:lnSpc>
                <a:spcPct val="107000"/>
              </a:lnSpc>
              <a:spcBef>
                <a:spcPts val="0"/>
              </a:spcBef>
              <a:buFont typeface="+mj-lt"/>
              <a:buAutoNum type="alphaUcPeriod"/>
            </a:pPr>
            <a:r>
              <a:rPr lang="en-US" sz="2000" dirty="0">
                <a:solidFill>
                  <a:schemeClr val="bg1"/>
                </a:solidFill>
                <a:effectLst/>
                <a:latin typeface="+mj-lt"/>
                <a:ea typeface="Open Sans" panose="020B0606030504020204" pitchFamily="34" charset="0"/>
                <a:cs typeface="Times New Roman" panose="02020603050405020304" pitchFamily="18" charset="0"/>
              </a:rPr>
              <a:t>Honk</a:t>
            </a:r>
          </a:p>
          <a:p>
            <a:pPr marL="342900" marR="0" lvl="0" indent="-342900">
              <a:lnSpc>
                <a:spcPct val="107000"/>
              </a:lnSpc>
              <a:spcBef>
                <a:spcPts val="0"/>
              </a:spcBef>
              <a:buFont typeface="+mj-lt"/>
              <a:buAutoNum type="alphaUcPeriod"/>
            </a:pPr>
            <a:r>
              <a:rPr lang="en-US" sz="2000" dirty="0">
                <a:solidFill>
                  <a:schemeClr val="bg1"/>
                </a:solidFill>
                <a:effectLst/>
                <a:latin typeface="+mj-lt"/>
                <a:ea typeface="Open Sans" panose="020B0606030504020204" pitchFamily="34" charset="0"/>
                <a:cs typeface="Times New Roman" panose="02020603050405020304" pitchFamily="18" charset="0"/>
              </a:rPr>
              <a:t>Flash Your Lights</a:t>
            </a:r>
          </a:p>
          <a:p>
            <a:pPr marL="342900" marR="0" lvl="0" indent="-342900">
              <a:lnSpc>
                <a:spcPct val="107000"/>
              </a:lnSpc>
              <a:spcBef>
                <a:spcPts val="0"/>
              </a:spcBef>
              <a:buFont typeface="+mj-lt"/>
              <a:buAutoNum type="alphaUcPeriod"/>
            </a:pPr>
            <a:r>
              <a:rPr lang="en-US" sz="2000" dirty="0">
                <a:solidFill>
                  <a:schemeClr val="bg1"/>
                </a:solidFill>
                <a:effectLst/>
                <a:latin typeface="+mj-lt"/>
                <a:ea typeface="Open Sans" panose="020B0606030504020204" pitchFamily="34" charset="0"/>
                <a:cs typeface="Times New Roman" panose="02020603050405020304" pitchFamily="18" charset="0"/>
              </a:rPr>
              <a:t>Stay Out of Their Blind Zones</a:t>
            </a:r>
            <a:endParaRPr lang="en-US" sz="2000" dirty="0">
              <a:solidFill>
                <a:schemeClr val="bg1"/>
              </a:solidFill>
              <a:latin typeface="+mj-lt"/>
              <a:ea typeface="Open Sans" panose="020B0606030504020204" pitchFamily="34" charset="0"/>
              <a:cs typeface="Times New Roman" panose="02020603050405020304" pitchFamily="18" charset="0"/>
            </a:endParaRPr>
          </a:p>
          <a:p>
            <a:pPr marL="342900" marR="0" lvl="0" indent="-342900">
              <a:lnSpc>
                <a:spcPct val="107000"/>
              </a:lnSpc>
              <a:spcBef>
                <a:spcPts val="0"/>
              </a:spcBef>
              <a:buFont typeface="+mj-lt"/>
              <a:buAutoNum type="alphaUcPeriod"/>
            </a:pPr>
            <a:r>
              <a:rPr lang="en-US" sz="2000" kern="0" dirty="0">
                <a:solidFill>
                  <a:schemeClr val="bg1"/>
                </a:solidFill>
                <a:latin typeface="+mj-lt"/>
                <a:cs typeface="Times New Roman" panose="02020603050405020304" pitchFamily="18" charset="0"/>
              </a:rPr>
              <a:t>Turn on Your Brights</a:t>
            </a:r>
            <a:endParaRPr lang="en-US" sz="2000" kern="0" dirty="0">
              <a:solidFill>
                <a:schemeClr val="bg1"/>
              </a:solidFill>
              <a:latin typeface="+mj-lt"/>
            </a:endParaRPr>
          </a:p>
        </p:txBody>
      </p:sp>
      <p:sp>
        <p:nvSpPr>
          <p:cNvPr id="10" name="Subtitle 5">
            <a:extLst>
              <a:ext uri="{FF2B5EF4-FFF2-40B4-BE49-F238E27FC236}">
                <a16:creationId xmlns:a16="http://schemas.microsoft.com/office/drawing/2014/main" id="{AF6BD8A3-42EC-B294-0D56-1DFCF95E7D20}"/>
              </a:ext>
            </a:extLst>
          </p:cNvPr>
          <p:cNvSpPr txBox="1">
            <a:spLocks/>
          </p:cNvSpPr>
          <p:nvPr/>
        </p:nvSpPr>
        <p:spPr>
          <a:xfrm>
            <a:off x="8391605" y="1286919"/>
            <a:ext cx="3695619" cy="45438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Ubuntu"/>
              <a:buNone/>
              <a:defRPr sz="1600" b="0" i="0" u="none" strike="noStrike" cap="none">
                <a:solidFill>
                  <a:schemeClr val="accent4"/>
                </a:solidFill>
                <a:latin typeface="Ubuntu"/>
                <a:ea typeface="Ubuntu"/>
                <a:cs typeface="Ubuntu"/>
                <a:sym typeface="Ubuntu"/>
              </a:defRPr>
            </a:lvl1pPr>
            <a:lvl2pPr marL="914400" marR="0" lvl="1" indent="-317500" algn="l" rtl="0">
              <a:lnSpc>
                <a:spcPct val="100000"/>
              </a:lnSpc>
              <a:spcBef>
                <a:spcPts val="0"/>
              </a:spcBef>
              <a:spcAft>
                <a:spcPts val="0"/>
              </a:spcAft>
              <a:buClr>
                <a:schemeClr val="dk2"/>
              </a:buClr>
              <a:buSzPts val="1400"/>
              <a:buFont typeface="Ubuntu"/>
              <a:buNone/>
              <a:defRPr sz="1600" b="0" i="0" u="none" strike="noStrike" cap="none">
                <a:solidFill>
                  <a:schemeClr val="accent4"/>
                </a:solidFill>
                <a:latin typeface="Ubuntu"/>
                <a:ea typeface="Ubuntu"/>
                <a:cs typeface="Ubuntu"/>
                <a:sym typeface="Ubuntu"/>
              </a:defRPr>
            </a:lvl2pPr>
            <a:lvl3pPr marL="1371600" marR="0" lvl="2" indent="-317500" algn="l" rtl="0">
              <a:lnSpc>
                <a:spcPct val="100000"/>
              </a:lnSpc>
              <a:spcBef>
                <a:spcPts val="0"/>
              </a:spcBef>
              <a:spcAft>
                <a:spcPts val="0"/>
              </a:spcAft>
              <a:buClr>
                <a:schemeClr val="dk2"/>
              </a:buClr>
              <a:buSzPts val="1400"/>
              <a:buFont typeface="Ubuntu"/>
              <a:buNone/>
              <a:defRPr sz="1600" b="0" i="0" u="none" strike="noStrike" cap="none">
                <a:solidFill>
                  <a:schemeClr val="accent4"/>
                </a:solidFill>
                <a:latin typeface="Ubuntu"/>
                <a:ea typeface="Ubuntu"/>
                <a:cs typeface="Ubuntu"/>
                <a:sym typeface="Ubuntu"/>
              </a:defRPr>
            </a:lvl3pPr>
            <a:lvl4pPr marL="1828800" marR="0" lvl="3" indent="-317500" algn="l" rtl="0">
              <a:lnSpc>
                <a:spcPct val="100000"/>
              </a:lnSpc>
              <a:spcBef>
                <a:spcPts val="0"/>
              </a:spcBef>
              <a:spcAft>
                <a:spcPts val="0"/>
              </a:spcAft>
              <a:buClr>
                <a:schemeClr val="dk2"/>
              </a:buClr>
              <a:buSzPts val="1400"/>
              <a:buFont typeface="Ubuntu"/>
              <a:buNone/>
              <a:defRPr sz="1600" b="0" i="0" u="none" strike="noStrike" cap="none">
                <a:solidFill>
                  <a:schemeClr val="accent4"/>
                </a:solidFill>
                <a:latin typeface="Ubuntu"/>
                <a:ea typeface="Ubuntu"/>
                <a:cs typeface="Ubuntu"/>
                <a:sym typeface="Ubuntu"/>
              </a:defRPr>
            </a:lvl4pPr>
            <a:lvl5pPr marL="2286000" marR="0" lvl="4" indent="-317500" algn="l" rtl="0">
              <a:lnSpc>
                <a:spcPct val="100000"/>
              </a:lnSpc>
              <a:spcBef>
                <a:spcPts val="0"/>
              </a:spcBef>
              <a:spcAft>
                <a:spcPts val="0"/>
              </a:spcAft>
              <a:buClr>
                <a:schemeClr val="dk2"/>
              </a:buClr>
              <a:buSzPts val="1400"/>
              <a:buFont typeface="Ubuntu"/>
              <a:buNone/>
              <a:defRPr sz="1600" b="0" i="0" u="none" strike="noStrike" cap="none">
                <a:solidFill>
                  <a:schemeClr val="accent4"/>
                </a:solidFill>
                <a:latin typeface="Ubuntu"/>
                <a:ea typeface="Ubuntu"/>
                <a:cs typeface="Ubuntu"/>
                <a:sym typeface="Ubuntu"/>
              </a:defRPr>
            </a:lvl5pPr>
            <a:lvl6pPr marL="2743200" marR="0" lvl="5" indent="-317500" algn="l" rtl="0">
              <a:lnSpc>
                <a:spcPct val="100000"/>
              </a:lnSpc>
              <a:spcBef>
                <a:spcPts val="0"/>
              </a:spcBef>
              <a:spcAft>
                <a:spcPts val="0"/>
              </a:spcAft>
              <a:buClr>
                <a:schemeClr val="dk2"/>
              </a:buClr>
              <a:buSzPts val="1400"/>
              <a:buFont typeface="Ubuntu"/>
              <a:buNone/>
              <a:defRPr sz="1600" b="0" i="0" u="none" strike="noStrike" cap="none">
                <a:solidFill>
                  <a:schemeClr val="accent4"/>
                </a:solidFill>
                <a:latin typeface="Ubuntu"/>
                <a:ea typeface="Ubuntu"/>
                <a:cs typeface="Ubuntu"/>
                <a:sym typeface="Ubuntu"/>
              </a:defRPr>
            </a:lvl6pPr>
            <a:lvl7pPr marL="3200400" marR="0" lvl="6" indent="-317500" algn="l" rtl="0">
              <a:lnSpc>
                <a:spcPct val="100000"/>
              </a:lnSpc>
              <a:spcBef>
                <a:spcPts val="0"/>
              </a:spcBef>
              <a:spcAft>
                <a:spcPts val="0"/>
              </a:spcAft>
              <a:buClr>
                <a:schemeClr val="dk2"/>
              </a:buClr>
              <a:buSzPts val="1400"/>
              <a:buFont typeface="Ubuntu"/>
              <a:buNone/>
              <a:defRPr sz="1600" b="0" i="0" u="none" strike="noStrike" cap="none">
                <a:solidFill>
                  <a:schemeClr val="accent4"/>
                </a:solidFill>
                <a:latin typeface="Ubuntu"/>
                <a:ea typeface="Ubuntu"/>
                <a:cs typeface="Ubuntu"/>
                <a:sym typeface="Ubuntu"/>
              </a:defRPr>
            </a:lvl7pPr>
            <a:lvl8pPr marL="3657600" marR="0" lvl="7" indent="-317500" algn="l" rtl="0">
              <a:lnSpc>
                <a:spcPct val="100000"/>
              </a:lnSpc>
              <a:spcBef>
                <a:spcPts val="0"/>
              </a:spcBef>
              <a:spcAft>
                <a:spcPts val="0"/>
              </a:spcAft>
              <a:buClr>
                <a:schemeClr val="dk2"/>
              </a:buClr>
              <a:buSzPts val="1400"/>
              <a:buFont typeface="Ubuntu"/>
              <a:buNone/>
              <a:defRPr sz="1600" b="0" i="0" u="none" strike="noStrike" cap="none">
                <a:solidFill>
                  <a:schemeClr val="accent4"/>
                </a:solidFill>
                <a:latin typeface="Ubuntu"/>
                <a:ea typeface="Ubuntu"/>
                <a:cs typeface="Ubuntu"/>
                <a:sym typeface="Ubuntu"/>
              </a:defRPr>
            </a:lvl8pPr>
            <a:lvl9pPr marL="4114800" marR="0" lvl="8" indent="-317500" algn="l" rtl="0">
              <a:lnSpc>
                <a:spcPct val="100000"/>
              </a:lnSpc>
              <a:spcBef>
                <a:spcPts val="0"/>
              </a:spcBef>
              <a:spcAft>
                <a:spcPts val="0"/>
              </a:spcAft>
              <a:buClr>
                <a:schemeClr val="dk2"/>
              </a:buClr>
              <a:buSzPts val="1400"/>
              <a:buFont typeface="Ubuntu"/>
              <a:buNone/>
              <a:defRPr sz="1600" b="0" i="0" u="none" strike="noStrike" cap="none">
                <a:solidFill>
                  <a:schemeClr val="accent4"/>
                </a:solidFill>
                <a:latin typeface="Ubuntu"/>
                <a:ea typeface="Ubuntu"/>
                <a:cs typeface="Ubuntu"/>
                <a:sym typeface="Ubuntu"/>
              </a:defRPr>
            </a:lvl9pPr>
          </a:lstStyle>
          <a:p>
            <a:pPr marL="0" marR="0">
              <a:lnSpc>
                <a:spcPct val="107000"/>
              </a:lnSpc>
              <a:spcBef>
                <a:spcPts val="0"/>
              </a:spcBef>
              <a:spcAft>
                <a:spcPts val="800"/>
              </a:spcAft>
            </a:pPr>
            <a:r>
              <a:rPr lang="en-US" sz="20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Why do trucks require special awareness when turning a corner?</a:t>
            </a:r>
          </a:p>
          <a:p>
            <a:pPr marL="342900" marR="0" lvl="0" indent="-342900">
              <a:lnSpc>
                <a:spcPct val="107000"/>
              </a:lnSpc>
              <a:spcBef>
                <a:spcPts val="0"/>
              </a:spcBef>
              <a:buFont typeface="+mj-lt"/>
              <a:buAutoNum type="alphaUcPeriod"/>
            </a:pPr>
            <a:r>
              <a:rPr lang="en-US" sz="20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They may need to use more space than their lane provides</a:t>
            </a:r>
          </a:p>
          <a:p>
            <a:pPr marL="342900" marR="0" lvl="0" indent="-342900">
              <a:lnSpc>
                <a:spcPct val="107000"/>
              </a:lnSpc>
              <a:spcBef>
                <a:spcPts val="0"/>
              </a:spcBef>
              <a:buFont typeface="+mj-lt"/>
              <a:buAutoNum type="alphaUcPeriod"/>
            </a:pPr>
            <a:r>
              <a:rPr lang="en-US" sz="20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They can’t see where they are going</a:t>
            </a:r>
          </a:p>
          <a:p>
            <a:pPr marL="342900" marR="0" lvl="0" indent="-342900">
              <a:lnSpc>
                <a:spcPct val="107000"/>
              </a:lnSpc>
              <a:spcBef>
                <a:spcPts val="0"/>
              </a:spcBef>
              <a:buFont typeface="+mj-lt"/>
              <a:buAutoNum type="alphaUcPeriod"/>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You can easily be rear-ended when they turn</a:t>
            </a:r>
            <a:endParaRPr lang="en-US" sz="20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ct val="107000"/>
              </a:lnSpc>
              <a:spcBef>
                <a:spcPts val="0"/>
              </a:spcBef>
              <a:buFont typeface="+mj-lt"/>
              <a:buAutoNum type="alphaUcPeriod"/>
            </a:pPr>
            <a:endPar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1195;p35">
            <a:extLst>
              <a:ext uri="{FF2B5EF4-FFF2-40B4-BE49-F238E27FC236}">
                <a16:creationId xmlns:a16="http://schemas.microsoft.com/office/drawing/2014/main" id="{8B442071-A941-00EE-75ED-92C6B86585BA}"/>
              </a:ext>
            </a:extLst>
          </p:cNvPr>
          <p:cNvSpPr txBox="1">
            <a:spLocks noGrp="1"/>
          </p:cNvSpPr>
          <p:nvPr>
            <p:ph type="title"/>
          </p:nvPr>
        </p:nvSpPr>
        <p:spPr>
          <a:xfrm>
            <a:off x="0" y="155776"/>
            <a:ext cx="12192000" cy="763600"/>
          </a:xfrm>
          <a:prstGeom prst="rect">
            <a:avLst/>
          </a:prstGeom>
        </p:spPr>
        <p:txBody>
          <a:bodyPr spcFirstLastPara="1" wrap="square" lIns="121900" tIns="121900" rIns="121900" bIns="121900" anchor="t" anchorCtr="0">
            <a:noAutofit/>
          </a:bodyPr>
          <a:lstStyle/>
          <a:p>
            <a:pPr algn="ctr"/>
            <a:r>
              <a:rPr lang="en-US" sz="5400" dirty="0">
                <a:solidFill>
                  <a:schemeClr val="accent1"/>
                </a:solidFill>
                <a:latin typeface="Aptos Black" panose="020B0004020202020204" pitchFamily="34" charset="0"/>
              </a:rPr>
              <a:t>S</a:t>
            </a:r>
            <a:r>
              <a:rPr lang="en" sz="5400" dirty="0">
                <a:solidFill>
                  <a:schemeClr val="accent1"/>
                </a:solidFill>
                <a:latin typeface="Aptos Black" panose="020B0004020202020204" pitchFamily="34" charset="0"/>
              </a:rPr>
              <a:t>haring the road with large trucks</a:t>
            </a:r>
            <a:endParaRPr sz="5400" dirty="0">
              <a:solidFill>
                <a:schemeClr val="accent1"/>
              </a:solidFill>
              <a:latin typeface="Aptos Black" panose="020B0004020202020204" pitchFamily="34" charset="0"/>
            </a:endParaRPr>
          </a:p>
        </p:txBody>
      </p:sp>
      <p:sp>
        <p:nvSpPr>
          <p:cNvPr id="3" name="Oval 2">
            <a:extLst>
              <a:ext uri="{FF2B5EF4-FFF2-40B4-BE49-F238E27FC236}">
                <a16:creationId xmlns:a16="http://schemas.microsoft.com/office/drawing/2014/main" id="{1A492E80-C661-4DBA-C17B-431EA46A38FB}"/>
              </a:ext>
            </a:extLst>
          </p:cNvPr>
          <p:cNvSpPr/>
          <p:nvPr/>
        </p:nvSpPr>
        <p:spPr>
          <a:xfrm>
            <a:off x="226318" y="3911394"/>
            <a:ext cx="2345432" cy="457002"/>
          </a:xfrm>
          <a:prstGeom prst="ellipse">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7" name="Oval 6">
            <a:extLst>
              <a:ext uri="{FF2B5EF4-FFF2-40B4-BE49-F238E27FC236}">
                <a16:creationId xmlns:a16="http://schemas.microsoft.com/office/drawing/2014/main" id="{638D2E62-ACAD-8F39-5C9E-5C840B6D0A95}"/>
              </a:ext>
            </a:extLst>
          </p:cNvPr>
          <p:cNvSpPr/>
          <p:nvPr/>
        </p:nvSpPr>
        <p:spPr>
          <a:xfrm>
            <a:off x="3981450" y="3001296"/>
            <a:ext cx="4133891" cy="533399"/>
          </a:xfrm>
          <a:prstGeom prst="ellipse">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8" name="Oval 7">
            <a:extLst>
              <a:ext uri="{FF2B5EF4-FFF2-40B4-BE49-F238E27FC236}">
                <a16:creationId xmlns:a16="http://schemas.microsoft.com/office/drawing/2014/main" id="{493383BD-499C-642D-97C0-C9E0144D3D98}"/>
              </a:ext>
            </a:extLst>
          </p:cNvPr>
          <p:cNvSpPr/>
          <p:nvPr/>
        </p:nvSpPr>
        <p:spPr>
          <a:xfrm>
            <a:off x="8088904" y="2299934"/>
            <a:ext cx="3806596" cy="1227385"/>
          </a:xfrm>
          <a:prstGeom prst="ellipse">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grpSp>
        <p:nvGrpSpPr>
          <p:cNvPr id="11" name="Google Shape;1839;p64">
            <a:extLst>
              <a:ext uri="{FF2B5EF4-FFF2-40B4-BE49-F238E27FC236}">
                <a16:creationId xmlns:a16="http://schemas.microsoft.com/office/drawing/2014/main" id="{66D6135C-D5A3-021D-B2F1-48141DF41139}"/>
              </a:ext>
            </a:extLst>
          </p:cNvPr>
          <p:cNvGrpSpPr/>
          <p:nvPr/>
        </p:nvGrpSpPr>
        <p:grpSpPr>
          <a:xfrm flipH="1">
            <a:off x="3709042" y="4549409"/>
            <a:ext cx="3695619" cy="1746616"/>
            <a:chOff x="7800975" y="3437675"/>
            <a:chExt cx="3972175" cy="1574075"/>
          </a:xfrm>
        </p:grpSpPr>
        <p:sp>
          <p:nvSpPr>
            <p:cNvPr id="12" name="Google Shape;1840;p64">
              <a:extLst>
                <a:ext uri="{FF2B5EF4-FFF2-40B4-BE49-F238E27FC236}">
                  <a16:creationId xmlns:a16="http://schemas.microsoft.com/office/drawing/2014/main" id="{B3F2198F-2086-4053-F413-BC1BE6CB70E0}"/>
                </a:ext>
              </a:extLst>
            </p:cNvPr>
            <p:cNvSpPr/>
            <p:nvPr/>
          </p:nvSpPr>
          <p:spPr>
            <a:xfrm>
              <a:off x="11282550" y="4664150"/>
              <a:ext cx="221575" cy="110800"/>
            </a:xfrm>
            <a:custGeom>
              <a:avLst/>
              <a:gdLst/>
              <a:ahLst/>
              <a:cxnLst/>
              <a:rect l="l" t="t" r="r" b="b"/>
              <a:pathLst>
                <a:path w="8863" h="4432" extrusionOk="0">
                  <a:moveTo>
                    <a:pt x="1" y="1"/>
                  </a:moveTo>
                  <a:lnTo>
                    <a:pt x="1" y="4432"/>
                  </a:lnTo>
                  <a:lnTo>
                    <a:pt x="8862" y="4432"/>
                  </a:lnTo>
                  <a:lnTo>
                    <a:pt x="8862" y="1"/>
                  </a:ln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841;p64">
              <a:extLst>
                <a:ext uri="{FF2B5EF4-FFF2-40B4-BE49-F238E27FC236}">
                  <a16:creationId xmlns:a16="http://schemas.microsoft.com/office/drawing/2014/main" id="{7CA32305-2C5A-D041-0440-C395986A6AF5}"/>
                </a:ext>
              </a:extLst>
            </p:cNvPr>
            <p:cNvSpPr/>
            <p:nvPr/>
          </p:nvSpPr>
          <p:spPr>
            <a:xfrm>
              <a:off x="11306300" y="4664150"/>
              <a:ext cx="23750" cy="87075"/>
            </a:xfrm>
            <a:custGeom>
              <a:avLst/>
              <a:gdLst/>
              <a:ahLst/>
              <a:cxnLst/>
              <a:rect l="l" t="t" r="r" b="b"/>
              <a:pathLst>
                <a:path w="950" h="3483" extrusionOk="0">
                  <a:moveTo>
                    <a:pt x="0" y="1"/>
                  </a:moveTo>
                  <a:lnTo>
                    <a:pt x="0" y="3482"/>
                  </a:lnTo>
                  <a:lnTo>
                    <a:pt x="950" y="3482"/>
                  </a:lnTo>
                  <a:lnTo>
                    <a:pt x="950" y="1"/>
                  </a:lnTo>
                  <a:close/>
                </a:path>
              </a:pathLst>
            </a:custGeom>
            <a:solidFill>
              <a:srgbClr val="E6E6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842;p64">
              <a:extLst>
                <a:ext uri="{FF2B5EF4-FFF2-40B4-BE49-F238E27FC236}">
                  <a16:creationId xmlns:a16="http://schemas.microsoft.com/office/drawing/2014/main" id="{F8B4E4D8-5B15-D6B4-9D60-B08198100DDD}"/>
                </a:ext>
              </a:extLst>
            </p:cNvPr>
            <p:cNvSpPr/>
            <p:nvPr/>
          </p:nvSpPr>
          <p:spPr>
            <a:xfrm>
              <a:off x="11456625" y="4664150"/>
              <a:ext cx="23750" cy="87075"/>
            </a:xfrm>
            <a:custGeom>
              <a:avLst/>
              <a:gdLst/>
              <a:ahLst/>
              <a:cxnLst/>
              <a:rect l="l" t="t" r="r" b="b"/>
              <a:pathLst>
                <a:path w="950" h="3483" extrusionOk="0">
                  <a:moveTo>
                    <a:pt x="0" y="1"/>
                  </a:moveTo>
                  <a:lnTo>
                    <a:pt x="0" y="3482"/>
                  </a:lnTo>
                  <a:lnTo>
                    <a:pt x="950" y="3482"/>
                  </a:lnTo>
                  <a:lnTo>
                    <a:pt x="950" y="1"/>
                  </a:lnTo>
                  <a:close/>
                </a:path>
              </a:pathLst>
            </a:custGeom>
            <a:solidFill>
              <a:srgbClr val="E6E6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843;p64">
              <a:extLst>
                <a:ext uri="{FF2B5EF4-FFF2-40B4-BE49-F238E27FC236}">
                  <a16:creationId xmlns:a16="http://schemas.microsoft.com/office/drawing/2014/main" id="{9468B9AC-7C9B-0884-95B7-ABE056A0354B}"/>
                </a:ext>
              </a:extLst>
            </p:cNvPr>
            <p:cNvSpPr/>
            <p:nvPr/>
          </p:nvSpPr>
          <p:spPr>
            <a:xfrm>
              <a:off x="11258825" y="4751175"/>
              <a:ext cx="276950" cy="71250"/>
            </a:xfrm>
            <a:custGeom>
              <a:avLst/>
              <a:gdLst/>
              <a:ahLst/>
              <a:cxnLst/>
              <a:rect l="l" t="t" r="r" b="b"/>
              <a:pathLst>
                <a:path w="11078" h="2850" extrusionOk="0">
                  <a:moveTo>
                    <a:pt x="1367" y="0"/>
                  </a:moveTo>
                  <a:cubicBezTo>
                    <a:pt x="610" y="0"/>
                    <a:pt x="0" y="611"/>
                    <a:pt x="0" y="1368"/>
                  </a:cubicBezTo>
                  <a:lnTo>
                    <a:pt x="0" y="1482"/>
                  </a:lnTo>
                  <a:cubicBezTo>
                    <a:pt x="0" y="2239"/>
                    <a:pt x="610" y="2850"/>
                    <a:pt x="1367" y="2850"/>
                  </a:cubicBezTo>
                  <a:lnTo>
                    <a:pt x="9710" y="2850"/>
                  </a:lnTo>
                  <a:cubicBezTo>
                    <a:pt x="10468" y="2850"/>
                    <a:pt x="11078" y="2239"/>
                    <a:pt x="11078" y="1482"/>
                  </a:cubicBezTo>
                  <a:lnTo>
                    <a:pt x="11078" y="1368"/>
                  </a:lnTo>
                  <a:cubicBezTo>
                    <a:pt x="11078" y="611"/>
                    <a:pt x="10468" y="0"/>
                    <a:pt x="9710" y="0"/>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844;p64">
              <a:extLst>
                <a:ext uri="{FF2B5EF4-FFF2-40B4-BE49-F238E27FC236}">
                  <a16:creationId xmlns:a16="http://schemas.microsoft.com/office/drawing/2014/main" id="{C47CFE0F-6235-A4E5-3865-FA0DF2755809}"/>
                </a:ext>
              </a:extLst>
            </p:cNvPr>
            <p:cNvSpPr/>
            <p:nvPr/>
          </p:nvSpPr>
          <p:spPr>
            <a:xfrm>
              <a:off x="9818700" y="4608750"/>
              <a:ext cx="1804125" cy="63325"/>
            </a:xfrm>
            <a:custGeom>
              <a:avLst/>
              <a:gdLst/>
              <a:ahLst/>
              <a:cxnLst/>
              <a:rect l="l" t="t" r="r" b="b"/>
              <a:pathLst>
                <a:path w="72165" h="2533" extrusionOk="0">
                  <a:moveTo>
                    <a:pt x="0" y="0"/>
                  </a:moveTo>
                  <a:lnTo>
                    <a:pt x="0" y="2533"/>
                  </a:lnTo>
                  <a:lnTo>
                    <a:pt x="72165" y="2533"/>
                  </a:lnTo>
                  <a:lnTo>
                    <a:pt x="72165" y="0"/>
                  </a:ln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845;p64">
              <a:extLst>
                <a:ext uri="{FF2B5EF4-FFF2-40B4-BE49-F238E27FC236}">
                  <a16:creationId xmlns:a16="http://schemas.microsoft.com/office/drawing/2014/main" id="{02214C07-6089-7833-9EDE-C28D9890B37D}"/>
                </a:ext>
              </a:extLst>
            </p:cNvPr>
            <p:cNvSpPr/>
            <p:nvPr/>
          </p:nvSpPr>
          <p:spPr>
            <a:xfrm>
              <a:off x="11579425" y="4569200"/>
              <a:ext cx="185825" cy="166175"/>
            </a:xfrm>
            <a:custGeom>
              <a:avLst/>
              <a:gdLst/>
              <a:ahLst/>
              <a:cxnLst/>
              <a:rect l="l" t="t" r="r" b="b"/>
              <a:pathLst>
                <a:path w="7433" h="6647" extrusionOk="0">
                  <a:moveTo>
                    <a:pt x="0" y="1"/>
                  </a:moveTo>
                  <a:lnTo>
                    <a:pt x="2280" y="6647"/>
                  </a:lnTo>
                  <a:lnTo>
                    <a:pt x="7432" y="6647"/>
                  </a:lnTo>
                  <a:lnTo>
                    <a:pt x="7432" y="1"/>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46;p64">
              <a:extLst>
                <a:ext uri="{FF2B5EF4-FFF2-40B4-BE49-F238E27FC236}">
                  <a16:creationId xmlns:a16="http://schemas.microsoft.com/office/drawing/2014/main" id="{62A52946-CBD1-7D77-76A2-F2DF802123A7}"/>
                </a:ext>
              </a:extLst>
            </p:cNvPr>
            <p:cNvSpPr/>
            <p:nvPr/>
          </p:nvSpPr>
          <p:spPr>
            <a:xfrm>
              <a:off x="11646550" y="4664150"/>
              <a:ext cx="102875" cy="31675"/>
            </a:xfrm>
            <a:custGeom>
              <a:avLst/>
              <a:gdLst/>
              <a:ahLst/>
              <a:cxnLst/>
              <a:rect l="l" t="t" r="r" b="b"/>
              <a:pathLst>
                <a:path w="4115" h="1267" extrusionOk="0">
                  <a:moveTo>
                    <a:pt x="609" y="1"/>
                  </a:moveTo>
                  <a:cubicBezTo>
                    <a:pt x="271" y="1"/>
                    <a:pt x="0" y="271"/>
                    <a:pt x="0" y="609"/>
                  </a:cubicBezTo>
                  <a:lnTo>
                    <a:pt x="0" y="658"/>
                  </a:lnTo>
                  <a:cubicBezTo>
                    <a:pt x="0" y="994"/>
                    <a:pt x="271" y="1266"/>
                    <a:pt x="609" y="1266"/>
                  </a:cubicBezTo>
                  <a:lnTo>
                    <a:pt x="3505" y="1266"/>
                  </a:lnTo>
                  <a:cubicBezTo>
                    <a:pt x="3842" y="1266"/>
                    <a:pt x="4114" y="994"/>
                    <a:pt x="4114" y="658"/>
                  </a:cubicBezTo>
                  <a:lnTo>
                    <a:pt x="4114" y="609"/>
                  </a:lnTo>
                  <a:cubicBezTo>
                    <a:pt x="4114" y="271"/>
                    <a:pt x="3842" y="1"/>
                    <a:pt x="3505"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847;p64">
              <a:extLst>
                <a:ext uri="{FF2B5EF4-FFF2-40B4-BE49-F238E27FC236}">
                  <a16:creationId xmlns:a16="http://schemas.microsoft.com/office/drawing/2014/main" id="{4F058293-99C6-222D-4DF3-BF3F95F718C6}"/>
                </a:ext>
              </a:extLst>
            </p:cNvPr>
            <p:cNvSpPr/>
            <p:nvPr/>
          </p:nvSpPr>
          <p:spPr>
            <a:xfrm>
              <a:off x="11630700" y="4719525"/>
              <a:ext cx="142450" cy="102900"/>
            </a:xfrm>
            <a:custGeom>
              <a:avLst/>
              <a:gdLst/>
              <a:ahLst/>
              <a:cxnLst/>
              <a:rect l="l" t="t" r="r" b="b"/>
              <a:pathLst>
                <a:path w="5698" h="4116" extrusionOk="0">
                  <a:moveTo>
                    <a:pt x="457" y="1"/>
                  </a:moveTo>
                  <a:cubicBezTo>
                    <a:pt x="204" y="1"/>
                    <a:pt x="1" y="204"/>
                    <a:pt x="1" y="457"/>
                  </a:cubicBezTo>
                  <a:lnTo>
                    <a:pt x="1" y="3660"/>
                  </a:lnTo>
                  <a:cubicBezTo>
                    <a:pt x="1" y="3912"/>
                    <a:pt x="204" y="4116"/>
                    <a:pt x="457" y="4116"/>
                  </a:cubicBezTo>
                  <a:lnTo>
                    <a:pt x="5242" y="4116"/>
                  </a:lnTo>
                  <a:cubicBezTo>
                    <a:pt x="5494" y="4116"/>
                    <a:pt x="5698" y="3912"/>
                    <a:pt x="5698" y="3660"/>
                  </a:cubicBezTo>
                  <a:lnTo>
                    <a:pt x="5698" y="457"/>
                  </a:lnTo>
                  <a:cubicBezTo>
                    <a:pt x="5698" y="204"/>
                    <a:pt x="5494" y="1"/>
                    <a:pt x="5242"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848;p64">
              <a:extLst>
                <a:ext uri="{FF2B5EF4-FFF2-40B4-BE49-F238E27FC236}">
                  <a16:creationId xmlns:a16="http://schemas.microsoft.com/office/drawing/2014/main" id="{C01F108D-73C5-9D56-6503-D5617D4BDE0D}"/>
                </a:ext>
              </a:extLst>
            </p:cNvPr>
            <p:cNvSpPr/>
            <p:nvPr/>
          </p:nvSpPr>
          <p:spPr>
            <a:xfrm>
              <a:off x="8599975" y="4039050"/>
              <a:ext cx="91175" cy="514350"/>
            </a:xfrm>
            <a:custGeom>
              <a:avLst/>
              <a:gdLst/>
              <a:ahLst/>
              <a:cxnLst/>
              <a:rect l="l" t="t" r="r" b="b"/>
              <a:pathLst>
                <a:path w="3647" h="20574" fill="none" extrusionOk="0">
                  <a:moveTo>
                    <a:pt x="1" y="1"/>
                  </a:moveTo>
                  <a:lnTo>
                    <a:pt x="3647" y="850"/>
                  </a:lnTo>
                  <a:lnTo>
                    <a:pt x="3647" y="20573"/>
                  </a:lnTo>
                </a:path>
              </a:pathLst>
            </a:custGeom>
            <a:solidFill>
              <a:srgbClr val="1D262D"/>
            </a:solidFill>
            <a:ln w="23725" cap="rnd" cmpd="sng">
              <a:solidFill>
                <a:srgbClr val="1D262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849;p64">
              <a:extLst>
                <a:ext uri="{FF2B5EF4-FFF2-40B4-BE49-F238E27FC236}">
                  <a16:creationId xmlns:a16="http://schemas.microsoft.com/office/drawing/2014/main" id="{86D0EC6E-6C03-9680-D910-714537EBE564}"/>
                </a:ext>
              </a:extLst>
            </p:cNvPr>
            <p:cNvSpPr/>
            <p:nvPr/>
          </p:nvSpPr>
          <p:spPr>
            <a:xfrm>
              <a:off x="8040250" y="4505900"/>
              <a:ext cx="2815050" cy="292800"/>
            </a:xfrm>
            <a:custGeom>
              <a:avLst/>
              <a:gdLst/>
              <a:ahLst/>
              <a:cxnLst/>
              <a:rect l="l" t="t" r="r" b="b"/>
              <a:pathLst>
                <a:path w="112602" h="11712" extrusionOk="0">
                  <a:moveTo>
                    <a:pt x="7293" y="0"/>
                  </a:moveTo>
                  <a:cubicBezTo>
                    <a:pt x="3013" y="0"/>
                    <a:pt x="0" y="1577"/>
                    <a:pt x="0" y="5855"/>
                  </a:cubicBezTo>
                  <a:cubicBezTo>
                    <a:pt x="0" y="10135"/>
                    <a:pt x="3013" y="11711"/>
                    <a:pt x="7293" y="11711"/>
                  </a:cubicBezTo>
                  <a:lnTo>
                    <a:pt x="112601" y="11711"/>
                  </a:lnTo>
                  <a:lnTo>
                    <a:pt x="112601" y="2206"/>
                  </a:lnTo>
                  <a:cubicBezTo>
                    <a:pt x="112601" y="2206"/>
                    <a:pt x="30386" y="2254"/>
                    <a:pt x="29144" y="2254"/>
                  </a:cubicBezTo>
                  <a:lnTo>
                    <a:pt x="26207" y="0"/>
                  </a:ln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850;p64">
              <a:extLst>
                <a:ext uri="{FF2B5EF4-FFF2-40B4-BE49-F238E27FC236}">
                  <a16:creationId xmlns:a16="http://schemas.microsoft.com/office/drawing/2014/main" id="{95DF3661-2A7B-D8F7-BE48-3D64FA699528}"/>
                </a:ext>
              </a:extLst>
            </p:cNvPr>
            <p:cNvSpPr/>
            <p:nvPr/>
          </p:nvSpPr>
          <p:spPr>
            <a:xfrm>
              <a:off x="7830400" y="3872875"/>
              <a:ext cx="817225" cy="902075"/>
            </a:xfrm>
            <a:custGeom>
              <a:avLst/>
              <a:gdLst/>
              <a:ahLst/>
              <a:cxnLst/>
              <a:rect l="l" t="t" r="r" b="b"/>
              <a:pathLst>
                <a:path w="32689" h="36083" extrusionOk="0">
                  <a:moveTo>
                    <a:pt x="7938" y="1"/>
                  </a:moveTo>
                  <a:lnTo>
                    <a:pt x="3865" y="6768"/>
                  </a:lnTo>
                  <a:lnTo>
                    <a:pt x="39" y="18472"/>
                  </a:lnTo>
                  <a:lnTo>
                    <a:pt x="0" y="36083"/>
                  </a:lnTo>
                  <a:lnTo>
                    <a:pt x="14016" y="36083"/>
                  </a:lnTo>
                  <a:cubicBezTo>
                    <a:pt x="14016" y="28803"/>
                    <a:pt x="20700" y="28486"/>
                    <a:pt x="20700" y="28486"/>
                  </a:cubicBezTo>
                  <a:lnTo>
                    <a:pt x="32689" y="28486"/>
                  </a:lnTo>
                  <a:lnTo>
                    <a:pt x="32689" y="2625"/>
                  </a:lnTo>
                  <a:cubicBezTo>
                    <a:pt x="32689" y="1289"/>
                    <a:pt x="31466" y="1"/>
                    <a:pt x="30129" y="1"/>
                  </a:cubicBezTo>
                  <a:lnTo>
                    <a:pt x="29958" y="1"/>
                  </a:lnTo>
                  <a:cubicBezTo>
                    <a:pt x="29913" y="1"/>
                    <a:pt x="29871" y="11"/>
                    <a:pt x="29827" y="13"/>
                  </a:cubicBezTo>
                  <a:lnTo>
                    <a:pt x="29816" y="1"/>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851;p64">
              <a:extLst>
                <a:ext uri="{FF2B5EF4-FFF2-40B4-BE49-F238E27FC236}">
                  <a16:creationId xmlns:a16="http://schemas.microsoft.com/office/drawing/2014/main" id="{105A07C4-9036-472F-9246-5FFED083A379}"/>
                </a:ext>
              </a:extLst>
            </p:cNvPr>
            <p:cNvSpPr/>
            <p:nvPr/>
          </p:nvSpPr>
          <p:spPr>
            <a:xfrm>
              <a:off x="7984700" y="3928250"/>
              <a:ext cx="552175" cy="417375"/>
            </a:xfrm>
            <a:custGeom>
              <a:avLst/>
              <a:gdLst/>
              <a:ahLst/>
              <a:cxnLst/>
              <a:rect l="l" t="t" r="r" b="b"/>
              <a:pathLst>
                <a:path w="22087" h="16695" extrusionOk="0">
                  <a:moveTo>
                    <a:pt x="7388" y="1"/>
                  </a:moveTo>
                  <a:cubicBezTo>
                    <a:pt x="855" y="4432"/>
                    <a:pt x="1" y="16694"/>
                    <a:pt x="1" y="16694"/>
                  </a:cubicBezTo>
                  <a:cubicBezTo>
                    <a:pt x="19903" y="14188"/>
                    <a:pt x="22087" y="10751"/>
                    <a:pt x="22087" y="10751"/>
                  </a:cubicBezTo>
                  <a:lnTo>
                    <a:pt x="22087" y="1"/>
                  </a:ln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852;p64">
              <a:extLst>
                <a:ext uri="{FF2B5EF4-FFF2-40B4-BE49-F238E27FC236}">
                  <a16:creationId xmlns:a16="http://schemas.microsoft.com/office/drawing/2014/main" id="{F8B73FF2-D100-D4E3-7A0A-3C477C6867EE}"/>
                </a:ext>
              </a:extLst>
            </p:cNvPr>
            <p:cNvSpPr/>
            <p:nvPr/>
          </p:nvSpPr>
          <p:spPr>
            <a:xfrm>
              <a:off x="8441875" y="4379275"/>
              <a:ext cx="87075" cy="142450"/>
            </a:xfrm>
            <a:custGeom>
              <a:avLst/>
              <a:gdLst/>
              <a:ahLst/>
              <a:cxnLst/>
              <a:rect l="l" t="t" r="r" b="b"/>
              <a:pathLst>
                <a:path w="3483" h="5698" extrusionOk="0">
                  <a:moveTo>
                    <a:pt x="1" y="1"/>
                  </a:moveTo>
                  <a:lnTo>
                    <a:pt x="1" y="5698"/>
                  </a:lnTo>
                  <a:lnTo>
                    <a:pt x="3483" y="5698"/>
                  </a:lnTo>
                  <a:lnTo>
                    <a:pt x="3483" y="1"/>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853;p64">
              <a:extLst>
                <a:ext uri="{FF2B5EF4-FFF2-40B4-BE49-F238E27FC236}">
                  <a16:creationId xmlns:a16="http://schemas.microsoft.com/office/drawing/2014/main" id="{EB504C18-0194-F26F-4F01-4BE2F148AB2E}"/>
                </a:ext>
              </a:extLst>
            </p:cNvPr>
            <p:cNvSpPr/>
            <p:nvPr/>
          </p:nvSpPr>
          <p:spPr>
            <a:xfrm>
              <a:off x="8441875" y="4474225"/>
              <a:ext cx="87075" cy="47500"/>
            </a:xfrm>
            <a:custGeom>
              <a:avLst/>
              <a:gdLst/>
              <a:ahLst/>
              <a:cxnLst/>
              <a:rect l="l" t="t" r="r" b="b"/>
              <a:pathLst>
                <a:path w="3483" h="1900" extrusionOk="0">
                  <a:moveTo>
                    <a:pt x="1" y="1"/>
                  </a:moveTo>
                  <a:lnTo>
                    <a:pt x="1" y="1900"/>
                  </a:lnTo>
                  <a:lnTo>
                    <a:pt x="3483" y="1900"/>
                  </a:lnTo>
                  <a:lnTo>
                    <a:pt x="3483" y="1"/>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854;p64">
              <a:extLst>
                <a:ext uri="{FF2B5EF4-FFF2-40B4-BE49-F238E27FC236}">
                  <a16:creationId xmlns:a16="http://schemas.microsoft.com/office/drawing/2014/main" id="{B0D2B837-6CC9-EBEA-028A-6C90069BAF66}"/>
                </a:ext>
              </a:extLst>
            </p:cNvPr>
            <p:cNvSpPr/>
            <p:nvPr/>
          </p:nvSpPr>
          <p:spPr>
            <a:xfrm>
              <a:off x="7919650" y="4695800"/>
              <a:ext cx="158275" cy="55425"/>
            </a:xfrm>
            <a:custGeom>
              <a:avLst/>
              <a:gdLst/>
              <a:ahLst/>
              <a:cxnLst/>
              <a:rect l="l" t="t" r="r" b="b"/>
              <a:pathLst>
                <a:path w="6331" h="2217" extrusionOk="0">
                  <a:moveTo>
                    <a:pt x="1067" y="0"/>
                  </a:moveTo>
                  <a:cubicBezTo>
                    <a:pt x="478" y="0"/>
                    <a:pt x="0" y="478"/>
                    <a:pt x="0" y="1067"/>
                  </a:cubicBezTo>
                  <a:lnTo>
                    <a:pt x="0" y="1150"/>
                  </a:lnTo>
                  <a:cubicBezTo>
                    <a:pt x="0" y="1738"/>
                    <a:pt x="478" y="2215"/>
                    <a:pt x="1067" y="2216"/>
                  </a:cubicBezTo>
                  <a:lnTo>
                    <a:pt x="5265" y="2216"/>
                  </a:lnTo>
                  <a:cubicBezTo>
                    <a:pt x="5853" y="2215"/>
                    <a:pt x="6331" y="1739"/>
                    <a:pt x="6331" y="1150"/>
                  </a:cubicBezTo>
                  <a:lnTo>
                    <a:pt x="6331" y="1067"/>
                  </a:lnTo>
                  <a:cubicBezTo>
                    <a:pt x="6331" y="478"/>
                    <a:pt x="5853" y="0"/>
                    <a:pt x="5265" y="0"/>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855;p64">
              <a:extLst>
                <a:ext uri="{FF2B5EF4-FFF2-40B4-BE49-F238E27FC236}">
                  <a16:creationId xmlns:a16="http://schemas.microsoft.com/office/drawing/2014/main" id="{D8DBC916-5564-E2C3-3421-8A4994DD918D}"/>
                </a:ext>
              </a:extLst>
            </p:cNvPr>
            <p:cNvSpPr/>
            <p:nvPr/>
          </p:nvSpPr>
          <p:spPr>
            <a:xfrm>
              <a:off x="7982950" y="4695750"/>
              <a:ext cx="94975" cy="55550"/>
            </a:xfrm>
            <a:custGeom>
              <a:avLst/>
              <a:gdLst/>
              <a:ahLst/>
              <a:cxnLst/>
              <a:rect l="l" t="t" r="r" b="b"/>
              <a:pathLst>
                <a:path w="3799" h="2222" extrusionOk="0">
                  <a:moveTo>
                    <a:pt x="2649" y="1"/>
                  </a:moveTo>
                  <a:cubicBezTo>
                    <a:pt x="2613" y="1"/>
                    <a:pt x="2577" y="2"/>
                    <a:pt x="2539" y="3"/>
                  </a:cubicBezTo>
                  <a:lnTo>
                    <a:pt x="1" y="3"/>
                  </a:lnTo>
                  <a:lnTo>
                    <a:pt x="1" y="2218"/>
                  </a:lnTo>
                  <a:lnTo>
                    <a:pt x="2539" y="2218"/>
                  </a:lnTo>
                  <a:cubicBezTo>
                    <a:pt x="2581" y="2221"/>
                    <a:pt x="2622" y="2222"/>
                    <a:pt x="2662" y="2222"/>
                  </a:cubicBezTo>
                  <a:cubicBezTo>
                    <a:pt x="3367" y="2222"/>
                    <a:pt x="3799" y="1850"/>
                    <a:pt x="3799" y="1265"/>
                  </a:cubicBezTo>
                  <a:lnTo>
                    <a:pt x="3799" y="1069"/>
                  </a:lnTo>
                  <a:cubicBezTo>
                    <a:pt x="3799" y="474"/>
                    <a:pt x="3537" y="1"/>
                    <a:pt x="2649" y="1"/>
                  </a:cubicBez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856;p64">
              <a:extLst>
                <a:ext uri="{FF2B5EF4-FFF2-40B4-BE49-F238E27FC236}">
                  <a16:creationId xmlns:a16="http://schemas.microsoft.com/office/drawing/2014/main" id="{744FC5A2-886D-12A5-FB5D-3364C6E5AB1F}"/>
                </a:ext>
              </a:extLst>
            </p:cNvPr>
            <p:cNvSpPr/>
            <p:nvPr/>
          </p:nvSpPr>
          <p:spPr>
            <a:xfrm>
              <a:off x="7830400" y="3877975"/>
              <a:ext cx="198475" cy="482500"/>
            </a:xfrm>
            <a:custGeom>
              <a:avLst/>
              <a:gdLst/>
              <a:ahLst/>
              <a:cxnLst/>
              <a:rect l="l" t="t" r="r" b="b"/>
              <a:pathLst>
                <a:path w="7939" h="19300" extrusionOk="0">
                  <a:moveTo>
                    <a:pt x="7938" y="1"/>
                  </a:moveTo>
                  <a:lnTo>
                    <a:pt x="7938" y="1"/>
                  </a:lnTo>
                  <a:cubicBezTo>
                    <a:pt x="7938" y="1"/>
                    <a:pt x="0" y="6193"/>
                    <a:pt x="39" y="19296"/>
                  </a:cubicBezTo>
                  <a:cubicBezTo>
                    <a:pt x="39" y="19296"/>
                    <a:pt x="98" y="19300"/>
                    <a:pt x="190" y="19300"/>
                  </a:cubicBezTo>
                  <a:cubicBezTo>
                    <a:pt x="527" y="19300"/>
                    <a:pt x="1312" y="19247"/>
                    <a:pt x="1368" y="18763"/>
                  </a:cubicBezTo>
                  <a:cubicBezTo>
                    <a:pt x="2583" y="8375"/>
                    <a:pt x="6970" y="3191"/>
                    <a:pt x="7938"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857;p64">
              <a:extLst>
                <a:ext uri="{FF2B5EF4-FFF2-40B4-BE49-F238E27FC236}">
                  <a16:creationId xmlns:a16="http://schemas.microsoft.com/office/drawing/2014/main" id="{C5ED5D24-1B35-7CB0-5D2F-9880DD54723A}"/>
                </a:ext>
              </a:extLst>
            </p:cNvPr>
            <p:cNvSpPr/>
            <p:nvPr/>
          </p:nvSpPr>
          <p:spPr>
            <a:xfrm>
              <a:off x="7824700" y="4474225"/>
              <a:ext cx="31675" cy="253225"/>
            </a:xfrm>
            <a:custGeom>
              <a:avLst/>
              <a:gdLst/>
              <a:ahLst/>
              <a:cxnLst/>
              <a:rect l="l" t="t" r="r" b="b"/>
              <a:pathLst>
                <a:path w="1267" h="10129" extrusionOk="0">
                  <a:moveTo>
                    <a:pt x="610" y="1"/>
                  </a:moveTo>
                  <a:cubicBezTo>
                    <a:pt x="273" y="1"/>
                    <a:pt x="0" y="273"/>
                    <a:pt x="0" y="610"/>
                  </a:cubicBezTo>
                  <a:lnTo>
                    <a:pt x="0" y="9520"/>
                  </a:lnTo>
                  <a:cubicBezTo>
                    <a:pt x="0" y="9858"/>
                    <a:pt x="273" y="10129"/>
                    <a:pt x="610" y="10129"/>
                  </a:cubicBezTo>
                  <a:lnTo>
                    <a:pt x="657" y="10129"/>
                  </a:lnTo>
                  <a:cubicBezTo>
                    <a:pt x="995" y="10129"/>
                    <a:pt x="1266" y="9858"/>
                    <a:pt x="1266" y="9520"/>
                  </a:cubicBezTo>
                  <a:lnTo>
                    <a:pt x="1266" y="610"/>
                  </a:lnTo>
                  <a:cubicBezTo>
                    <a:pt x="1266" y="273"/>
                    <a:pt x="995" y="1"/>
                    <a:pt x="657" y="1"/>
                  </a:cubicBez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858;p64">
              <a:extLst>
                <a:ext uri="{FF2B5EF4-FFF2-40B4-BE49-F238E27FC236}">
                  <a16:creationId xmlns:a16="http://schemas.microsoft.com/office/drawing/2014/main" id="{9AB76273-BDC2-14D8-2F41-EA75E955DB35}"/>
                </a:ext>
              </a:extLst>
            </p:cNvPr>
            <p:cNvSpPr/>
            <p:nvPr/>
          </p:nvSpPr>
          <p:spPr>
            <a:xfrm>
              <a:off x="7800975" y="4774925"/>
              <a:ext cx="411475" cy="55400"/>
            </a:xfrm>
            <a:custGeom>
              <a:avLst/>
              <a:gdLst/>
              <a:ahLst/>
              <a:cxnLst/>
              <a:rect l="l" t="t" r="r" b="b"/>
              <a:pathLst>
                <a:path w="16459" h="2216" extrusionOk="0">
                  <a:moveTo>
                    <a:pt x="1067" y="1"/>
                  </a:moveTo>
                  <a:cubicBezTo>
                    <a:pt x="475" y="1"/>
                    <a:pt x="0" y="476"/>
                    <a:pt x="0" y="1066"/>
                  </a:cubicBezTo>
                  <a:lnTo>
                    <a:pt x="0" y="1149"/>
                  </a:lnTo>
                  <a:cubicBezTo>
                    <a:pt x="0" y="1741"/>
                    <a:pt x="475" y="2216"/>
                    <a:pt x="1067" y="2216"/>
                  </a:cubicBezTo>
                  <a:lnTo>
                    <a:pt x="15392" y="2216"/>
                  </a:lnTo>
                  <a:cubicBezTo>
                    <a:pt x="15983" y="2216"/>
                    <a:pt x="16458" y="1741"/>
                    <a:pt x="16458" y="1149"/>
                  </a:cubicBezTo>
                  <a:lnTo>
                    <a:pt x="16458" y="1066"/>
                  </a:lnTo>
                  <a:cubicBezTo>
                    <a:pt x="16458" y="476"/>
                    <a:pt x="15983" y="1"/>
                    <a:pt x="15392"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859;p64">
              <a:extLst>
                <a:ext uri="{FF2B5EF4-FFF2-40B4-BE49-F238E27FC236}">
                  <a16:creationId xmlns:a16="http://schemas.microsoft.com/office/drawing/2014/main" id="{3DD4C84B-B563-C538-D2A1-3272BBD1F744}"/>
                </a:ext>
              </a:extLst>
            </p:cNvPr>
            <p:cNvSpPr/>
            <p:nvPr/>
          </p:nvSpPr>
          <p:spPr>
            <a:xfrm>
              <a:off x="8027425" y="3571325"/>
              <a:ext cx="632425" cy="301575"/>
            </a:xfrm>
            <a:custGeom>
              <a:avLst/>
              <a:gdLst/>
              <a:ahLst/>
              <a:cxnLst/>
              <a:rect l="l" t="t" r="r" b="b"/>
              <a:pathLst>
                <a:path w="25297" h="12063" extrusionOk="0">
                  <a:moveTo>
                    <a:pt x="24513" y="1"/>
                  </a:moveTo>
                  <a:cubicBezTo>
                    <a:pt x="2439" y="1"/>
                    <a:pt x="0" y="12063"/>
                    <a:pt x="0" y="12063"/>
                  </a:cubicBezTo>
                  <a:lnTo>
                    <a:pt x="22675" y="12063"/>
                  </a:lnTo>
                  <a:cubicBezTo>
                    <a:pt x="23586" y="12063"/>
                    <a:pt x="24327" y="10475"/>
                    <a:pt x="24327" y="10475"/>
                  </a:cubicBezTo>
                  <a:cubicBezTo>
                    <a:pt x="25296" y="8824"/>
                    <a:pt x="24669" y="1"/>
                    <a:pt x="24669" y="1"/>
                  </a:cubicBezTo>
                  <a:cubicBezTo>
                    <a:pt x="24617" y="1"/>
                    <a:pt x="24565" y="1"/>
                    <a:pt x="24513" y="1"/>
                  </a:cubicBez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860;p64">
              <a:extLst>
                <a:ext uri="{FF2B5EF4-FFF2-40B4-BE49-F238E27FC236}">
                  <a16:creationId xmlns:a16="http://schemas.microsoft.com/office/drawing/2014/main" id="{74A5972C-F31C-9DF2-FE04-F5BA633603F7}"/>
                </a:ext>
              </a:extLst>
            </p:cNvPr>
            <p:cNvSpPr/>
            <p:nvPr/>
          </p:nvSpPr>
          <p:spPr>
            <a:xfrm>
              <a:off x="8262425" y="4621450"/>
              <a:ext cx="390300" cy="390300"/>
            </a:xfrm>
            <a:custGeom>
              <a:avLst/>
              <a:gdLst/>
              <a:ahLst/>
              <a:cxnLst/>
              <a:rect l="l" t="t" r="r" b="b"/>
              <a:pathLst>
                <a:path w="15612" h="15612" extrusionOk="0">
                  <a:moveTo>
                    <a:pt x="7806" y="1"/>
                  </a:moveTo>
                  <a:cubicBezTo>
                    <a:pt x="3495" y="1"/>
                    <a:pt x="0" y="3496"/>
                    <a:pt x="0" y="7806"/>
                  </a:cubicBezTo>
                  <a:cubicBezTo>
                    <a:pt x="0" y="12117"/>
                    <a:pt x="3495" y="15612"/>
                    <a:pt x="7806" y="15612"/>
                  </a:cubicBezTo>
                  <a:cubicBezTo>
                    <a:pt x="12116" y="15612"/>
                    <a:pt x="15611" y="12117"/>
                    <a:pt x="15611" y="7806"/>
                  </a:cubicBezTo>
                  <a:cubicBezTo>
                    <a:pt x="15611" y="3496"/>
                    <a:pt x="12116" y="1"/>
                    <a:pt x="7806"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861;p64">
              <a:extLst>
                <a:ext uri="{FF2B5EF4-FFF2-40B4-BE49-F238E27FC236}">
                  <a16:creationId xmlns:a16="http://schemas.microsoft.com/office/drawing/2014/main" id="{A74CC561-660F-957F-367A-016F63C3016A}"/>
                </a:ext>
              </a:extLst>
            </p:cNvPr>
            <p:cNvSpPr/>
            <p:nvPr/>
          </p:nvSpPr>
          <p:spPr>
            <a:xfrm>
              <a:off x="8330800" y="4689825"/>
              <a:ext cx="253525" cy="253550"/>
            </a:xfrm>
            <a:custGeom>
              <a:avLst/>
              <a:gdLst/>
              <a:ahLst/>
              <a:cxnLst/>
              <a:rect l="l" t="t" r="r" b="b"/>
              <a:pathLst>
                <a:path w="10141" h="10142" extrusionOk="0">
                  <a:moveTo>
                    <a:pt x="5071" y="0"/>
                  </a:moveTo>
                  <a:cubicBezTo>
                    <a:pt x="2271" y="0"/>
                    <a:pt x="1" y="2271"/>
                    <a:pt x="1" y="5071"/>
                  </a:cubicBezTo>
                  <a:cubicBezTo>
                    <a:pt x="1" y="7871"/>
                    <a:pt x="2271" y="10141"/>
                    <a:pt x="5071" y="10141"/>
                  </a:cubicBezTo>
                  <a:cubicBezTo>
                    <a:pt x="7871" y="10141"/>
                    <a:pt x="10141" y="7871"/>
                    <a:pt x="10141" y="5071"/>
                  </a:cubicBezTo>
                  <a:cubicBezTo>
                    <a:pt x="10141" y="2271"/>
                    <a:pt x="7871" y="0"/>
                    <a:pt x="5071"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862;p64">
              <a:extLst>
                <a:ext uri="{FF2B5EF4-FFF2-40B4-BE49-F238E27FC236}">
                  <a16:creationId xmlns:a16="http://schemas.microsoft.com/office/drawing/2014/main" id="{AC711671-779E-2445-7EDB-63A4190DD6C3}"/>
                </a:ext>
              </a:extLst>
            </p:cNvPr>
            <p:cNvSpPr/>
            <p:nvPr/>
          </p:nvSpPr>
          <p:spPr>
            <a:xfrm>
              <a:off x="8417600" y="4779550"/>
              <a:ext cx="77025" cy="74075"/>
            </a:xfrm>
            <a:custGeom>
              <a:avLst/>
              <a:gdLst/>
              <a:ahLst/>
              <a:cxnLst/>
              <a:rect l="l" t="t" r="r" b="b"/>
              <a:pathLst>
                <a:path w="3081" h="2963" extrusionOk="0">
                  <a:moveTo>
                    <a:pt x="1599" y="1"/>
                  </a:moveTo>
                  <a:cubicBezTo>
                    <a:pt x="1000" y="1"/>
                    <a:pt x="460" y="362"/>
                    <a:pt x="230" y="915"/>
                  </a:cubicBezTo>
                  <a:cubicBezTo>
                    <a:pt x="1" y="1468"/>
                    <a:pt x="128" y="2105"/>
                    <a:pt x="551" y="2529"/>
                  </a:cubicBezTo>
                  <a:cubicBezTo>
                    <a:pt x="835" y="2812"/>
                    <a:pt x="1214" y="2963"/>
                    <a:pt x="1599" y="2963"/>
                  </a:cubicBezTo>
                  <a:cubicBezTo>
                    <a:pt x="1790" y="2963"/>
                    <a:pt x="1982" y="2926"/>
                    <a:pt x="2165" y="2850"/>
                  </a:cubicBezTo>
                  <a:cubicBezTo>
                    <a:pt x="2719" y="2621"/>
                    <a:pt x="3079" y="2081"/>
                    <a:pt x="3079" y="1482"/>
                  </a:cubicBezTo>
                  <a:cubicBezTo>
                    <a:pt x="3080" y="664"/>
                    <a:pt x="2417" y="1"/>
                    <a:pt x="1599" y="1"/>
                  </a:cubicBezTo>
                  <a:close/>
                </a:path>
              </a:pathLst>
            </a:custGeom>
            <a:solidFill>
              <a:srgbClr val="4C5F6D"/>
            </a:solidFill>
            <a:ln w="7900" cap="flat" cmpd="sng">
              <a:solidFill>
                <a:srgbClr val="FFE031"/>
              </a:solidFill>
              <a:prstDash val="solid"/>
              <a:miter lim="107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863;p64">
              <a:extLst>
                <a:ext uri="{FF2B5EF4-FFF2-40B4-BE49-F238E27FC236}">
                  <a16:creationId xmlns:a16="http://schemas.microsoft.com/office/drawing/2014/main" id="{C195AEB3-F1AC-14FF-4EB5-C03E7BD6C6D9}"/>
                </a:ext>
              </a:extLst>
            </p:cNvPr>
            <p:cNvSpPr/>
            <p:nvPr/>
          </p:nvSpPr>
          <p:spPr>
            <a:xfrm>
              <a:off x="8426075" y="4711625"/>
              <a:ext cx="63300" cy="15850"/>
            </a:xfrm>
            <a:custGeom>
              <a:avLst/>
              <a:gdLst/>
              <a:ahLst/>
              <a:cxnLst/>
              <a:rect l="l" t="t" r="r" b="b"/>
              <a:pathLst>
                <a:path w="2532" h="634" extrusionOk="0">
                  <a:moveTo>
                    <a:pt x="1" y="0"/>
                  </a:moveTo>
                  <a:lnTo>
                    <a:pt x="1" y="634"/>
                  </a:lnTo>
                  <a:lnTo>
                    <a:pt x="2532" y="634"/>
                  </a:lnTo>
                  <a:lnTo>
                    <a:pt x="2532" y="0"/>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864;p64">
              <a:extLst>
                <a:ext uri="{FF2B5EF4-FFF2-40B4-BE49-F238E27FC236}">
                  <a16:creationId xmlns:a16="http://schemas.microsoft.com/office/drawing/2014/main" id="{C2F82812-A189-709F-20FB-0C606C188B5E}"/>
                </a:ext>
              </a:extLst>
            </p:cNvPr>
            <p:cNvSpPr/>
            <p:nvPr/>
          </p:nvSpPr>
          <p:spPr>
            <a:xfrm>
              <a:off x="8426075" y="4909425"/>
              <a:ext cx="63300" cy="15850"/>
            </a:xfrm>
            <a:custGeom>
              <a:avLst/>
              <a:gdLst/>
              <a:ahLst/>
              <a:cxnLst/>
              <a:rect l="l" t="t" r="r" b="b"/>
              <a:pathLst>
                <a:path w="2532" h="634" extrusionOk="0">
                  <a:moveTo>
                    <a:pt x="1" y="0"/>
                  </a:moveTo>
                  <a:lnTo>
                    <a:pt x="1" y="634"/>
                  </a:lnTo>
                  <a:lnTo>
                    <a:pt x="2532" y="634"/>
                  </a:lnTo>
                  <a:lnTo>
                    <a:pt x="2532" y="0"/>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865;p64">
              <a:extLst>
                <a:ext uri="{FF2B5EF4-FFF2-40B4-BE49-F238E27FC236}">
                  <a16:creationId xmlns:a16="http://schemas.microsoft.com/office/drawing/2014/main" id="{57E27723-E57B-0724-44AF-FF296671F5B5}"/>
                </a:ext>
              </a:extLst>
            </p:cNvPr>
            <p:cNvSpPr/>
            <p:nvPr/>
          </p:nvSpPr>
          <p:spPr>
            <a:xfrm>
              <a:off x="8536825" y="4790750"/>
              <a:ext cx="15875" cy="55425"/>
            </a:xfrm>
            <a:custGeom>
              <a:avLst/>
              <a:gdLst/>
              <a:ahLst/>
              <a:cxnLst/>
              <a:rect l="l" t="t" r="r" b="b"/>
              <a:pathLst>
                <a:path w="635" h="2217" extrusionOk="0">
                  <a:moveTo>
                    <a:pt x="1" y="0"/>
                  </a:moveTo>
                  <a:lnTo>
                    <a:pt x="1" y="2216"/>
                  </a:lnTo>
                  <a:lnTo>
                    <a:pt x="634" y="2216"/>
                  </a:lnTo>
                  <a:lnTo>
                    <a:pt x="634" y="0"/>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866;p64">
              <a:extLst>
                <a:ext uri="{FF2B5EF4-FFF2-40B4-BE49-F238E27FC236}">
                  <a16:creationId xmlns:a16="http://schemas.microsoft.com/office/drawing/2014/main" id="{D1495F0C-070D-3181-B9F6-86FEC91AF315}"/>
                </a:ext>
              </a:extLst>
            </p:cNvPr>
            <p:cNvSpPr/>
            <p:nvPr/>
          </p:nvSpPr>
          <p:spPr>
            <a:xfrm>
              <a:off x="8354850" y="4790750"/>
              <a:ext cx="15850" cy="55425"/>
            </a:xfrm>
            <a:custGeom>
              <a:avLst/>
              <a:gdLst/>
              <a:ahLst/>
              <a:cxnLst/>
              <a:rect l="l" t="t" r="r" b="b"/>
              <a:pathLst>
                <a:path w="634" h="2217" extrusionOk="0">
                  <a:moveTo>
                    <a:pt x="0" y="0"/>
                  </a:moveTo>
                  <a:lnTo>
                    <a:pt x="0" y="2216"/>
                  </a:lnTo>
                  <a:lnTo>
                    <a:pt x="633" y="2216"/>
                  </a:lnTo>
                  <a:lnTo>
                    <a:pt x="633" y="0"/>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867;p64">
              <a:extLst>
                <a:ext uri="{FF2B5EF4-FFF2-40B4-BE49-F238E27FC236}">
                  <a16:creationId xmlns:a16="http://schemas.microsoft.com/office/drawing/2014/main" id="{3A51A3E3-93F7-A281-4BD1-9125DC2E57E8}"/>
                </a:ext>
              </a:extLst>
            </p:cNvPr>
            <p:cNvSpPr/>
            <p:nvPr/>
          </p:nvSpPr>
          <p:spPr>
            <a:xfrm>
              <a:off x="8940375" y="4719525"/>
              <a:ext cx="1875350" cy="55425"/>
            </a:xfrm>
            <a:custGeom>
              <a:avLst/>
              <a:gdLst/>
              <a:ahLst/>
              <a:cxnLst/>
              <a:rect l="l" t="t" r="r" b="b"/>
              <a:pathLst>
                <a:path w="75014" h="2217" extrusionOk="0">
                  <a:moveTo>
                    <a:pt x="1" y="1"/>
                  </a:moveTo>
                  <a:lnTo>
                    <a:pt x="1" y="2217"/>
                  </a:lnTo>
                  <a:lnTo>
                    <a:pt x="75013" y="2217"/>
                  </a:lnTo>
                  <a:lnTo>
                    <a:pt x="75013" y="1"/>
                  </a:ln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868;p64">
              <a:extLst>
                <a:ext uri="{FF2B5EF4-FFF2-40B4-BE49-F238E27FC236}">
                  <a16:creationId xmlns:a16="http://schemas.microsoft.com/office/drawing/2014/main" id="{140145AB-A666-E2F5-A9D8-037BB77693FD}"/>
                </a:ext>
              </a:extLst>
            </p:cNvPr>
            <p:cNvSpPr/>
            <p:nvPr/>
          </p:nvSpPr>
          <p:spPr>
            <a:xfrm>
              <a:off x="9842100" y="4621450"/>
              <a:ext cx="390275" cy="390300"/>
            </a:xfrm>
            <a:custGeom>
              <a:avLst/>
              <a:gdLst/>
              <a:ahLst/>
              <a:cxnLst/>
              <a:rect l="l" t="t" r="r" b="b"/>
              <a:pathLst>
                <a:path w="15611" h="15612" extrusionOk="0">
                  <a:moveTo>
                    <a:pt x="7806" y="1"/>
                  </a:moveTo>
                  <a:cubicBezTo>
                    <a:pt x="3496" y="1"/>
                    <a:pt x="1" y="3496"/>
                    <a:pt x="1" y="7806"/>
                  </a:cubicBezTo>
                  <a:cubicBezTo>
                    <a:pt x="1" y="12117"/>
                    <a:pt x="3496" y="15612"/>
                    <a:pt x="7806" y="15612"/>
                  </a:cubicBezTo>
                  <a:cubicBezTo>
                    <a:pt x="12117" y="15612"/>
                    <a:pt x="15611" y="12117"/>
                    <a:pt x="15611" y="7806"/>
                  </a:cubicBezTo>
                  <a:cubicBezTo>
                    <a:pt x="15611" y="3496"/>
                    <a:pt x="12117" y="1"/>
                    <a:pt x="7806"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869;p64">
              <a:extLst>
                <a:ext uri="{FF2B5EF4-FFF2-40B4-BE49-F238E27FC236}">
                  <a16:creationId xmlns:a16="http://schemas.microsoft.com/office/drawing/2014/main" id="{AAF3C6D4-4A83-F823-0AFF-F048847730C5}"/>
                </a:ext>
              </a:extLst>
            </p:cNvPr>
            <p:cNvSpPr/>
            <p:nvPr/>
          </p:nvSpPr>
          <p:spPr>
            <a:xfrm>
              <a:off x="9910500" y="4689825"/>
              <a:ext cx="253525" cy="253550"/>
            </a:xfrm>
            <a:custGeom>
              <a:avLst/>
              <a:gdLst/>
              <a:ahLst/>
              <a:cxnLst/>
              <a:rect l="l" t="t" r="r" b="b"/>
              <a:pathLst>
                <a:path w="10141" h="10142" extrusionOk="0">
                  <a:moveTo>
                    <a:pt x="5070" y="0"/>
                  </a:moveTo>
                  <a:cubicBezTo>
                    <a:pt x="2270" y="0"/>
                    <a:pt x="0" y="2271"/>
                    <a:pt x="0" y="5071"/>
                  </a:cubicBezTo>
                  <a:cubicBezTo>
                    <a:pt x="0" y="7871"/>
                    <a:pt x="2270" y="10141"/>
                    <a:pt x="5070" y="10141"/>
                  </a:cubicBezTo>
                  <a:cubicBezTo>
                    <a:pt x="7870" y="10141"/>
                    <a:pt x="10140" y="7871"/>
                    <a:pt x="10140" y="5071"/>
                  </a:cubicBezTo>
                  <a:cubicBezTo>
                    <a:pt x="10140" y="2271"/>
                    <a:pt x="7872" y="0"/>
                    <a:pt x="5070"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870;p64">
              <a:extLst>
                <a:ext uri="{FF2B5EF4-FFF2-40B4-BE49-F238E27FC236}">
                  <a16:creationId xmlns:a16="http://schemas.microsoft.com/office/drawing/2014/main" id="{F78F3C2D-9984-C78D-11AF-BEE0C43F5678}"/>
                </a:ext>
              </a:extLst>
            </p:cNvPr>
            <p:cNvSpPr/>
            <p:nvPr/>
          </p:nvSpPr>
          <p:spPr>
            <a:xfrm>
              <a:off x="9997300" y="4779550"/>
              <a:ext cx="77025" cy="74100"/>
            </a:xfrm>
            <a:custGeom>
              <a:avLst/>
              <a:gdLst/>
              <a:ahLst/>
              <a:cxnLst/>
              <a:rect l="l" t="t" r="r" b="b"/>
              <a:pathLst>
                <a:path w="3081" h="2964" extrusionOk="0">
                  <a:moveTo>
                    <a:pt x="1598" y="1"/>
                  </a:moveTo>
                  <a:cubicBezTo>
                    <a:pt x="999" y="1"/>
                    <a:pt x="460" y="361"/>
                    <a:pt x="230" y="915"/>
                  </a:cubicBezTo>
                  <a:cubicBezTo>
                    <a:pt x="1" y="1468"/>
                    <a:pt x="127" y="2105"/>
                    <a:pt x="550" y="2529"/>
                  </a:cubicBezTo>
                  <a:cubicBezTo>
                    <a:pt x="833" y="2813"/>
                    <a:pt x="1212" y="2964"/>
                    <a:pt x="1598" y="2964"/>
                  </a:cubicBezTo>
                  <a:cubicBezTo>
                    <a:pt x="1789" y="2964"/>
                    <a:pt x="1982" y="2926"/>
                    <a:pt x="2165" y="2850"/>
                  </a:cubicBezTo>
                  <a:cubicBezTo>
                    <a:pt x="2719" y="2621"/>
                    <a:pt x="3079" y="2081"/>
                    <a:pt x="3079" y="1482"/>
                  </a:cubicBezTo>
                  <a:cubicBezTo>
                    <a:pt x="3080" y="664"/>
                    <a:pt x="2417" y="1"/>
                    <a:pt x="1598" y="1"/>
                  </a:cubicBezTo>
                  <a:close/>
                </a:path>
              </a:pathLst>
            </a:custGeom>
            <a:solidFill>
              <a:srgbClr val="4C5F6D"/>
            </a:solidFill>
            <a:ln w="7900" cap="flat" cmpd="sng">
              <a:solidFill>
                <a:srgbClr val="FFE031"/>
              </a:solidFill>
              <a:prstDash val="solid"/>
              <a:miter lim="107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871;p64">
              <a:extLst>
                <a:ext uri="{FF2B5EF4-FFF2-40B4-BE49-F238E27FC236}">
                  <a16:creationId xmlns:a16="http://schemas.microsoft.com/office/drawing/2014/main" id="{3B1B4271-9EDC-1A21-17A1-BEEB0AB57D92}"/>
                </a:ext>
              </a:extLst>
            </p:cNvPr>
            <p:cNvSpPr/>
            <p:nvPr/>
          </p:nvSpPr>
          <p:spPr>
            <a:xfrm>
              <a:off x="10008600" y="4711625"/>
              <a:ext cx="55425" cy="15850"/>
            </a:xfrm>
            <a:custGeom>
              <a:avLst/>
              <a:gdLst/>
              <a:ahLst/>
              <a:cxnLst/>
              <a:rect l="l" t="t" r="r" b="b"/>
              <a:pathLst>
                <a:path w="2217" h="634" extrusionOk="0">
                  <a:moveTo>
                    <a:pt x="0" y="0"/>
                  </a:moveTo>
                  <a:lnTo>
                    <a:pt x="0" y="634"/>
                  </a:lnTo>
                  <a:lnTo>
                    <a:pt x="2216" y="634"/>
                  </a:lnTo>
                  <a:lnTo>
                    <a:pt x="2216" y="0"/>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872;p64">
              <a:extLst>
                <a:ext uri="{FF2B5EF4-FFF2-40B4-BE49-F238E27FC236}">
                  <a16:creationId xmlns:a16="http://schemas.microsoft.com/office/drawing/2014/main" id="{4346F273-3D36-EB3D-F3A5-D63E372CFB84}"/>
                </a:ext>
              </a:extLst>
            </p:cNvPr>
            <p:cNvSpPr/>
            <p:nvPr/>
          </p:nvSpPr>
          <p:spPr>
            <a:xfrm>
              <a:off x="10008600" y="4909425"/>
              <a:ext cx="55425" cy="15850"/>
            </a:xfrm>
            <a:custGeom>
              <a:avLst/>
              <a:gdLst/>
              <a:ahLst/>
              <a:cxnLst/>
              <a:rect l="l" t="t" r="r" b="b"/>
              <a:pathLst>
                <a:path w="2217" h="634" extrusionOk="0">
                  <a:moveTo>
                    <a:pt x="0" y="0"/>
                  </a:moveTo>
                  <a:lnTo>
                    <a:pt x="0" y="634"/>
                  </a:lnTo>
                  <a:lnTo>
                    <a:pt x="2216" y="634"/>
                  </a:lnTo>
                  <a:lnTo>
                    <a:pt x="2216" y="0"/>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873;p64">
              <a:extLst>
                <a:ext uri="{FF2B5EF4-FFF2-40B4-BE49-F238E27FC236}">
                  <a16:creationId xmlns:a16="http://schemas.microsoft.com/office/drawing/2014/main" id="{1CEE6259-B64E-D0A8-1450-18466FC9FDCF}"/>
                </a:ext>
              </a:extLst>
            </p:cNvPr>
            <p:cNvSpPr/>
            <p:nvPr/>
          </p:nvSpPr>
          <p:spPr>
            <a:xfrm>
              <a:off x="10119375" y="4790750"/>
              <a:ext cx="15850" cy="55425"/>
            </a:xfrm>
            <a:custGeom>
              <a:avLst/>
              <a:gdLst/>
              <a:ahLst/>
              <a:cxnLst/>
              <a:rect l="l" t="t" r="r" b="b"/>
              <a:pathLst>
                <a:path w="634" h="2217" extrusionOk="0">
                  <a:moveTo>
                    <a:pt x="0" y="0"/>
                  </a:moveTo>
                  <a:lnTo>
                    <a:pt x="0" y="2216"/>
                  </a:lnTo>
                  <a:lnTo>
                    <a:pt x="634" y="2216"/>
                  </a:lnTo>
                  <a:lnTo>
                    <a:pt x="634" y="0"/>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874;p64">
              <a:extLst>
                <a:ext uri="{FF2B5EF4-FFF2-40B4-BE49-F238E27FC236}">
                  <a16:creationId xmlns:a16="http://schemas.microsoft.com/office/drawing/2014/main" id="{CA8D14FF-F494-6FF3-1B8C-0CA6A2A6B722}"/>
                </a:ext>
              </a:extLst>
            </p:cNvPr>
            <p:cNvSpPr/>
            <p:nvPr/>
          </p:nvSpPr>
          <p:spPr>
            <a:xfrm>
              <a:off x="9937375" y="4790750"/>
              <a:ext cx="15875" cy="55425"/>
            </a:xfrm>
            <a:custGeom>
              <a:avLst/>
              <a:gdLst/>
              <a:ahLst/>
              <a:cxnLst/>
              <a:rect l="l" t="t" r="r" b="b"/>
              <a:pathLst>
                <a:path w="635" h="2217" extrusionOk="0">
                  <a:moveTo>
                    <a:pt x="1" y="0"/>
                  </a:moveTo>
                  <a:lnTo>
                    <a:pt x="1" y="2216"/>
                  </a:lnTo>
                  <a:lnTo>
                    <a:pt x="634" y="2216"/>
                  </a:lnTo>
                  <a:lnTo>
                    <a:pt x="634" y="0"/>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875;p64">
              <a:extLst>
                <a:ext uri="{FF2B5EF4-FFF2-40B4-BE49-F238E27FC236}">
                  <a16:creationId xmlns:a16="http://schemas.microsoft.com/office/drawing/2014/main" id="{C36A8204-AE43-0123-1BF8-C78CC1B4CF21}"/>
                </a:ext>
              </a:extLst>
            </p:cNvPr>
            <p:cNvSpPr/>
            <p:nvPr/>
          </p:nvSpPr>
          <p:spPr>
            <a:xfrm>
              <a:off x="10316875" y="4621450"/>
              <a:ext cx="390275" cy="390300"/>
            </a:xfrm>
            <a:custGeom>
              <a:avLst/>
              <a:gdLst/>
              <a:ahLst/>
              <a:cxnLst/>
              <a:rect l="l" t="t" r="r" b="b"/>
              <a:pathLst>
                <a:path w="15611" h="15612" extrusionOk="0">
                  <a:moveTo>
                    <a:pt x="7806" y="1"/>
                  </a:moveTo>
                  <a:cubicBezTo>
                    <a:pt x="3495" y="1"/>
                    <a:pt x="0" y="3496"/>
                    <a:pt x="0" y="7806"/>
                  </a:cubicBezTo>
                  <a:cubicBezTo>
                    <a:pt x="0" y="12117"/>
                    <a:pt x="3495" y="15612"/>
                    <a:pt x="7806" y="15612"/>
                  </a:cubicBezTo>
                  <a:cubicBezTo>
                    <a:pt x="12117" y="15612"/>
                    <a:pt x="15610" y="12117"/>
                    <a:pt x="15610" y="7806"/>
                  </a:cubicBezTo>
                  <a:cubicBezTo>
                    <a:pt x="15610" y="3496"/>
                    <a:pt x="12117" y="1"/>
                    <a:pt x="7806"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876;p64">
              <a:extLst>
                <a:ext uri="{FF2B5EF4-FFF2-40B4-BE49-F238E27FC236}">
                  <a16:creationId xmlns:a16="http://schemas.microsoft.com/office/drawing/2014/main" id="{ADA74114-A8B8-12BB-7F48-1A3C6B9A3C7F}"/>
                </a:ext>
              </a:extLst>
            </p:cNvPr>
            <p:cNvSpPr/>
            <p:nvPr/>
          </p:nvSpPr>
          <p:spPr>
            <a:xfrm>
              <a:off x="10385250" y="4689825"/>
              <a:ext cx="253525" cy="253550"/>
            </a:xfrm>
            <a:custGeom>
              <a:avLst/>
              <a:gdLst/>
              <a:ahLst/>
              <a:cxnLst/>
              <a:rect l="l" t="t" r="r" b="b"/>
              <a:pathLst>
                <a:path w="10141" h="10142" extrusionOk="0">
                  <a:moveTo>
                    <a:pt x="5071" y="0"/>
                  </a:moveTo>
                  <a:cubicBezTo>
                    <a:pt x="2271" y="0"/>
                    <a:pt x="1" y="2271"/>
                    <a:pt x="1" y="5071"/>
                  </a:cubicBezTo>
                  <a:cubicBezTo>
                    <a:pt x="1" y="7871"/>
                    <a:pt x="2271" y="10141"/>
                    <a:pt x="5071" y="10141"/>
                  </a:cubicBezTo>
                  <a:cubicBezTo>
                    <a:pt x="7871" y="10141"/>
                    <a:pt x="10141" y="7871"/>
                    <a:pt x="10141" y="5071"/>
                  </a:cubicBezTo>
                  <a:cubicBezTo>
                    <a:pt x="10141" y="2271"/>
                    <a:pt x="7871" y="0"/>
                    <a:pt x="5071"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877;p64">
              <a:extLst>
                <a:ext uri="{FF2B5EF4-FFF2-40B4-BE49-F238E27FC236}">
                  <a16:creationId xmlns:a16="http://schemas.microsoft.com/office/drawing/2014/main" id="{75941543-E119-FF07-569C-02B2047FDA72}"/>
                </a:ext>
              </a:extLst>
            </p:cNvPr>
            <p:cNvSpPr/>
            <p:nvPr/>
          </p:nvSpPr>
          <p:spPr>
            <a:xfrm>
              <a:off x="10472075" y="4779550"/>
              <a:ext cx="77000" cy="74100"/>
            </a:xfrm>
            <a:custGeom>
              <a:avLst/>
              <a:gdLst/>
              <a:ahLst/>
              <a:cxnLst/>
              <a:rect l="l" t="t" r="r" b="b"/>
              <a:pathLst>
                <a:path w="3080" h="2964" extrusionOk="0">
                  <a:moveTo>
                    <a:pt x="1598" y="1"/>
                  </a:moveTo>
                  <a:cubicBezTo>
                    <a:pt x="999" y="1"/>
                    <a:pt x="458" y="361"/>
                    <a:pt x="229" y="915"/>
                  </a:cubicBezTo>
                  <a:cubicBezTo>
                    <a:pt x="0" y="1468"/>
                    <a:pt x="127" y="2106"/>
                    <a:pt x="551" y="2530"/>
                  </a:cubicBezTo>
                  <a:cubicBezTo>
                    <a:pt x="833" y="2813"/>
                    <a:pt x="1212" y="2964"/>
                    <a:pt x="1597" y="2964"/>
                  </a:cubicBezTo>
                  <a:cubicBezTo>
                    <a:pt x="1788" y="2964"/>
                    <a:pt x="1981" y="2926"/>
                    <a:pt x="2165" y="2850"/>
                  </a:cubicBezTo>
                  <a:cubicBezTo>
                    <a:pt x="2718" y="2621"/>
                    <a:pt x="3079" y="2081"/>
                    <a:pt x="3079" y="1482"/>
                  </a:cubicBezTo>
                  <a:cubicBezTo>
                    <a:pt x="3080" y="664"/>
                    <a:pt x="2416" y="1"/>
                    <a:pt x="1598" y="1"/>
                  </a:cubicBezTo>
                  <a:close/>
                </a:path>
              </a:pathLst>
            </a:custGeom>
            <a:solidFill>
              <a:srgbClr val="4C5F6D"/>
            </a:solidFill>
            <a:ln w="7900" cap="flat" cmpd="sng">
              <a:solidFill>
                <a:srgbClr val="FFE031"/>
              </a:solidFill>
              <a:prstDash val="solid"/>
              <a:miter lim="107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878;p64">
              <a:extLst>
                <a:ext uri="{FF2B5EF4-FFF2-40B4-BE49-F238E27FC236}">
                  <a16:creationId xmlns:a16="http://schemas.microsoft.com/office/drawing/2014/main" id="{68192229-3B70-4AEB-E03A-5B9DB1CD109E}"/>
                </a:ext>
              </a:extLst>
            </p:cNvPr>
            <p:cNvSpPr/>
            <p:nvPr/>
          </p:nvSpPr>
          <p:spPr>
            <a:xfrm>
              <a:off x="10483350" y="4711625"/>
              <a:ext cx="55425" cy="15850"/>
            </a:xfrm>
            <a:custGeom>
              <a:avLst/>
              <a:gdLst/>
              <a:ahLst/>
              <a:cxnLst/>
              <a:rect l="l" t="t" r="r" b="b"/>
              <a:pathLst>
                <a:path w="2217" h="634" extrusionOk="0">
                  <a:moveTo>
                    <a:pt x="1" y="0"/>
                  </a:moveTo>
                  <a:lnTo>
                    <a:pt x="1" y="634"/>
                  </a:lnTo>
                  <a:lnTo>
                    <a:pt x="2217" y="634"/>
                  </a:lnTo>
                  <a:lnTo>
                    <a:pt x="2217" y="0"/>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879;p64">
              <a:extLst>
                <a:ext uri="{FF2B5EF4-FFF2-40B4-BE49-F238E27FC236}">
                  <a16:creationId xmlns:a16="http://schemas.microsoft.com/office/drawing/2014/main" id="{ED40D4DE-AA5B-0AE4-8D4B-56BEE51518D6}"/>
                </a:ext>
              </a:extLst>
            </p:cNvPr>
            <p:cNvSpPr/>
            <p:nvPr/>
          </p:nvSpPr>
          <p:spPr>
            <a:xfrm>
              <a:off x="10483350" y="4909425"/>
              <a:ext cx="55425" cy="15850"/>
            </a:xfrm>
            <a:custGeom>
              <a:avLst/>
              <a:gdLst/>
              <a:ahLst/>
              <a:cxnLst/>
              <a:rect l="l" t="t" r="r" b="b"/>
              <a:pathLst>
                <a:path w="2217" h="634" extrusionOk="0">
                  <a:moveTo>
                    <a:pt x="1" y="0"/>
                  </a:moveTo>
                  <a:lnTo>
                    <a:pt x="1" y="634"/>
                  </a:lnTo>
                  <a:lnTo>
                    <a:pt x="2217" y="634"/>
                  </a:lnTo>
                  <a:lnTo>
                    <a:pt x="2217" y="0"/>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880;p64">
              <a:extLst>
                <a:ext uri="{FF2B5EF4-FFF2-40B4-BE49-F238E27FC236}">
                  <a16:creationId xmlns:a16="http://schemas.microsoft.com/office/drawing/2014/main" id="{B5F2390C-801A-64E4-A791-6354583E59E7}"/>
                </a:ext>
              </a:extLst>
            </p:cNvPr>
            <p:cNvSpPr/>
            <p:nvPr/>
          </p:nvSpPr>
          <p:spPr>
            <a:xfrm>
              <a:off x="10594125" y="4790750"/>
              <a:ext cx="15875" cy="55425"/>
            </a:xfrm>
            <a:custGeom>
              <a:avLst/>
              <a:gdLst/>
              <a:ahLst/>
              <a:cxnLst/>
              <a:rect l="l" t="t" r="r" b="b"/>
              <a:pathLst>
                <a:path w="635" h="2217" extrusionOk="0">
                  <a:moveTo>
                    <a:pt x="1" y="0"/>
                  </a:moveTo>
                  <a:lnTo>
                    <a:pt x="1" y="2216"/>
                  </a:lnTo>
                  <a:lnTo>
                    <a:pt x="634" y="2216"/>
                  </a:lnTo>
                  <a:lnTo>
                    <a:pt x="634" y="0"/>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881;p64">
              <a:extLst>
                <a:ext uri="{FF2B5EF4-FFF2-40B4-BE49-F238E27FC236}">
                  <a16:creationId xmlns:a16="http://schemas.microsoft.com/office/drawing/2014/main" id="{3E2B8F44-132C-4E6E-629D-66F13F9F431A}"/>
                </a:ext>
              </a:extLst>
            </p:cNvPr>
            <p:cNvSpPr/>
            <p:nvPr/>
          </p:nvSpPr>
          <p:spPr>
            <a:xfrm>
              <a:off x="10412150" y="4790750"/>
              <a:ext cx="15850" cy="55425"/>
            </a:xfrm>
            <a:custGeom>
              <a:avLst/>
              <a:gdLst/>
              <a:ahLst/>
              <a:cxnLst/>
              <a:rect l="l" t="t" r="r" b="b"/>
              <a:pathLst>
                <a:path w="634" h="2217" extrusionOk="0">
                  <a:moveTo>
                    <a:pt x="0" y="0"/>
                  </a:moveTo>
                  <a:lnTo>
                    <a:pt x="0" y="2216"/>
                  </a:lnTo>
                  <a:lnTo>
                    <a:pt x="634" y="2216"/>
                  </a:lnTo>
                  <a:lnTo>
                    <a:pt x="634" y="0"/>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882;p64">
              <a:extLst>
                <a:ext uri="{FF2B5EF4-FFF2-40B4-BE49-F238E27FC236}">
                  <a16:creationId xmlns:a16="http://schemas.microsoft.com/office/drawing/2014/main" id="{8CF7471F-B344-E5F7-0364-808CE600D8A1}"/>
                </a:ext>
              </a:extLst>
            </p:cNvPr>
            <p:cNvSpPr/>
            <p:nvPr/>
          </p:nvSpPr>
          <p:spPr>
            <a:xfrm>
              <a:off x="10783725" y="4621450"/>
              <a:ext cx="390275" cy="390300"/>
            </a:xfrm>
            <a:custGeom>
              <a:avLst/>
              <a:gdLst/>
              <a:ahLst/>
              <a:cxnLst/>
              <a:rect l="l" t="t" r="r" b="b"/>
              <a:pathLst>
                <a:path w="15611" h="15612" extrusionOk="0">
                  <a:moveTo>
                    <a:pt x="7806" y="1"/>
                  </a:moveTo>
                  <a:cubicBezTo>
                    <a:pt x="3496" y="1"/>
                    <a:pt x="1" y="3496"/>
                    <a:pt x="1" y="7806"/>
                  </a:cubicBezTo>
                  <a:cubicBezTo>
                    <a:pt x="1" y="12117"/>
                    <a:pt x="3496" y="15612"/>
                    <a:pt x="7806" y="15612"/>
                  </a:cubicBezTo>
                  <a:cubicBezTo>
                    <a:pt x="12117" y="15612"/>
                    <a:pt x="15611" y="12117"/>
                    <a:pt x="15611" y="7806"/>
                  </a:cubicBezTo>
                  <a:cubicBezTo>
                    <a:pt x="15611" y="3496"/>
                    <a:pt x="12116" y="1"/>
                    <a:pt x="7806" y="1"/>
                  </a:cubicBezTo>
                  <a:close/>
                </a:path>
              </a:pathLst>
            </a:custGeom>
            <a:solidFill>
              <a:srgbClr val="1D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883;p64">
              <a:extLst>
                <a:ext uri="{FF2B5EF4-FFF2-40B4-BE49-F238E27FC236}">
                  <a16:creationId xmlns:a16="http://schemas.microsoft.com/office/drawing/2014/main" id="{315FE18B-2890-6DAB-B58A-86F1260D9849}"/>
                </a:ext>
              </a:extLst>
            </p:cNvPr>
            <p:cNvSpPr/>
            <p:nvPr/>
          </p:nvSpPr>
          <p:spPr>
            <a:xfrm>
              <a:off x="10852125" y="4689825"/>
              <a:ext cx="253525" cy="253550"/>
            </a:xfrm>
            <a:custGeom>
              <a:avLst/>
              <a:gdLst/>
              <a:ahLst/>
              <a:cxnLst/>
              <a:rect l="l" t="t" r="r" b="b"/>
              <a:pathLst>
                <a:path w="10141" h="10142" extrusionOk="0">
                  <a:moveTo>
                    <a:pt x="5070" y="0"/>
                  </a:moveTo>
                  <a:cubicBezTo>
                    <a:pt x="2270" y="0"/>
                    <a:pt x="0" y="2271"/>
                    <a:pt x="0" y="5071"/>
                  </a:cubicBezTo>
                  <a:cubicBezTo>
                    <a:pt x="0" y="7871"/>
                    <a:pt x="2270" y="10141"/>
                    <a:pt x="5070" y="10141"/>
                  </a:cubicBezTo>
                  <a:cubicBezTo>
                    <a:pt x="7870" y="10141"/>
                    <a:pt x="10140" y="7871"/>
                    <a:pt x="10140" y="5071"/>
                  </a:cubicBezTo>
                  <a:cubicBezTo>
                    <a:pt x="10140" y="2271"/>
                    <a:pt x="7870" y="0"/>
                    <a:pt x="5070" y="0"/>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884;p64">
              <a:extLst>
                <a:ext uri="{FF2B5EF4-FFF2-40B4-BE49-F238E27FC236}">
                  <a16:creationId xmlns:a16="http://schemas.microsoft.com/office/drawing/2014/main" id="{1725AC96-4FB7-F356-1E3A-5B541A1E966D}"/>
                </a:ext>
              </a:extLst>
            </p:cNvPr>
            <p:cNvSpPr/>
            <p:nvPr/>
          </p:nvSpPr>
          <p:spPr>
            <a:xfrm>
              <a:off x="10938900" y="4779550"/>
              <a:ext cx="77000" cy="74100"/>
            </a:xfrm>
            <a:custGeom>
              <a:avLst/>
              <a:gdLst/>
              <a:ahLst/>
              <a:cxnLst/>
              <a:rect l="l" t="t" r="r" b="b"/>
              <a:pathLst>
                <a:path w="3080" h="2964" extrusionOk="0">
                  <a:moveTo>
                    <a:pt x="1599" y="1"/>
                  </a:moveTo>
                  <a:cubicBezTo>
                    <a:pt x="1000" y="1"/>
                    <a:pt x="460" y="361"/>
                    <a:pt x="230" y="915"/>
                  </a:cubicBezTo>
                  <a:cubicBezTo>
                    <a:pt x="0" y="1468"/>
                    <a:pt x="127" y="2105"/>
                    <a:pt x="551" y="2530"/>
                  </a:cubicBezTo>
                  <a:cubicBezTo>
                    <a:pt x="834" y="2813"/>
                    <a:pt x="1213" y="2964"/>
                    <a:pt x="1598" y="2964"/>
                  </a:cubicBezTo>
                  <a:cubicBezTo>
                    <a:pt x="1789" y="2964"/>
                    <a:pt x="1982" y="2926"/>
                    <a:pt x="2165" y="2850"/>
                  </a:cubicBezTo>
                  <a:cubicBezTo>
                    <a:pt x="2719" y="2621"/>
                    <a:pt x="3080" y="2081"/>
                    <a:pt x="3080" y="1482"/>
                  </a:cubicBezTo>
                  <a:cubicBezTo>
                    <a:pt x="3080" y="664"/>
                    <a:pt x="2418" y="1"/>
                    <a:pt x="1599" y="1"/>
                  </a:cubicBezTo>
                  <a:close/>
                </a:path>
              </a:pathLst>
            </a:custGeom>
            <a:solidFill>
              <a:srgbClr val="4C5F6D"/>
            </a:solidFill>
            <a:ln w="7900" cap="flat" cmpd="sng">
              <a:solidFill>
                <a:srgbClr val="FFE031"/>
              </a:solidFill>
              <a:prstDash val="solid"/>
              <a:miter lim="107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885;p64">
              <a:extLst>
                <a:ext uri="{FF2B5EF4-FFF2-40B4-BE49-F238E27FC236}">
                  <a16:creationId xmlns:a16="http://schemas.microsoft.com/office/drawing/2014/main" id="{32B8E8C0-7AAC-A1E8-F611-AB0F1BD22EAB}"/>
                </a:ext>
              </a:extLst>
            </p:cNvPr>
            <p:cNvSpPr/>
            <p:nvPr/>
          </p:nvSpPr>
          <p:spPr>
            <a:xfrm>
              <a:off x="10950225" y="4711625"/>
              <a:ext cx="55400" cy="15850"/>
            </a:xfrm>
            <a:custGeom>
              <a:avLst/>
              <a:gdLst/>
              <a:ahLst/>
              <a:cxnLst/>
              <a:rect l="l" t="t" r="r" b="b"/>
              <a:pathLst>
                <a:path w="2216" h="634" extrusionOk="0">
                  <a:moveTo>
                    <a:pt x="0" y="0"/>
                  </a:moveTo>
                  <a:lnTo>
                    <a:pt x="0" y="634"/>
                  </a:lnTo>
                  <a:lnTo>
                    <a:pt x="2215" y="634"/>
                  </a:lnTo>
                  <a:lnTo>
                    <a:pt x="2215" y="0"/>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886;p64">
              <a:extLst>
                <a:ext uri="{FF2B5EF4-FFF2-40B4-BE49-F238E27FC236}">
                  <a16:creationId xmlns:a16="http://schemas.microsoft.com/office/drawing/2014/main" id="{0874071B-03A1-D0BB-53DE-57219C7D20BE}"/>
                </a:ext>
              </a:extLst>
            </p:cNvPr>
            <p:cNvSpPr/>
            <p:nvPr/>
          </p:nvSpPr>
          <p:spPr>
            <a:xfrm>
              <a:off x="10950225" y="4909425"/>
              <a:ext cx="55400" cy="15850"/>
            </a:xfrm>
            <a:custGeom>
              <a:avLst/>
              <a:gdLst/>
              <a:ahLst/>
              <a:cxnLst/>
              <a:rect l="l" t="t" r="r" b="b"/>
              <a:pathLst>
                <a:path w="2216" h="634" extrusionOk="0">
                  <a:moveTo>
                    <a:pt x="0" y="0"/>
                  </a:moveTo>
                  <a:lnTo>
                    <a:pt x="0" y="634"/>
                  </a:lnTo>
                  <a:lnTo>
                    <a:pt x="2215" y="634"/>
                  </a:lnTo>
                  <a:lnTo>
                    <a:pt x="2215" y="0"/>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887;p64">
              <a:extLst>
                <a:ext uri="{FF2B5EF4-FFF2-40B4-BE49-F238E27FC236}">
                  <a16:creationId xmlns:a16="http://schemas.microsoft.com/office/drawing/2014/main" id="{A533A265-E018-A89A-C9D4-64E8C476E995}"/>
                </a:ext>
              </a:extLst>
            </p:cNvPr>
            <p:cNvSpPr/>
            <p:nvPr/>
          </p:nvSpPr>
          <p:spPr>
            <a:xfrm>
              <a:off x="11061000" y="4790750"/>
              <a:ext cx="15850" cy="55425"/>
            </a:xfrm>
            <a:custGeom>
              <a:avLst/>
              <a:gdLst/>
              <a:ahLst/>
              <a:cxnLst/>
              <a:rect l="l" t="t" r="r" b="b"/>
              <a:pathLst>
                <a:path w="634" h="2217" extrusionOk="0">
                  <a:moveTo>
                    <a:pt x="0" y="0"/>
                  </a:moveTo>
                  <a:lnTo>
                    <a:pt x="0" y="2216"/>
                  </a:lnTo>
                  <a:lnTo>
                    <a:pt x="634" y="2216"/>
                  </a:lnTo>
                  <a:lnTo>
                    <a:pt x="634" y="0"/>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888;p64">
              <a:extLst>
                <a:ext uri="{FF2B5EF4-FFF2-40B4-BE49-F238E27FC236}">
                  <a16:creationId xmlns:a16="http://schemas.microsoft.com/office/drawing/2014/main" id="{19C30BF9-A5E3-E1C6-6A2D-4CE1971D9795}"/>
                </a:ext>
              </a:extLst>
            </p:cNvPr>
            <p:cNvSpPr/>
            <p:nvPr/>
          </p:nvSpPr>
          <p:spPr>
            <a:xfrm>
              <a:off x="10879000" y="4790750"/>
              <a:ext cx="15825" cy="55425"/>
            </a:xfrm>
            <a:custGeom>
              <a:avLst/>
              <a:gdLst/>
              <a:ahLst/>
              <a:cxnLst/>
              <a:rect l="l" t="t" r="r" b="b"/>
              <a:pathLst>
                <a:path w="633" h="2217" extrusionOk="0">
                  <a:moveTo>
                    <a:pt x="1" y="0"/>
                  </a:moveTo>
                  <a:lnTo>
                    <a:pt x="1" y="2216"/>
                  </a:lnTo>
                  <a:lnTo>
                    <a:pt x="633" y="2216"/>
                  </a:lnTo>
                  <a:lnTo>
                    <a:pt x="633" y="0"/>
                  </a:ln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889;p64">
              <a:extLst>
                <a:ext uri="{FF2B5EF4-FFF2-40B4-BE49-F238E27FC236}">
                  <a16:creationId xmlns:a16="http://schemas.microsoft.com/office/drawing/2014/main" id="{FFC8C663-64FD-C32A-D650-B7F2EDA07625}"/>
                </a:ext>
              </a:extLst>
            </p:cNvPr>
            <p:cNvSpPr/>
            <p:nvPr/>
          </p:nvSpPr>
          <p:spPr>
            <a:xfrm>
              <a:off x="7931525" y="3933525"/>
              <a:ext cx="424850" cy="685100"/>
            </a:xfrm>
            <a:custGeom>
              <a:avLst/>
              <a:gdLst/>
              <a:ahLst/>
              <a:cxnLst/>
              <a:rect l="l" t="t" r="r" b="b"/>
              <a:pathLst>
                <a:path w="16994" h="27404" fill="none" extrusionOk="0">
                  <a:moveTo>
                    <a:pt x="5979" y="0"/>
                  </a:moveTo>
                  <a:cubicBezTo>
                    <a:pt x="5979" y="0"/>
                    <a:pt x="1" y="8794"/>
                    <a:pt x="317" y="17533"/>
                  </a:cubicBezTo>
                  <a:lnTo>
                    <a:pt x="317" y="27404"/>
                  </a:lnTo>
                  <a:lnTo>
                    <a:pt x="9778" y="27391"/>
                  </a:lnTo>
                  <a:cubicBezTo>
                    <a:pt x="9778" y="27391"/>
                    <a:pt x="11487" y="23834"/>
                    <a:pt x="16993" y="23834"/>
                  </a:cubicBezTo>
                </a:path>
              </a:pathLst>
            </a:custGeom>
            <a:solidFill>
              <a:srgbClr val="8BD2BD"/>
            </a:solidFill>
            <a:ln w="7900" cap="rnd"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890;p64">
              <a:extLst>
                <a:ext uri="{FF2B5EF4-FFF2-40B4-BE49-F238E27FC236}">
                  <a16:creationId xmlns:a16="http://schemas.microsoft.com/office/drawing/2014/main" id="{CE493F69-EB76-90A6-75CA-48CDE5638497}"/>
                </a:ext>
              </a:extLst>
            </p:cNvPr>
            <p:cNvSpPr/>
            <p:nvPr/>
          </p:nvSpPr>
          <p:spPr>
            <a:xfrm>
              <a:off x="7982950" y="4379275"/>
              <a:ext cx="102875" cy="31675"/>
            </a:xfrm>
            <a:custGeom>
              <a:avLst/>
              <a:gdLst/>
              <a:ahLst/>
              <a:cxnLst/>
              <a:rect l="l" t="t" r="r" b="b"/>
              <a:pathLst>
                <a:path w="4115" h="1267" extrusionOk="0">
                  <a:moveTo>
                    <a:pt x="571" y="1"/>
                  </a:moveTo>
                  <a:cubicBezTo>
                    <a:pt x="254" y="1"/>
                    <a:pt x="1" y="256"/>
                    <a:pt x="1" y="571"/>
                  </a:cubicBezTo>
                  <a:lnTo>
                    <a:pt x="1" y="696"/>
                  </a:lnTo>
                  <a:cubicBezTo>
                    <a:pt x="1" y="1013"/>
                    <a:pt x="254" y="1266"/>
                    <a:pt x="571" y="1266"/>
                  </a:cubicBezTo>
                  <a:lnTo>
                    <a:pt x="3545" y="1266"/>
                  </a:lnTo>
                  <a:cubicBezTo>
                    <a:pt x="3861" y="1266"/>
                    <a:pt x="4115" y="1013"/>
                    <a:pt x="4115" y="696"/>
                  </a:cubicBezTo>
                  <a:lnTo>
                    <a:pt x="4115" y="571"/>
                  </a:lnTo>
                  <a:cubicBezTo>
                    <a:pt x="4115" y="256"/>
                    <a:pt x="3861" y="1"/>
                    <a:pt x="3545" y="1"/>
                  </a:cubicBez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891;p64">
              <a:extLst>
                <a:ext uri="{FF2B5EF4-FFF2-40B4-BE49-F238E27FC236}">
                  <a16:creationId xmlns:a16="http://schemas.microsoft.com/office/drawing/2014/main" id="{FDE7ACBB-8642-96B7-438D-D91B091B1A48}"/>
                </a:ext>
              </a:extLst>
            </p:cNvPr>
            <p:cNvSpPr/>
            <p:nvPr/>
          </p:nvSpPr>
          <p:spPr>
            <a:xfrm>
              <a:off x="8877100" y="4695800"/>
              <a:ext cx="292775" cy="126625"/>
            </a:xfrm>
            <a:custGeom>
              <a:avLst/>
              <a:gdLst/>
              <a:ahLst/>
              <a:cxnLst/>
              <a:rect l="l" t="t" r="r" b="b"/>
              <a:pathLst>
                <a:path w="11711" h="5065" extrusionOk="0">
                  <a:moveTo>
                    <a:pt x="1" y="0"/>
                  </a:moveTo>
                  <a:lnTo>
                    <a:pt x="1" y="5065"/>
                  </a:lnTo>
                  <a:lnTo>
                    <a:pt x="11710" y="5065"/>
                  </a:lnTo>
                  <a:lnTo>
                    <a:pt x="11710" y="0"/>
                  </a:ln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892;p64">
              <a:extLst>
                <a:ext uri="{FF2B5EF4-FFF2-40B4-BE49-F238E27FC236}">
                  <a16:creationId xmlns:a16="http://schemas.microsoft.com/office/drawing/2014/main" id="{A55445E2-7342-F77A-56B9-7CAD866CF284}"/>
                </a:ext>
              </a:extLst>
            </p:cNvPr>
            <p:cNvSpPr/>
            <p:nvPr/>
          </p:nvSpPr>
          <p:spPr>
            <a:xfrm>
              <a:off x="8216050" y="3928250"/>
              <a:ext cx="241750" cy="381425"/>
            </a:xfrm>
            <a:custGeom>
              <a:avLst/>
              <a:gdLst/>
              <a:ahLst/>
              <a:cxnLst/>
              <a:rect l="l" t="t" r="r" b="b"/>
              <a:pathLst>
                <a:path w="9670" h="15257" extrusionOk="0">
                  <a:moveTo>
                    <a:pt x="2377" y="1"/>
                  </a:moveTo>
                  <a:lnTo>
                    <a:pt x="0" y="15257"/>
                  </a:lnTo>
                  <a:cubicBezTo>
                    <a:pt x="3274" y="14617"/>
                    <a:pt x="5740" y="13899"/>
                    <a:pt x="7591" y="13294"/>
                  </a:cubicBezTo>
                  <a:lnTo>
                    <a:pt x="9669" y="1"/>
                  </a:lnTo>
                  <a:close/>
                </a:path>
              </a:pathLst>
            </a:custGeom>
            <a:solidFill>
              <a:srgbClr val="4C5F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893;p64">
              <a:extLst>
                <a:ext uri="{FF2B5EF4-FFF2-40B4-BE49-F238E27FC236}">
                  <a16:creationId xmlns:a16="http://schemas.microsoft.com/office/drawing/2014/main" id="{D50E4B72-C8BE-669B-9D85-7FF27D4E58C6}"/>
                </a:ext>
              </a:extLst>
            </p:cNvPr>
            <p:cNvSpPr/>
            <p:nvPr/>
          </p:nvSpPr>
          <p:spPr>
            <a:xfrm>
              <a:off x="8766325" y="3437675"/>
              <a:ext cx="2998925" cy="1179025"/>
            </a:xfrm>
            <a:custGeom>
              <a:avLst/>
              <a:gdLst/>
              <a:ahLst/>
              <a:cxnLst/>
              <a:rect l="l" t="t" r="r" b="b"/>
              <a:pathLst>
                <a:path w="119957" h="47161" extrusionOk="0">
                  <a:moveTo>
                    <a:pt x="0" y="1"/>
                  </a:moveTo>
                  <a:lnTo>
                    <a:pt x="0" y="47161"/>
                  </a:lnTo>
                  <a:lnTo>
                    <a:pt x="119956" y="47161"/>
                  </a:lnTo>
                  <a:lnTo>
                    <a:pt x="119956" y="1"/>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894;p64">
              <a:extLst>
                <a:ext uri="{FF2B5EF4-FFF2-40B4-BE49-F238E27FC236}">
                  <a16:creationId xmlns:a16="http://schemas.microsoft.com/office/drawing/2014/main" id="{1196974A-D654-8C09-0F04-E361598BCFE6}"/>
                </a:ext>
              </a:extLst>
            </p:cNvPr>
            <p:cNvSpPr/>
            <p:nvPr/>
          </p:nvSpPr>
          <p:spPr>
            <a:xfrm>
              <a:off x="8861275" y="3508900"/>
              <a:ext cx="482675" cy="1004925"/>
            </a:xfrm>
            <a:custGeom>
              <a:avLst/>
              <a:gdLst/>
              <a:ahLst/>
              <a:cxnLst/>
              <a:rect l="l" t="t" r="r" b="b"/>
              <a:pathLst>
                <a:path w="19307" h="40197" extrusionOk="0">
                  <a:moveTo>
                    <a:pt x="2280" y="0"/>
                  </a:moveTo>
                  <a:cubicBezTo>
                    <a:pt x="1021" y="0"/>
                    <a:pt x="0" y="1020"/>
                    <a:pt x="0" y="2279"/>
                  </a:cubicBezTo>
                  <a:lnTo>
                    <a:pt x="0" y="37918"/>
                  </a:lnTo>
                  <a:cubicBezTo>
                    <a:pt x="0" y="39176"/>
                    <a:pt x="1021" y="40196"/>
                    <a:pt x="2280" y="40196"/>
                  </a:cubicBezTo>
                  <a:lnTo>
                    <a:pt x="17028" y="40196"/>
                  </a:lnTo>
                  <a:cubicBezTo>
                    <a:pt x="18286" y="40196"/>
                    <a:pt x="19307" y="39176"/>
                    <a:pt x="19307" y="37918"/>
                  </a:cubicBezTo>
                  <a:lnTo>
                    <a:pt x="19307" y="2279"/>
                  </a:lnTo>
                  <a:cubicBezTo>
                    <a:pt x="19307" y="1020"/>
                    <a:pt x="18286" y="0"/>
                    <a:pt x="17028" y="0"/>
                  </a:cubicBez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895;p64">
              <a:extLst>
                <a:ext uri="{FF2B5EF4-FFF2-40B4-BE49-F238E27FC236}">
                  <a16:creationId xmlns:a16="http://schemas.microsoft.com/office/drawing/2014/main" id="{F2F7D6C0-0C8B-8C7F-6760-8236ABBB0D53}"/>
                </a:ext>
              </a:extLst>
            </p:cNvPr>
            <p:cNvSpPr/>
            <p:nvPr/>
          </p:nvSpPr>
          <p:spPr>
            <a:xfrm>
              <a:off x="9438875" y="3508900"/>
              <a:ext cx="482725" cy="1004925"/>
            </a:xfrm>
            <a:custGeom>
              <a:avLst/>
              <a:gdLst/>
              <a:ahLst/>
              <a:cxnLst/>
              <a:rect l="l" t="t" r="r" b="b"/>
              <a:pathLst>
                <a:path w="19309" h="40197" extrusionOk="0">
                  <a:moveTo>
                    <a:pt x="2280" y="0"/>
                  </a:moveTo>
                  <a:cubicBezTo>
                    <a:pt x="1021" y="0"/>
                    <a:pt x="1" y="1005"/>
                    <a:pt x="1" y="2264"/>
                  </a:cubicBezTo>
                  <a:lnTo>
                    <a:pt x="1" y="37903"/>
                  </a:lnTo>
                  <a:cubicBezTo>
                    <a:pt x="1" y="39161"/>
                    <a:pt x="1021" y="40196"/>
                    <a:pt x="2280" y="40196"/>
                  </a:cubicBezTo>
                  <a:lnTo>
                    <a:pt x="17029" y="40196"/>
                  </a:lnTo>
                  <a:cubicBezTo>
                    <a:pt x="18288" y="40196"/>
                    <a:pt x="19308" y="39161"/>
                    <a:pt x="19308" y="37903"/>
                  </a:cubicBezTo>
                  <a:lnTo>
                    <a:pt x="19308" y="2264"/>
                  </a:lnTo>
                  <a:cubicBezTo>
                    <a:pt x="19308" y="1005"/>
                    <a:pt x="18288" y="0"/>
                    <a:pt x="17029" y="0"/>
                  </a:cubicBez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896;p64">
              <a:extLst>
                <a:ext uri="{FF2B5EF4-FFF2-40B4-BE49-F238E27FC236}">
                  <a16:creationId xmlns:a16="http://schemas.microsoft.com/office/drawing/2014/main" id="{073E5866-1389-0D76-A509-1D13C586279D}"/>
                </a:ext>
              </a:extLst>
            </p:cNvPr>
            <p:cNvSpPr/>
            <p:nvPr/>
          </p:nvSpPr>
          <p:spPr>
            <a:xfrm>
              <a:off x="10032325" y="3508900"/>
              <a:ext cx="482725" cy="1004925"/>
            </a:xfrm>
            <a:custGeom>
              <a:avLst/>
              <a:gdLst/>
              <a:ahLst/>
              <a:cxnLst/>
              <a:rect l="l" t="t" r="r" b="b"/>
              <a:pathLst>
                <a:path w="19309" h="40197" extrusionOk="0">
                  <a:moveTo>
                    <a:pt x="2279" y="0"/>
                  </a:moveTo>
                  <a:cubicBezTo>
                    <a:pt x="1018" y="0"/>
                    <a:pt x="1" y="1016"/>
                    <a:pt x="1" y="2279"/>
                  </a:cubicBezTo>
                  <a:lnTo>
                    <a:pt x="1" y="37918"/>
                  </a:lnTo>
                  <a:cubicBezTo>
                    <a:pt x="1" y="39180"/>
                    <a:pt x="1018" y="40196"/>
                    <a:pt x="2279" y="40196"/>
                  </a:cubicBezTo>
                  <a:lnTo>
                    <a:pt x="17029" y="40196"/>
                  </a:lnTo>
                  <a:cubicBezTo>
                    <a:pt x="18291" y="40196"/>
                    <a:pt x="19308" y="39180"/>
                    <a:pt x="19308" y="37918"/>
                  </a:cubicBezTo>
                  <a:lnTo>
                    <a:pt x="19308" y="2279"/>
                  </a:lnTo>
                  <a:cubicBezTo>
                    <a:pt x="19308" y="1016"/>
                    <a:pt x="18291" y="0"/>
                    <a:pt x="17029" y="0"/>
                  </a:cubicBez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897;p64">
              <a:extLst>
                <a:ext uri="{FF2B5EF4-FFF2-40B4-BE49-F238E27FC236}">
                  <a16:creationId xmlns:a16="http://schemas.microsoft.com/office/drawing/2014/main" id="{873DE36B-C36C-A353-77D1-0F78A60D347E}"/>
                </a:ext>
              </a:extLst>
            </p:cNvPr>
            <p:cNvSpPr/>
            <p:nvPr/>
          </p:nvSpPr>
          <p:spPr>
            <a:xfrm>
              <a:off x="11187575" y="3508900"/>
              <a:ext cx="482725" cy="1004925"/>
            </a:xfrm>
            <a:custGeom>
              <a:avLst/>
              <a:gdLst/>
              <a:ahLst/>
              <a:cxnLst/>
              <a:rect l="l" t="t" r="r" b="b"/>
              <a:pathLst>
                <a:path w="19309" h="40197" extrusionOk="0">
                  <a:moveTo>
                    <a:pt x="2280" y="0"/>
                  </a:moveTo>
                  <a:cubicBezTo>
                    <a:pt x="1021" y="0"/>
                    <a:pt x="1" y="1005"/>
                    <a:pt x="1" y="2264"/>
                  </a:cubicBezTo>
                  <a:lnTo>
                    <a:pt x="1" y="37903"/>
                  </a:lnTo>
                  <a:cubicBezTo>
                    <a:pt x="1" y="39161"/>
                    <a:pt x="1021" y="40196"/>
                    <a:pt x="2280" y="40196"/>
                  </a:cubicBezTo>
                  <a:lnTo>
                    <a:pt x="17029" y="40196"/>
                  </a:lnTo>
                  <a:cubicBezTo>
                    <a:pt x="18288" y="40196"/>
                    <a:pt x="19308" y="39161"/>
                    <a:pt x="19308" y="37903"/>
                  </a:cubicBezTo>
                  <a:lnTo>
                    <a:pt x="19308" y="2264"/>
                  </a:lnTo>
                  <a:cubicBezTo>
                    <a:pt x="19308" y="1005"/>
                    <a:pt x="18288" y="0"/>
                    <a:pt x="17029" y="0"/>
                  </a:cubicBez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898;p64">
              <a:extLst>
                <a:ext uri="{FF2B5EF4-FFF2-40B4-BE49-F238E27FC236}">
                  <a16:creationId xmlns:a16="http://schemas.microsoft.com/office/drawing/2014/main" id="{A545EBD7-565D-1FE0-96DE-6CA77DC0A45C}"/>
                </a:ext>
              </a:extLst>
            </p:cNvPr>
            <p:cNvSpPr/>
            <p:nvPr/>
          </p:nvSpPr>
          <p:spPr>
            <a:xfrm>
              <a:off x="8829600" y="4545475"/>
              <a:ext cx="2872350" cy="39550"/>
            </a:xfrm>
            <a:custGeom>
              <a:avLst/>
              <a:gdLst/>
              <a:ahLst/>
              <a:cxnLst/>
              <a:rect l="l" t="t" r="r" b="b"/>
              <a:pathLst>
                <a:path w="114894" h="1582" extrusionOk="0">
                  <a:moveTo>
                    <a:pt x="1" y="0"/>
                  </a:moveTo>
                  <a:lnTo>
                    <a:pt x="1" y="1582"/>
                  </a:lnTo>
                  <a:lnTo>
                    <a:pt x="114893" y="1582"/>
                  </a:lnTo>
                  <a:lnTo>
                    <a:pt x="114893" y="0"/>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899;p64">
              <a:extLst>
                <a:ext uri="{FF2B5EF4-FFF2-40B4-BE49-F238E27FC236}">
                  <a16:creationId xmlns:a16="http://schemas.microsoft.com/office/drawing/2014/main" id="{1A0629B8-AD76-AEC3-768E-94E739628562}"/>
                </a:ext>
              </a:extLst>
            </p:cNvPr>
            <p:cNvSpPr/>
            <p:nvPr/>
          </p:nvSpPr>
          <p:spPr>
            <a:xfrm>
              <a:off x="8790050" y="3461425"/>
              <a:ext cx="79175" cy="31650"/>
            </a:xfrm>
            <a:custGeom>
              <a:avLst/>
              <a:gdLst/>
              <a:ahLst/>
              <a:cxnLst/>
              <a:rect l="l" t="t" r="r" b="b"/>
              <a:pathLst>
                <a:path w="3167" h="1266" extrusionOk="0">
                  <a:moveTo>
                    <a:pt x="609" y="0"/>
                  </a:moveTo>
                  <a:cubicBezTo>
                    <a:pt x="273" y="0"/>
                    <a:pt x="1" y="272"/>
                    <a:pt x="1" y="608"/>
                  </a:cubicBezTo>
                  <a:lnTo>
                    <a:pt x="1" y="658"/>
                  </a:lnTo>
                  <a:cubicBezTo>
                    <a:pt x="1" y="994"/>
                    <a:pt x="273" y="1266"/>
                    <a:pt x="609" y="1266"/>
                  </a:cubicBezTo>
                  <a:lnTo>
                    <a:pt x="2558" y="1266"/>
                  </a:lnTo>
                  <a:cubicBezTo>
                    <a:pt x="2893" y="1266"/>
                    <a:pt x="3166" y="994"/>
                    <a:pt x="3166" y="658"/>
                  </a:cubicBezTo>
                  <a:lnTo>
                    <a:pt x="3166" y="608"/>
                  </a:lnTo>
                  <a:cubicBezTo>
                    <a:pt x="3165" y="272"/>
                    <a:pt x="2893" y="0"/>
                    <a:pt x="2558" y="0"/>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900;p64">
              <a:extLst>
                <a:ext uri="{FF2B5EF4-FFF2-40B4-BE49-F238E27FC236}">
                  <a16:creationId xmlns:a16="http://schemas.microsoft.com/office/drawing/2014/main" id="{E2541BCD-74D0-293B-8C1A-68CEB8824871}"/>
                </a:ext>
              </a:extLst>
            </p:cNvPr>
            <p:cNvSpPr/>
            <p:nvPr/>
          </p:nvSpPr>
          <p:spPr>
            <a:xfrm>
              <a:off x="11654450" y="3461425"/>
              <a:ext cx="79125" cy="31650"/>
            </a:xfrm>
            <a:custGeom>
              <a:avLst/>
              <a:gdLst/>
              <a:ahLst/>
              <a:cxnLst/>
              <a:rect l="l" t="t" r="r" b="b"/>
              <a:pathLst>
                <a:path w="3165" h="1266" extrusionOk="0">
                  <a:moveTo>
                    <a:pt x="608" y="0"/>
                  </a:moveTo>
                  <a:cubicBezTo>
                    <a:pt x="271" y="0"/>
                    <a:pt x="0" y="271"/>
                    <a:pt x="0" y="608"/>
                  </a:cubicBezTo>
                  <a:lnTo>
                    <a:pt x="0" y="658"/>
                  </a:lnTo>
                  <a:cubicBezTo>
                    <a:pt x="0" y="995"/>
                    <a:pt x="271" y="1266"/>
                    <a:pt x="608" y="1266"/>
                  </a:cubicBezTo>
                  <a:lnTo>
                    <a:pt x="2557" y="1266"/>
                  </a:lnTo>
                  <a:cubicBezTo>
                    <a:pt x="2894" y="1266"/>
                    <a:pt x="3165" y="995"/>
                    <a:pt x="3165" y="658"/>
                  </a:cubicBezTo>
                  <a:lnTo>
                    <a:pt x="3165" y="608"/>
                  </a:lnTo>
                  <a:cubicBezTo>
                    <a:pt x="3165" y="271"/>
                    <a:pt x="2894" y="0"/>
                    <a:pt x="2557" y="0"/>
                  </a:cubicBez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901;p64">
              <a:extLst>
                <a:ext uri="{FF2B5EF4-FFF2-40B4-BE49-F238E27FC236}">
                  <a16:creationId xmlns:a16="http://schemas.microsoft.com/office/drawing/2014/main" id="{3B2F796D-37BF-962A-75F2-0EEFC29AF16E}"/>
                </a:ext>
              </a:extLst>
            </p:cNvPr>
            <p:cNvSpPr/>
            <p:nvPr/>
          </p:nvSpPr>
          <p:spPr>
            <a:xfrm>
              <a:off x="10609975" y="3508900"/>
              <a:ext cx="482675" cy="1004925"/>
            </a:xfrm>
            <a:custGeom>
              <a:avLst/>
              <a:gdLst/>
              <a:ahLst/>
              <a:cxnLst/>
              <a:rect l="l" t="t" r="r" b="b"/>
              <a:pathLst>
                <a:path w="19307" h="40197" extrusionOk="0">
                  <a:moveTo>
                    <a:pt x="2280" y="0"/>
                  </a:moveTo>
                  <a:cubicBezTo>
                    <a:pt x="1021" y="0"/>
                    <a:pt x="0" y="1005"/>
                    <a:pt x="0" y="2264"/>
                  </a:cubicBezTo>
                  <a:lnTo>
                    <a:pt x="0" y="37903"/>
                  </a:lnTo>
                  <a:cubicBezTo>
                    <a:pt x="0" y="39161"/>
                    <a:pt x="1021" y="40196"/>
                    <a:pt x="2280" y="40196"/>
                  </a:cubicBezTo>
                  <a:lnTo>
                    <a:pt x="17028" y="40196"/>
                  </a:lnTo>
                  <a:cubicBezTo>
                    <a:pt x="18286" y="40196"/>
                    <a:pt x="19307" y="39161"/>
                    <a:pt x="19307" y="37903"/>
                  </a:cubicBezTo>
                  <a:lnTo>
                    <a:pt x="19307" y="2264"/>
                  </a:lnTo>
                  <a:cubicBezTo>
                    <a:pt x="19307" y="1005"/>
                    <a:pt x="18286" y="0"/>
                    <a:pt x="17028" y="0"/>
                  </a:cubicBezTo>
                  <a:close/>
                </a:path>
              </a:pathLst>
            </a:custGeom>
            <a:solidFill>
              <a:srgbClr val="8BD2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902;p64">
              <a:extLst>
                <a:ext uri="{FF2B5EF4-FFF2-40B4-BE49-F238E27FC236}">
                  <a16:creationId xmlns:a16="http://schemas.microsoft.com/office/drawing/2014/main" id="{1638B190-6C2E-7279-D277-0266F909BBF5}"/>
                </a:ext>
              </a:extLst>
            </p:cNvPr>
            <p:cNvSpPr/>
            <p:nvPr/>
          </p:nvSpPr>
          <p:spPr>
            <a:xfrm>
              <a:off x="9415150" y="4679950"/>
              <a:ext cx="237425" cy="71250"/>
            </a:xfrm>
            <a:custGeom>
              <a:avLst/>
              <a:gdLst/>
              <a:ahLst/>
              <a:cxnLst/>
              <a:rect l="l" t="t" r="r" b="b"/>
              <a:pathLst>
                <a:path w="9497" h="2850" extrusionOk="0">
                  <a:moveTo>
                    <a:pt x="0" y="1"/>
                  </a:moveTo>
                  <a:lnTo>
                    <a:pt x="0" y="2849"/>
                  </a:lnTo>
                  <a:lnTo>
                    <a:pt x="9496" y="2849"/>
                  </a:lnTo>
                  <a:lnTo>
                    <a:pt x="9496" y="1"/>
                  </a:lnTo>
                  <a:close/>
                </a:path>
              </a:pathLst>
            </a:custGeom>
            <a:solidFill>
              <a:srgbClr val="4AAF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903;p64">
              <a:extLst>
                <a:ext uri="{FF2B5EF4-FFF2-40B4-BE49-F238E27FC236}">
                  <a16:creationId xmlns:a16="http://schemas.microsoft.com/office/drawing/2014/main" id="{5A1451FE-31B1-CF02-049C-82D890A12793}"/>
                </a:ext>
              </a:extLst>
            </p:cNvPr>
            <p:cNvSpPr/>
            <p:nvPr/>
          </p:nvSpPr>
          <p:spPr>
            <a:xfrm>
              <a:off x="9415150" y="4751175"/>
              <a:ext cx="237425" cy="71250"/>
            </a:xfrm>
            <a:custGeom>
              <a:avLst/>
              <a:gdLst/>
              <a:ahLst/>
              <a:cxnLst/>
              <a:rect l="l" t="t" r="r" b="b"/>
              <a:pathLst>
                <a:path w="9497" h="2850" extrusionOk="0">
                  <a:moveTo>
                    <a:pt x="0" y="0"/>
                  </a:moveTo>
                  <a:lnTo>
                    <a:pt x="0" y="2850"/>
                  </a:lnTo>
                  <a:lnTo>
                    <a:pt x="9496" y="2850"/>
                  </a:lnTo>
                  <a:lnTo>
                    <a:pt x="9496" y="0"/>
                  </a:lnTo>
                  <a:close/>
                </a:path>
              </a:pathLst>
            </a:custGeom>
            <a:solidFill>
              <a:srgbClr val="FFE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9620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BEFA8E-6F0D-5C96-F65B-ED20481EF7E6}"/>
              </a:ext>
            </a:extLst>
          </p:cNvPr>
          <p:cNvSpPr txBox="1"/>
          <p:nvPr/>
        </p:nvSpPr>
        <p:spPr>
          <a:xfrm>
            <a:off x="1122947" y="920621"/>
            <a:ext cx="9946105" cy="5016758"/>
          </a:xfrm>
          <a:prstGeom prst="rect">
            <a:avLst/>
          </a:prstGeom>
          <a:solidFill>
            <a:srgbClr val="FFFFFF">
              <a:alpha val="14902"/>
            </a:srgbClr>
          </a:solidFill>
        </p:spPr>
        <p:txBody>
          <a:bodyPr wrap="square" rtlCol="0">
            <a:spAutoFit/>
          </a:bodyPr>
          <a:lstStyle/>
          <a:p>
            <a:pPr algn="ctr"/>
            <a:r>
              <a:rPr lang="en-US" sz="8000" dirty="0">
                <a:solidFill>
                  <a:schemeClr val="bg1"/>
                </a:solidFill>
                <a:latin typeface="Open Sans" panose="020B0606030504020204" pitchFamily="34" charset="0"/>
                <a:ea typeface="Open Sans" panose="020B0606030504020204" pitchFamily="34" charset="0"/>
                <a:cs typeface="Open Sans" panose="020B0606030504020204" pitchFamily="34" charset="0"/>
              </a:rPr>
              <a:t>Why is it important to know how to share the road with large vehicles?</a:t>
            </a:r>
          </a:p>
        </p:txBody>
      </p:sp>
    </p:spTree>
    <p:extLst>
      <p:ext uri="{BB962C8B-B14F-4D97-AF65-F5344CB8AC3E}">
        <p14:creationId xmlns:p14="http://schemas.microsoft.com/office/powerpoint/2010/main" val="926503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7F0BE-F038-118C-DFF1-60F131B2F8D0}"/>
              </a:ext>
            </a:extLst>
          </p:cNvPr>
          <p:cNvSpPr>
            <a:spLocks noGrp="1"/>
          </p:cNvSpPr>
          <p:nvPr>
            <p:ph type="title"/>
          </p:nvPr>
        </p:nvSpPr>
        <p:spPr/>
        <p:txBody>
          <a:bodyPr/>
          <a:lstStyle/>
          <a:p>
            <a:r>
              <a:rPr lang="en-US" dirty="0">
                <a:latin typeface="Arial Black" panose="020B0A04020102020204" pitchFamily="34" charset="0"/>
              </a:rPr>
              <a:t>Driver Guide</a:t>
            </a:r>
            <a:br>
              <a:rPr lang="en-US" dirty="0">
                <a:latin typeface="Arial Black" panose="020B0A04020102020204" pitchFamily="34" charset="0"/>
              </a:rPr>
            </a:br>
            <a:r>
              <a:rPr lang="en-US" dirty="0"/>
              <a:t>Section *</a:t>
            </a:r>
            <a:r>
              <a:rPr lang="en-US" dirty="0">
                <a:latin typeface="Arial Black" panose="020B0A04020102020204" pitchFamily="34" charset="0"/>
              </a:rPr>
              <a:t>4.40</a:t>
            </a:r>
          </a:p>
        </p:txBody>
      </p:sp>
    </p:spTree>
    <p:extLst>
      <p:ext uri="{BB962C8B-B14F-4D97-AF65-F5344CB8AC3E}">
        <p14:creationId xmlns:p14="http://schemas.microsoft.com/office/powerpoint/2010/main" val="800427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6910F-1CC7-2128-3E24-687EFB4D456C}"/>
              </a:ext>
            </a:extLst>
          </p:cNvPr>
          <p:cNvPicPr>
            <a:picLocks noChangeAspect="1"/>
          </p:cNvPicPr>
          <p:nvPr/>
        </p:nvPicPr>
        <p:blipFill>
          <a:blip r:embed="rId3"/>
          <a:stretch>
            <a:fillRect/>
          </a:stretch>
        </p:blipFill>
        <p:spPr>
          <a:xfrm>
            <a:off x="544133" y="604933"/>
            <a:ext cx="3152988" cy="3152988"/>
          </a:xfrm>
          <a:prstGeom prst="rect">
            <a:avLst/>
          </a:prstGeom>
        </p:spPr>
      </p:pic>
      <p:pic>
        <p:nvPicPr>
          <p:cNvPr id="3" name="Picture 2">
            <a:extLst>
              <a:ext uri="{FF2B5EF4-FFF2-40B4-BE49-F238E27FC236}">
                <a16:creationId xmlns:a16="http://schemas.microsoft.com/office/drawing/2014/main" id="{E3DBCE18-191D-18D0-0BA5-3673403DB3D3}"/>
              </a:ext>
            </a:extLst>
          </p:cNvPr>
          <p:cNvPicPr>
            <a:picLocks noChangeAspect="1"/>
          </p:cNvPicPr>
          <p:nvPr/>
        </p:nvPicPr>
        <p:blipFill>
          <a:blip r:embed="rId4"/>
          <a:stretch>
            <a:fillRect/>
          </a:stretch>
        </p:blipFill>
        <p:spPr>
          <a:xfrm>
            <a:off x="50239" y="3284435"/>
            <a:ext cx="2868096" cy="2845060"/>
          </a:xfrm>
          <a:prstGeom prst="rect">
            <a:avLst/>
          </a:prstGeom>
        </p:spPr>
      </p:pic>
      <p:pic>
        <p:nvPicPr>
          <p:cNvPr id="7" name="Picture 6">
            <a:extLst>
              <a:ext uri="{FF2B5EF4-FFF2-40B4-BE49-F238E27FC236}">
                <a16:creationId xmlns:a16="http://schemas.microsoft.com/office/drawing/2014/main" id="{D7C4EC5C-5521-A613-CE25-CC82B73A90CA}"/>
              </a:ext>
            </a:extLst>
          </p:cNvPr>
          <p:cNvPicPr>
            <a:picLocks noChangeAspect="1"/>
          </p:cNvPicPr>
          <p:nvPr/>
        </p:nvPicPr>
        <p:blipFill>
          <a:blip r:embed="rId5"/>
          <a:stretch>
            <a:fillRect/>
          </a:stretch>
        </p:blipFill>
        <p:spPr>
          <a:xfrm>
            <a:off x="1943216" y="1982538"/>
            <a:ext cx="3630738" cy="3630738"/>
          </a:xfrm>
          <a:prstGeom prst="rect">
            <a:avLst/>
          </a:prstGeom>
        </p:spPr>
      </p:pic>
      <p:pic>
        <p:nvPicPr>
          <p:cNvPr id="6" name="Picture 5">
            <a:extLst>
              <a:ext uri="{FF2B5EF4-FFF2-40B4-BE49-F238E27FC236}">
                <a16:creationId xmlns:a16="http://schemas.microsoft.com/office/drawing/2014/main" id="{747F9A92-4794-8702-F516-BAA99C5A5FA3}"/>
              </a:ext>
            </a:extLst>
          </p:cNvPr>
          <p:cNvPicPr>
            <a:picLocks noChangeAspect="1"/>
          </p:cNvPicPr>
          <p:nvPr/>
        </p:nvPicPr>
        <p:blipFill>
          <a:blip r:embed="rId6"/>
          <a:stretch>
            <a:fillRect/>
          </a:stretch>
        </p:blipFill>
        <p:spPr>
          <a:xfrm>
            <a:off x="3271551" y="56982"/>
            <a:ext cx="3043098" cy="3043098"/>
          </a:xfrm>
          <a:prstGeom prst="rect">
            <a:avLst/>
          </a:prstGeom>
        </p:spPr>
      </p:pic>
      <p:pic>
        <p:nvPicPr>
          <p:cNvPr id="14" name="Picture 13">
            <a:extLst>
              <a:ext uri="{FF2B5EF4-FFF2-40B4-BE49-F238E27FC236}">
                <a16:creationId xmlns:a16="http://schemas.microsoft.com/office/drawing/2014/main" id="{95CE4213-FCF8-8C80-4D53-C8DC30064CE1}"/>
              </a:ext>
            </a:extLst>
          </p:cNvPr>
          <p:cNvPicPr>
            <a:picLocks noChangeAspect="1"/>
          </p:cNvPicPr>
          <p:nvPr/>
        </p:nvPicPr>
        <p:blipFill>
          <a:blip r:embed="rId7"/>
          <a:stretch>
            <a:fillRect/>
          </a:stretch>
        </p:blipFill>
        <p:spPr>
          <a:xfrm>
            <a:off x="6596066" y="-233173"/>
            <a:ext cx="3043098" cy="3043098"/>
          </a:xfrm>
          <a:prstGeom prst="rect">
            <a:avLst/>
          </a:prstGeom>
        </p:spPr>
      </p:pic>
      <p:pic>
        <p:nvPicPr>
          <p:cNvPr id="15" name="Picture 14">
            <a:extLst>
              <a:ext uri="{FF2B5EF4-FFF2-40B4-BE49-F238E27FC236}">
                <a16:creationId xmlns:a16="http://schemas.microsoft.com/office/drawing/2014/main" id="{99D60D13-3DBB-E08C-441C-EAA7BAF73CF4}"/>
              </a:ext>
            </a:extLst>
          </p:cNvPr>
          <p:cNvPicPr>
            <a:picLocks noChangeAspect="1"/>
          </p:cNvPicPr>
          <p:nvPr/>
        </p:nvPicPr>
        <p:blipFill>
          <a:blip r:embed="rId8"/>
          <a:stretch>
            <a:fillRect/>
          </a:stretch>
        </p:blipFill>
        <p:spPr>
          <a:xfrm>
            <a:off x="6358680" y="3489324"/>
            <a:ext cx="3368676" cy="3368676"/>
          </a:xfrm>
          <a:prstGeom prst="rect">
            <a:avLst/>
          </a:prstGeom>
        </p:spPr>
      </p:pic>
      <p:pic>
        <p:nvPicPr>
          <p:cNvPr id="16" name="Picture 15">
            <a:extLst>
              <a:ext uri="{FF2B5EF4-FFF2-40B4-BE49-F238E27FC236}">
                <a16:creationId xmlns:a16="http://schemas.microsoft.com/office/drawing/2014/main" id="{880BE82C-C3DB-6751-EE56-EEBC8449CF0A}"/>
              </a:ext>
            </a:extLst>
          </p:cNvPr>
          <p:cNvPicPr>
            <a:picLocks noChangeAspect="1"/>
          </p:cNvPicPr>
          <p:nvPr/>
        </p:nvPicPr>
        <p:blipFill>
          <a:blip r:embed="rId9"/>
          <a:stretch>
            <a:fillRect/>
          </a:stretch>
        </p:blipFill>
        <p:spPr>
          <a:xfrm>
            <a:off x="6832819" y="1999639"/>
            <a:ext cx="2569592" cy="2569592"/>
          </a:xfrm>
          <a:prstGeom prst="rect">
            <a:avLst/>
          </a:prstGeom>
        </p:spPr>
      </p:pic>
      <p:pic>
        <p:nvPicPr>
          <p:cNvPr id="17" name="Picture 16">
            <a:extLst>
              <a:ext uri="{FF2B5EF4-FFF2-40B4-BE49-F238E27FC236}">
                <a16:creationId xmlns:a16="http://schemas.microsoft.com/office/drawing/2014/main" id="{EEE2BEE9-7A09-C1FB-6AC7-5FA510D7A7A9}"/>
              </a:ext>
            </a:extLst>
          </p:cNvPr>
          <p:cNvPicPr>
            <a:picLocks noChangeAspect="1"/>
          </p:cNvPicPr>
          <p:nvPr/>
        </p:nvPicPr>
        <p:blipFill>
          <a:blip r:embed="rId10"/>
          <a:stretch>
            <a:fillRect/>
          </a:stretch>
        </p:blipFill>
        <p:spPr>
          <a:xfrm>
            <a:off x="9269921" y="77516"/>
            <a:ext cx="3022564" cy="3022564"/>
          </a:xfrm>
          <a:prstGeom prst="rect">
            <a:avLst/>
          </a:prstGeom>
        </p:spPr>
      </p:pic>
      <p:pic>
        <p:nvPicPr>
          <p:cNvPr id="18" name="Picture 17">
            <a:extLst>
              <a:ext uri="{FF2B5EF4-FFF2-40B4-BE49-F238E27FC236}">
                <a16:creationId xmlns:a16="http://schemas.microsoft.com/office/drawing/2014/main" id="{F2431E2E-168F-4F7A-EA04-6E9632AF3096}"/>
              </a:ext>
            </a:extLst>
          </p:cNvPr>
          <p:cNvPicPr>
            <a:picLocks noChangeAspect="1"/>
          </p:cNvPicPr>
          <p:nvPr/>
        </p:nvPicPr>
        <p:blipFill>
          <a:blip r:embed="rId11"/>
          <a:stretch>
            <a:fillRect/>
          </a:stretch>
        </p:blipFill>
        <p:spPr>
          <a:xfrm>
            <a:off x="8926286" y="2660723"/>
            <a:ext cx="3718221" cy="3718221"/>
          </a:xfrm>
          <a:prstGeom prst="rect">
            <a:avLst/>
          </a:prstGeom>
        </p:spPr>
      </p:pic>
    </p:spTree>
    <p:extLst>
      <p:ext uri="{BB962C8B-B14F-4D97-AF65-F5344CB8AC3E}">
        <p14:creationId xmlns:p14="http://schemas.microsoft.com/office/powerpoint/2010/main" val="1138994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01">
            <a:extLst>
              <a:ext uri="{FF2B5EF4-FFF2-40B4-BE49-F238E27FC236}">
                <a16:creationId xmlns:a16="http://schemas.microsoft.com/office/drawing/2014/main" id="{BC7F6729-B287-C91F-F7CE-E469F2458BFB}"/>
              </a:ext>
            </a:extLst>
          </p:cNvPr>
          <p:cNvSpPr>
            <a:spLocks noGrp="1"/>
          </p:cNvSpPr>
          <p:nvPr>
            <p:ph type="title"/>
          </p:nvPr>
        </p:nvSpPr>
        <p:spPr>
          <a:xfrm>
            <a:off x="0" y="4229100"/>
            <a:ext cx="12192000" cy="763600"/>
          </a:xfrm>
          <a:ln>
            <a:noFill/>
          </a:ln>
        </p:spPr>
        <p:txBody>
          <a:bodyPr/>
          <a:lstStyle/>
          <a:p>
            <a:pPr algn="ctr"/>
            <a:r>
              <a:rPr lang="en-US" sz="6600" dirty="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POV: driver’s seat of CMV</a:t>
            </a:r>
            <a:br>
              <a:rPr lang="en-US" sz="6600" dirty="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br>
            <a:r>
              <a:rPr lang="en-US" sz="6000" dirty="0">
                <a:ln w="0"/>
                <a:solidFill>
                  <a:srgbClr val="0E5695"/>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How many vehicles do you see?</a:t>
            </a:r>
            <a:endParaRPr lang="en-US" sz="6600" dirty="0">
              <a:ln w="0"/>
              <a:solidFill>
                <a:srgbClr val="0E5695"/>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81D964C6-163A-7D1C-48B5-9C336D43D9C8}"/>
              </a:ext>
            </a:extLst>
          </p:cNvPr>
          <p:cNvPicPr>
            <a:picLocks noChangeAspect="1"/>
          </p:cNvPicPr>
          <p:nvPr/>
        </p:nvPicPr>
        <p:blipFill rotWithShape="1">
          <a:blip r:embed="rId3"/>
          <a:srcRect r="7939"/>
          <a:stretch/>
        </p:blipFill>
        <p:spPr>
          <a:xfrm flipH="1">
            <a:off x="-1" y="1162049"/>
            <a:ext cx="3390148" cy="2714625"/>
          </a:xfrm>
          <a:prstGeom prst="rect">
            <a:avLst/>
          </a:prstGeom>
        </p:spPr>
      </p:pic>
      <p:pic>
        <p:nvPicPr>
          <p:cNvPr id="5" name="Picture 4">
            <a:extLst>
              <a:ext uri="{FF2B5EF4-FFF2-40B4-BE49-F238E27FC236}">
                <a16:creationId xmlns:a16="http://schemas.microsoft.com/office/drawing/2014/main" id="{D1A5E93D-17DB-3D44-CC19-F5234BDCA2D6}"/>
              </a:ext>
            </a:extLst>
          </p:cNvPr>
          <p:cNvPicPr>
            <a:picLocks noChangeAspect="1"/>
          </p:cNvPicPr>
          <p:nvPr/>
        </p:nvPicPr>
        <p:blipFill rotWithShape="1">
          <a:blip r:embed="rId4"/>
          <a:srcRect t="4040" r="13671"/>
          <a:stretch/>
        </p:blipFill>
        <p:spPr>
          <a:xfrm>
            <a:off x="8783592" y="1162048"/>
            <a:ext cx="3408408" cy="2714625"/>
          </a:xfrm>
          <a:prstGeom prst="rect">
            <a:avLst/>
          </a:prstGeom>
        </p:spPr>
      </p:pic>
      <p:pic>
        <p:nvPicPr>
          <p:cNvPr id="7" name="Picture 6">
            <a:extLst>
              <a:ext uri="{FF2B5EF4-FFF2-40B4-BE49-F238E27FC236}">
                <a16:creationId xmlns:a16="http://schemas.microsoft.com/office/drawing/2014/main" id="{3A0C2406-30D6-75B3-CA0D-B1C38AA04967}"/>
              </a:ext>
            </a:extLst>
          </p:cNvPr>
          <p:cNvPicPr>
            <a:picLocks noChangeAspect="1"/>
          </p:cNvPicPr>
          <p:nvPr/>
        </p:nvPicPr>
        <p:blipFill>
          <a:blip r:embed="rId5"/>
          <a:stretch>
            <a:fillRect/>
          </a:stretch>
        </p:blipFill>
        <p:spPr>
          <a:xfrm>
            <a:off x="3375087" y="1162048"/>
            <a:ext cx="5408505" cy="2714625"/>
          </a:xfrm>
          <a:prstGeom prst="rect">
            <a:avLst/>
          </a:prstGeom>
        </p:spPr>
      </p:pic>
      <p:sp>
        <p:nvSpPr>
          <p:cNvPr id="11" name="TextBox 10">
            <a:extLst>
              <a:ext uri="{FF2B5EF4-FFF2-40B4-BE49-F238E27FC236}">
                <a16:creationId xmlns:a16="http://schemas.microsoft.com/office/drawing/2014/main" id="{1957CEDB-FA17-498D-A7F3-F65ADD259E9C}"/>
              </a:ext>
            </a:extLst>
          </p:cNvPr>
          <p:cNvSpPr txBox="1"/>
          <p:nvPr/>
        </p:nvSpPr>
        <p:spPr>
          <a:xfrm>
            <a:off x="-1" y="216393"/>
            <a:ext cx="12192001" cy="769441"/>
          </a:xfrm>
          <a:prstGeom prst="rect">
            <a:avLst/>
          </a:prstGeom>
          <a:solidFill>
            <a:srgbClr val="95C93D"/>
          </a:solidFill>
        </p:spPr>
        <p:txBody>
          <a:bodyPr wrap="square" rtlCol="0">
            <a:spAutoFit/>
          </a:bodyPr>
          <a:lstStyle/>
          <a:p>
            <a:pPr algn="ctr"/>
            <a:r>
              <a:rPr lang="en-US" sz="4400" spc="600" dirty="0">
                <a:solidFill>
                  <a:srgbClr val="0E5695"/>
                </a:solidFill>
                <a:latin typeface="Arial Black" panose="020B0A04020102020204" pitchFamily="34" charset="0"/>
              </a:rPr>
              <a:t>VISIBILITY</a:t>
            </a:r>
          </a:p>
        </p:txBody>
      </p:sp>
    </p:spTree>
    <p:extLst>
      <p:ext uri="{BB962C8B-B14F-4D97-AF65-F5344CB8AC3E}">
        <p14:creationId xmlns:p14="http://schemas.microsoft.com/office/powerpoint/2010/main" val="2216185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0537FB14-622B-543C-4DE8-3FC2D94A4EED}"/>
              </a:ext>
            </a:extLst>
          </p:cNvPr>
          <p:cNvPicPr>
            <a:picLocks noChangeAspect="1"/>
          </p:cNvPicPr>
          <p:nvPr/>
        </p:nvPicPr>
        <p:blipFill>
          <a:blip r:embed="rId4"/>
          <a:stretch>
            <a:fillRect/>
          </a:stretch>
        </p:blipFill>
        <p:spPr>
          <a:xfrm>
            <a:off x="2113457" y="769880"/>
            <a:ext cx="7475720" cy="5669020"/>
          </a:xfrm>
          <a:prstGeom prst="rect">
            <a:avLst/>
          </a:prstGeom>
        </p:spPr>
      </p:pic>
      <p:cxnSp>
        <p:nvCxnSpPr>
          <p:cNvPr id="8" name="Straight Arrow Connector 7">
            <a:extLst>
              <a:ext uri="{FF2B5EF4-FFF2-40B4-BE49-F238E27FC236}">
                <a16:creationId xmlns:a16="http://schemas.microsoft.com/office/drawing/2014/main" id="{B822B4D5-B523-0DDA-E71F-B6772E88167E}"/>
              </a:ext>
            </a:extLst>
          </p:cNvPr>
          <p:cNvCxnSpPr>
            <a:cxnSpLocks/>
          </p:cNvCxnSpPr>
          <p:nvPr/>
        </p:nvCxnSpPr>
        <p:spPr>
          <a:xfrm>
            <a:off x="2251026" y="1543050"/>
            <a:ext cx="358824" cy="1209675"/>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0AE3D7B7-59C5-7F7D-5530-D8A085A7ADA5}"/>
              </a:ext>
            </a:extLst>
          </p:cNvPr>
          <p:cNvCxnSpPr>
            <a:cxnSpLocks/>
          </p:cNvCxnSpPr>
          <p:nvPr/>
        </p:nvCxnSpPr>
        <p:spPr>
          <a:xfrm flipH="1">
            <a:off x="4141188" y="1819275"/>
            <a:ext cx="678461" cy="1297782"/>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F9AAABEA-B799-4006-C96D-3C37DFD0B40E}"/>
              </a:ext>
            </a:extLst>
          </p:cNvPr>
          <p:cNvCxnSpPr>
            <a:cxnSpLocks/>
          </p:cNvCxnSpPr>
          <p:nvPr/>
        </p:nvCxnSpPr>
        <p:spPr>
          <a:xfrm>
            <a:off x="3333750" y="838200"/>
            <a:ext cx="351332" cy="1014412"/>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8B89A113-0B1A-92BA-BE08-7DE452C82716}"/>
              </a:ext>
            </a:extLst>
          </p:cNvPr>
          <p:cNvCxnSpPr>
            <a:cxnSpLocks/>
          </p:cNvCxnSpPr>
          <p:nvPr/>
        </p:nvCxnSpPr>
        <p:spPr>
          <a:xfrm flipH="1">
            <a:off x="5358047" y="2306608"/>
            <a:ext cx="678461" cy="1297782"/>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7CF4634C-4379-6FBE-698E-D820867D1B11}"/>
              </a:ext>
            </a:extLst>
          </p:cNvPr>
          <p:cNvCxnSpPr>
            <a:cxnSpLocks/>
          </p:cNvCxnSpPr>
          <p:nvPr/>
        </p:nvCxnSpPr>
        <p:spPr>
          <a:xfrm>
            <a:off x="8715375" y="2229219"/>
            <a:ext cx="163410" cy="1358503"/>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BD22FEE1-8D23-96AC-89E7-DF846E2162E2}"/>
              </a:ext>
            </a:extLst>
          </p:cNvPr>
          <p:cNvCxnSpPr>
            <a:cxnSpLocks/>
          </p:cNvCxnSpPr>
          <p:nvPr/>
        </p:nvCxnSpPr>
        <p:spPr>
          <a:xfrm>
            <a:off x="4686300" y="5820369"/>
            <a:ext cx="1477003"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37AB50F2-B800-2FEC-1FC7-373B3FD53904}"/>
              </a:ext>
            </a:extLst>
          </p:cNvPr>
          <p:cNvCxnSpPr>
            <a:cxnSpLocks/>
          </p:cNvCxnSpPr>
          <p:nvPr/>
        </p:nvCxnSpPr>
        <p:spPr>
          <a:xfrm>
            <a:off x="5181600" y="1181100"/>
            <a:ext cx="1477003"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248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C9A861-7C96-F7AC-9E10-33145D1A2F68}"/>
              </a:ext>
            </a:extLst>
          </p:cNvPr>
          <p:cNvPicPr>
            <a:picLocks noChangeAspect="1"/>
          </p:cNvPicPr>
          <p:nvPr/>
        </p:nvPicPr>
        <p:blipFill>
          <a:blip r:embed="rId3"/>
          <a:stretch>
            <a:fillRect/>
          </a:stretch>
        </p:blipFill>
        <p:spPr>
          <a:xfrm>
            <a:off x="0" y="1228680"/>
            <a:ext cx="12192000" cy="4794998"/>
          </a:xfrm>
          <a:prstGeom prst="rect">
            <a:avLst/>
          </a:prstGeom>
        </p:spPr>
      </p:pic>
      <p:pic>
        <p:nvPicPr>
          <p:cNvPr id="5" name="Picture 4">
            <a:extLst>
              <a:ext uri="{FF2B5EF4-FFF2-40B4-BE49-F238E27FC236}">
                <a16:creationId xmlns:a16="http://schemas.microsoft.com/office/drawing/2014/main" id="{EED27CE7-629D-B69A-1F53-62FE1EAF29D9}"/>
              </a:ext>
            </a:extLst>
          </p:cNvPr>
          <p:cNvPicPr>
            <a:picLocks noChangeAspect="1"/>
          </p:cNvPicPr>
          <p:nvPr/>
        </p:nvPicPr>
        <p:blipFill>
          <a:blip r:embed="rId4"/>
          <a:stretch>
            <a:fillRect/>
          </a:stretch>
        </p:blipFill>
        <p:spPr>
          <a:xfrm>
            <a:off x="77635" y="1289708"/>
            <a:ext cx="12036730" cy="4691991"/>
          </a:xfrm>
          <a:prstGeom prst="rect">
            <a:avLst/>
          </a:prstGeom>
        </p:spPr>
      </p:pic>
    </p:spTree>
    <p:extLst>
      <p:ext uri="{BB962C8B-B14F-4D97-AF65-F5344CB8AC3E}">
        <p14:creationId xmlns:p14="http://schemas.microsoft.com/office/powerpoint/2010/main" val="108999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riving Center Infographics by Slidesgo">
  <a:themeElements>
    <a:clrScheme name="Custom 8">
      <a:dk1>
        <a:srgbClr val="1F424C"/>
      </a:dk1>
      <a:lt1>
        <a:srgbClr val="FFFFFF"/>
      </a:lt1>
      <a:dk2>
        <a:srgbClr val="FFFFFF"/>
      </a:dk2>
      <a:lt2>
        <a:srgbClr val="FFFFFF"/>
      </a:lt2>
      <a:accent1>
        <a:srgbClr val="95C93D"/>
      </a:accent1>
      <a:accent2>
        <a:srgbClr val="717171"/>
      </a:accent2>
      <a:accent3>
        <a:srgbClr val="0EAEF0"/>
      </a:accent3>
      <a:accent4>
        <a:srgbClr val="0E5695"/>
      </a:accent4>
      <a:accent5>
        <a:srgbClr val="85B733"/>
      </a:accent5>
      <a:accent6>
        <a:srgbClr val="A0238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4140</TotalTime>
  <Words>3154</Words>
  <Application>Microsoft Office PowerPoint</Application>
  <PresentationFormat>Widescreen</PresentationFormat>
  <Paragraphs>201</Paragraphs>
  <Slides>37</Slides>
  <Notes>37</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Black</vt:lpstr>
      <vt:lpstr>Arial</vt:lpstr>
      <vt:lpstr>Arial Black</vt:lpstr>
      <vt:lpstr>Arial Nova</vt:lpstr>
      <vt:lpstr>Calibri</vt:lpstr>
      <vt:lpstr>Krona One</vt:lpstr>
      <vt:lpstr>Lato</vt:lpstr>
      <vt:lpstr>Muli</vt:lpstr>
      <vt:lpstr>Open Sans</vt:lpstr>
      <vt:lpstr>Ubuntu</vt:lpstr>
      <vt:lpstr>Driving Center Infographics by Slidesgo</vt:lpstr>
      <vt:lpstr>Sharing the Road with Large Vehicles</vt:lpstr>
      <vt:lpstr>PowerPoint Presentation</vt:lpstr>
      <vt:lpstr>PowerPoint Presentation</vt:lpstr>
      <vt:lpstr>PowerPoint Presentation</vt:lpstr>
      <vt:lpstr>Driver Guide Section *4.40</vt:lpstr>
      <vt:lpstr>PowerPoint Presentation</vt:lpstr>
      <vt:lpstr>POV: driver’s seat of CMV How many vehicles do you see?</vt:lpstr>
      <vt:lpstr>PowerPoint Presentation</vt:lpstr>
      <vt:lpstr>PowerPoint Presentation</vt:lpstr>
      <vt:lpstr>PowerPoint Presentation</vt:lpstr>
      <vt:lpstr>How does this image relate to sharing the road with large vehicles?</vt:lpstr>
      <vt:lpstr>PowerPoint Presentation</vt:lpstr>
      <vt:lpstr>PowerPoint Presentation</vt:lpstr>
      <vt:lpstr>PowerPoint Presentation</vt:lpstr>
      <vt:lpstr>PowerPoint Presentation</vt:lpstr>
      <vt:lpstr>PowerPoint Presentation</vt:lpstr>
      <vt:lpstr>Solve the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Situations</vt:lpstr>
      <vt:lpstr>Transit buses</vt:lpstr>
      <vt:lpstr>Merging onto the freeway</vt:lpstr>
      <vt:lpstr>PowerPoint Presentation</vt:lpstr>
      <vt:lpstr>PowerPoint Presentation</vt:lpstr>
      <vt:lpstr>PowerPoint Presentation</vt:lpstr>
      <vt:lpstr>Review</vt:lpstr>
      <vt:lpstr>PowerPoint Presentation</vt:lpstr>
      <vt:lpstr>PowerPoint Presentation</vt:lpstr>
      <vt:lpstr>Self-Reflection Questions</vt:lpstr>
      <vt:lpstr>Sharing the road with large trucks</vt:lpstr>
    </vt:vector>
  </TitlesOfParts>
  <Company>Department of Licensing, Washington State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Sharing the road with large vehicles - Traffic safety instructor presentation</dc:title>
  <dc:creator>Washington State Department of Licensing</dc:creator>
  <cp:lastModifiedBy>Ashley Hunter</cp:lastModifiedBy>
  <cp:revision>63</cp:revision>
  <cp:lastPrinted>2019-10-23T23:24:31Z</cp:lastPrinted>
  <dcterms:created xsi:type="dcterms:W3CDTF">2019-07-19T22:38:21Z</dcterms:created>
  <dcterms:modified xsi:type="dcterms:W3CDTF">2024-03-29T18:52:31Z</dcterms:modified>
</cp:coreProperties>
</file>