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57"/>
  </p:notesMasterIdLst>
  <p:handoutMasterIdLst>
    <p:handoutMasterId r:id="rId158"/>
  </p:handoutMasterIdLst>
  <p:sldIdLst>
    <p:sldId id="263" r:id="rId3"/>
    <p:sldId id="627" r:id="rId4"/>
    <p:sldId id="264" r:id="rId5"/>
    <p:sldId id="258" r:id="rId6"/>
    <p:sldId id="259" r:id="rId7"/>
    <p:sldId id="260" r:id="rId8"/>
    <p:sldId id="331" r:id="rId9"/>
    <p:sldId id="397" r:id="rId10"/>
    <p:sldId id="395" r:id="rId11"/>
    <p:sldId id="396" r:id="rId12"/>
    <p:sldId id="262" r:id="rId13"/>
    <p:sldId id="618" r:id="rId14"/>
    <p:sldId id="271" r:id="rId15"/>
    <p:sldId id="272" r:id="rId16"/>
    <p:sldId id="265" r:id="rId17"/>
    <p:sldId id="269" r:id="rId18"/>
    <p:sldId id="267" r:id="rId19"/>
    <p:sldId id="266" r:id="rId20"/>
    <p:sldId id="270" r:id="rId21"/>
    <p:sldId id="268" r:id="rId22"/>
    <p:sldId id="273" r:id="rId23"/>
    <p:sldId id="275" r:id="rId24"/>
    <p:sldId id="280" r:id="rId25"/>
    <p:sldId id="274" r:id="rId26"/>
    <p:sldId id="276" r:id="rId27"/>
    <p:sldId id="277" r:id="rId28"/>
    <p:sldId id="625" r:id="rId29"/>
    <p:sldId id="628" r:id="rId30"/>
    <p:sldId id="626" r:id="rId31"/>
    <p:sldId id="278" r:id="rId32"/>
    <p:sldId id="279" r:id="rId33"/>
    <p:sldId id="283" r:id="rId34"/>
    <p:sldId id="282" r:id="rId35"/>
    <p:sldId id="285" r:id="rId36"/>
    <p:sldId id="284" r:id="rId37"/>
    <p:sldId id="629" r:id="rId38"/>
    <p:sldId id="286" r:id="rId39"/>
    <p:sldId id="287" r:id="rId40"/>
    <p:sldId id="288" r:id="rId41"/>
    <p:sldId id="289" r:id="rId42"/>
    <p:sldId id="300" r:id="rId43"/>
    <p:sldId id="301" r:id="rId44"/>
    <p:sldId id="302" r:id="rId45"/>
    <p:sldId id="292" r:id="rId46"/>
    <p:sldId id="595" r:id="rId47"/>
    <p:sldId id="293" r:id="rId48"/>
    <p:sldId id="594" r:id="rId49"/>
    <p:sldId id="621" r:id="rId50"/>
    <p:sldId id="303" r:id="rId51"/>
    <p:sldId id="544" r:id="rId52"/>
    <p:sldId id="545" r:id="rId53"/>
    <p:sldId id="546" r:id="rId54"/>
    <p:sldId id="547" r:id="rId55"/>
    <p:sldId id="548" r:id="rId56"/>
    <p:sldId id="550" r:id="rId57"/>
    <p:sldId id="551" r:id="rId58"/>
    <p:sldId id="552" r:id="rId59"/>
    <p:sldId id="553" r:id="rId60"/>
    <p:sldId id="577" r:id="rId61"/>
    <p:sldId id="631" r:id="rId62"/>
    <p:sldId id="598" r:id="rId63"/>
    <p:sldId id="294" r:id="rId64"/>
    <p:sldId id="295" r:id="rId65"/>
    <p:sldId id="296" r:id="rId66"/>
    <p:sldId id="297" r:id="rId67"/>
    <p:sldId id="298" r:id="rId68"/>
    <p:sldId id="299" r:id="rId69"/>
    <p:sldId id="630" r:id="rId70"/>
    <p:sldId id="561" r:id="rId71"/>
    <p:sldId id="469" r:id="rId72"/>
    <p:sldId id="579" r:id="rId73"/>
    <p:sldId id="580" r:id="rId74"/>
    <p:sldId id="470" r:id="rId75"/>
    <p:sldId id="571" r:id="rId76"/>
    <p:sldId id="471" r:id="rId77"/>
    <p:sldId id="472" r:id="rId78"/>
    <p:sldId id="473" r:id="rId79"/>
    <p:sldId id="474" r:id="rId80"/>
    <p:sldId id="476" r:id="rId81"/>
    <p:sldId id="477" r:id="rId82"/>
    <p:sldId id="478" r:id="rId83"/>
    <p:sldId id="599" r:id="rId84"/>
    <p:sldId id="479" r:id="rId85"/>
    <p:sldId id="480" r:id="rId86"/>
    <p:sldId id="481" r:id="rId87"/>
    <p:sldId id="482" r:id="rId88"/>
    <p:sldId id="484" r:id="rId89"/>
    <p:sldId id="485" r:id="rId90"/>
    <p:sldId id="486" r:id="rId91"/>
    <p:sldId id="487" r:id="rId92"/>
    <p:sldId id="600" r:id="rId93"/>
    <p:sldId id="491" r:id="rId94"/>
    <p:sldId id="488" r:id="rId95"/>
    <p:sldId id="489" r:id="rId96"/>
    <p:sldId id="490" r:id="rId97"/>
    <p:sldId id="492" r:id="rId98"/>
    <p:sldId id="493" r:id="rId99"/>
    <p:sldId id="601" r:id="rId100"/>
    <p:sldId id="494" r:id="rId101"/>
    <p:sldId id="495" r:id="rId102"/>
    <p:sldId id="611" r:id="rId103"/>
    <p:sldId id="498" r:id="rId104"/>
    <p:sldId id="612" r:id="rId105"/>
    <p:sldId id="607" r:id="rId106"/>
    <p:sldId id="608" r:id="rId107"/>
    <p:sldId id="609" r:id="rId108"/>
    <p:sldId id="610" r:id="rId109"/>
    <p:sldId id="613" r:id="rId110"/>
    <p:sldId id="499" r:id="rId111"/>
    <p:sldId id="500" r:id="rId112"/>
    <p:sldId id="501" r:id="rId113"/>
    <p:sldId id="614" r:id="rId114"/>
    <p:sldId id="502" r:id="rId115"/>
    <p:sldId id="503" r:id="rId116"/>
    <p:sldId id="504" r:id="rId117"/>
    <p:sldId id="505" r:id="rId118"/>
    <p:sldId id="506" r:id="rId119"/>
    <p:sldId id="507" r:id="rId120"/>
    <p:sldId id="508" r:id="rId121"/>
    <p:sldId id="509" r:id="rId122"/>
    <p:sldId id="510" r:id="rId123"/>
    <p:sldId id="511" r:id="rId124"/>
    <p:sldId id="512" r:id="rId125"/>
    <p:sldId id="523" r:id="rId126"/>
    <p:sldId id="524" r:id="rId127"/>
    <p:sldId id="525" r:id="rId128"/>
    <p:sldId id="526" r:id="rId129"/>
    <p:sldId id="527" r:id="rId130"/>
    <p:sldId id="603" r:id="rId131"/>
    <p:sldId id="604" r:id="rId132"/>
    <p:sldId id="605" r:id="rId133"/>
    <p:sldId id="517" r:id="rId134"/>
    <p:sldId id="518" r:id="rId135"/>
    <p:sldId id="519" r:id="rId136"/>
    <p:sldId id="520" r:id="rId137"/>
    <p:sldId id="521" r:id="rId138"/>
    <p:sldId id="522" r:id="rId139"/>
    <p:sldId id="615" r:id="rId140"/>
    <p:sldId id="528" r:id="rId141"/>
    <p:sldId id="529" r:id="rId142"/>
    <p:sldId id="555" r:id="rId143"/>
    <p:sldId id="556" r:id="rId144"/>
    <p:sldId id="531" r:id="rId145"/>
    <p:sldId id="581" r:id="rId146"/>
    <p:sldId id="583" r:id="rId147"/>
    <p:sldId id="584" r:id="rId148"/>
    <p:sldId id="586" r:id="rId149"/>
    <p:sldId id="587" r:id="rId150"/>
    <p:sldId id="588" r:id="rId151"/>
    <p:sldId id="589" r:id="rId152"/>
    <p:sldId id="590" r:id="rId153"/>
    <p:sldId id="623" r:id="rId154"/>
    <p:sldId id="592" r:id="rId155"/>
    <p:sldId id="624" r:id="rId15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1" id="{3995D54E-2819-423F-B52F-8BF1AE3AD6AF}">
          <p14:sldIdLst>
            <p14:sldId id="263"/>
          </p14:sldIdLst>
        </p14:section>
        <p14:section name="MODULE 1 Introduction, Overview &amp; Before the Exam" id="{4FD1C120-3D8D-4FCA-AF01-05BCBA08B691}">
          <p14:sldIdLst>
            <p14:sldId id="627"/>
            <p14:sldId id="264"/>
            <p14:sldId id="258"/>
            <p14:sldId id="259"/>
            <p14:sldId id="260"/>
            <p14:sldId id="331"/>
            <p14:sldId id="397"/>
            <p14:sldId id="395"/>
            <p14:sldId id="396"/>
            <p14:sldId id="262"/>
            <p14:sldId id="618"/>
            <p14:sldId id="271"/>
            <p14:sldId id="272"/>
            <p14:sldId id="265"/>
            <p14:sldId id="269"/>
            <p14:sldId id="267"/>
            <p14:sldId id="266"/>
            <p14:sldId id="270"/>
            <p14:sldId id="268"/>
            <p14:sldId id="273"/>
            <p14:sldId id="275"/>
            <p14:sldId id="280"/>
            <p14:sldId id="274"/>
            <p14:sldId id="276"/>
            <p14:sldId id="277"/>
            <p14:sldId id="625"/>
          </p14:sldIdLst>
        </p14:section>
        <p14:section name="MODULE 2 - Instructions to the Applicant" id="{EF7581C6-6005-4A71-8562-66F6F673C763}">
          <p14:sldIdLst>
            <p14:sldId id="628"/>
            <p14:sldId id="626"/>
            <p14:sldId id="278"/>
            <p14:sldId id="279"/>
            <p14:sldId id="283"/>
            <p14:sldId id="282"/>
            <p14:sldId id="285"/>
            <p14:sldId id="284"/>
          </p14:sldIdLst>
        </p14:section>
        <p14:section name="MODULE 3 - Score Sheet &amp; Scoring Criteria" id="{C22DA92D-E6C5-4264-B6B0-F77BDD4B2DD4}">
          <p14:sldIdLst>
            <p14:sldId id="629"/>
            <p14:sldId id="286"/>
            <p14:sldId id="287"/>
            <p14:sldId id="288"/>
            <p14:sldId id="289"/>
            <p14:sldId id="300"/>
            <p14:sldId id="301"/>
            <p14:sldId id="302"/>
            <p14:sldId id="292"/>
            <p14:sldId id="595"/>
            <p14:sldId id="293"/>
            <p14:sldId id="594"/>
            <p14:sldId id="621"/>
            <p14:sldId id="303"/>
            <p14:sldId id="544"/>
            <p14:sldId id="545"/>
            <p14:sldId id="546"/>
            <p14:sldId id="547"/>
            <p14:sldId id="548"/>
            <p14:sldId id="550"/>
            <p14:sldId id="551"/>
            <p14:sldId id="552"/>
            <p14:sldId id="553"/>
            <p14:sldId id="577"/>
            <p14:sldId id="631"/>
            <p14:sldId id="598"/>
            <p14:sldId id="294"/>
            <p14:sldId id="295"/>
            <p14:sldId id="296"/>
            <p14:sldId id="297"/>
            <p14:sldId id="298"/>
            <p14:sldId id="299"/>
          </p14:sldIdLst>
        </p14:section>
        <p14:section name="MODULE 4 - Scoring the Drive Test" id="{11A40361-9D99-477A-BEBE-1E34A66DDE53}">
          <p14:sldIdLst>
            <p14:sldId id="630"/>
            <p14:sldId id="561"/>
            <p14:sldId id="469"/>
            <p14:sldId id="579"/>
            <p14:sldId id="580"/>
            <p14:sldId id="470"/>
            <p14:sldId id="571"/>
            <p14:sldId id="471"/>
            <p14:sldId id="472"/>
            <p14:sldId id="473"/>
            <p14:sldId id="474"/>
            <p14:sldId id="476"/>
            <p14:sldId id="477"/>
            <p14:sldId id="478"/>
            <p14:sldId id="599"/>
            <p14:sldId id="479"/>
            <p14:sldId id="480"/>
            <p14:sldId id="481"/>
            <p14:sldId id="482"/>
            <p14:sldId id="484"/>
            <p14:sldId id="485"/>
            <p14:sldId id="486"/>
            <p14:sldId id="487"/>
            <p14:sldId id="600"/>
            <p14:sldId id="491"/>
            <p14:sldId id="488"/>
            <p14:sldId id="489"/>
            <p14:sldId id="490"/>
            <p14:sldId id="492"/>
            <p14:sldId id="493"/>
            <p14:sldId id="601"/>
            <p14:sldId id="494"/>
            <p14:sldId id="495"/>
            <p14:sldId id="611"/>
            <p14:sldId id="498"/>
            <p14:sldId id="612"/>
            <p14:sldId id="607"/>
            <p14:sldId id="608"/>
            <p14:sldId id="609"/>
            <p14:sldId id="610"/>
            <p14:sldId id="613"/>
            <p14:sldId id="499"/>
            <p14:sldId id="500"/>
            <p14:sldId id="501"/>
            <p14:sldId id="614"/>
            <p14:sldId id="502"/>
            <p14:sldId id="503"/>
            <p14:sldId id="504"/>
            <p14:sldId id="505"/>
            <p14:sldId id="506"/>
            <p14:sldId id="507"/>
            <p14:sldId id="508"/>
            <p14:sldId id="509"/>
            <p14:sldId id="510"/>
            <p14:sldId id="511"/>
            <p14:sldId id="512"/>
            <p14:sldId id="523"/>
            <p14:sldId id="524"/>
            <p14:sldId id="525"/>
            <p14:sldId id="526"/>
            <p14:sldId id="527"/>
            <p14:sldId id="603"/>
            <p14:sldId id="604"/>
            <p14:sldId id="605"/>
            <p14:sldId id="517"/>
            <p14:sldId id="518"/>
            <p14:sldId id="519"/>
            <p14:sldId id="520"/>
            <p14:sldId id="521"/>
            <p14:sldId id="522"/>
            <p14:sldId id="615"/>
            <p14:sldId id="528"/>
            <p14:sldId id="529"/>
            <p14:sldId id="555"/>
            <p14:sldId id="556"/>
            <p14:sldId id="531"/>
            <p14:sldId id="581"/>
            <p14:sldId id="583"/>
            <p14:sldId id="584"/>
            <p14:sldId id="586"/>
            <p14:sldId id="587"/>
            <p14:sldId id="588"/>
            <p14:sldId id="589"/>
            <p14:sldId id="590"/>
            <p14:sldId id="623"/>
            <p14:sldId id="592"/>
            <p14:sldId id="6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695"/>
    <a:srgbClr val="A6A6A6"/>
    <a:srgbClr val="FFFFFF"/>
    <a:srgbClr val="C5C5C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4C706-9A6A-4D6B-B926-56EDD52D3C33}" v="3" dt="2023-08-15T17:31:5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3" autoAdjust="0"/>
    <p:restoredTop sz="63974" autoAdjust="0"/>
  </p:normalViewPr>
  <p:slideViewPr>
    <p:cSldViewPr snapToGrid="0">
      <p:cViewPr varScale="1">
        <p:scale>
          <a:sx n="79" d="100"/>
          <a:sy n="79" d="100"/>
        </p:scale>
        <p:origin x="1958" y="96"/>
      </p:cViewPr>
      <p:guideLst>
        <p:guide orient="horz" pos="2160"/>
        <p:guide pos="3840"/>
      </p:guideLst>
    </p:cSldViewPr>
  </p:slideViewPr>
  <p:outlineViewPr>
    <p:cViewPr>
      <p:scale>
        <a:sx n="33" d="100"/>
        <a:sy n="33" d="100"/>
      </p:scale>
      <p:origin x="0" y="-25186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864"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viewProps" Target="view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microsoft.com/office/2016/11/relationships/changesInfo" Target="changesInfos/changesInfo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agan, Ryan (DOL)" userId="14460c24-87a6-4b98-81c9-a9bc476d557e" providerId="ADAL" clId="{77571FFC-3EEE-4E6E-8BA3-7DF86B120AA5}"/>
    <pc:docChg chg="modSld modSection">
      <pc:chgData name="Flanagan, Ryan (DOL)" userId="14460c24-87a6-4b98-81c9-a9bc476d557e" providerId="ADAL" clId="{77571FFC-3EEE-4E6E-8BA3-7DF86B120AA5}" dt="2023-08-15T14:37:55.981" v="411" actId="962"/>
      <pc:docMkLst>
        <pc:docMk/>
      </pc:docMkLst>
      <pc:sldChg chg="modSp mod">
        <pc:chgData name="Flanagan, Ryan (DOL)" userId="14460c24-87a6-4b98-81c9-a9bc476d557e" providerId="ADAL" clId="{77571FFC-3EEE-4E6E-8BA3-7DF86B120AA5}" dt="2023-08-15T14:30:51.709" v="247" actId="33553"/>
        <pc:sldMkLst>
          <pc:docMk/>
          <pc:sldMk cId="626996771" sldId="263"/>
        </pc:sldMkLst>
        <pc:spChg chg="mod">
          <ac:chgData name="Flanagan, Ryan (DOL)" userId="14460c24-87a6-4b98-81c9-a9bc476d557e" providerId="ADAL" clId="{77571FFC-3EEE-4E6E-8BA3-7DF86B120AA5}" dt="2023-08-15T14:30:51.709" v="247" actId="33553"/>
          <ac:spMkLst>
            <pc:docMk/>
            <pc:sldMk cId="626996771" sldId="263"/>
            <ac:spMk id="8" creationId="{00000000-0000-0000-0000-000000000000}"/>
          </ac:spMkLst>
        </pc:spChg>
        <pc:picChg chg="mod">
          <ac:chgData name="Flanagan, Ryan (DOL)" userId="14460c24-87a6-4b98-81c9-a9bc476d557e" providerId="ADAL" clId="{77571FFC-3EEE-4E6E-8BA3-7DF86B120AA5}" dt="2023-08-15T14:20:14.692" v="0" actId="962"/>
          <ac:picMkLst>
            <pc:docMk/>
            <pc:sldMk cId="626996771" sldId="263"/>
            <ac:picMk id="2" creationId="{00000000-0000-0000-0000-000000000000}"/>
          </ac:picMkLst>
        </pc:picChg>
        <pc:picChg chg="mod">
          <ac:chgData name="Flanagan, Ryan (DOL)" userId="14460c24-87a6-4b98-81c9-a9bc476d557e" providerId="ADAL" clId="{77571FFC-3EEE-4E6E-8BA3-7DF86B120AA5}" dt="2023-08-15T14:20:18.323" v="1" actId="962"/>
          <ac:picMkLst>
            <pc:docMk/>
            <pc:sldMk cId="626996771" sldId="263"/>
            <ac:picMk id="9" creationId="{00000000-0000-0000-0000-000000000000}"/>
          </ac:picMkLst>
        </pc:picChg>
      </pc:sldChg>
      <pc:sldChg chg="modSp mod">
        <pc:chgData name="Flanagan, Ryan (DOL)" userId="14460c24-87a6-4b98-81c9-a9bc476d557e" providerId="ADAL" clId="{77571FFC-3EEE-4E6E-8BA3-7DF86B120AA5}" dt="2023-08-15T14:20:21.254" v="2" actId="962"/>
        <pc:sldMkLst>
          <pc:docMk/>
          <pc:sldMk cId="784948286" sldId="264"/>
        </pc:sldMkLst>
        <pc:picChg chg="mod">
          <ac:chgData name="Flanagan, Ryan (DOL)" userId="14460c24-87a6-4b98-81c9-a9bc476d557e" providerId="ADAL" clId="{77571FFC-3EEE-4E6E-8BA3-7DF86B120AA5}" dt="2023-08-15T14:20:21.254" v="2" actId="962"/>
          <ac:picMkLst>
            <pc:docMk/>
            <pc:sldMk cId="784948286" sldId="264"/>
            <ac:picMk id="6" creationId="{B786C929-6B1E-4A8A-A726-4F11CE6B7481}"/>
          </ac:picMkLst>
        </pc:picChg>
      </pc:sldChg>
      <pc:sldChg chg="modSp mod">
        <pc:chgData name="Flanagan, Ryan (DOL)" userId="14460c24-87a6-4b98-81c9-a9bc476d557e" providerId="ADAL" clId="{77571FFC-3EEE-4E6E-8BA3-7DF86B120AA5}" dt="2023-08-15T14:33:24.630" v="268" actId="20577"/>
        <pc:sldMkLst>
          <pc:docMk/>
          <pc:sldMk cId="2983122511" sldId="266"/>
        </pc:sldMkLst>
        <pc:spChg chg="mod">
          <ac:chgData name="Flanagan, Ryan (DOL)" userId="14460c24-87a6-4b98-81c9-a9bc476d557e" providerId="ADAL" clId="{77571FFC-3EEE-4E6E-8BA3-7DF86B120AA5}" dt="2023-08-15T14:33:24.630" v="268" actId="20577"/>
          <ac:spMkLst>
            <pc:docMk/>
            <pc:sldMk cId="2983122511" sldId="266"/>
            <ac:spMk id="2" creationId="{D9D872E7-D534-404B-B7FD-96E692312A75}"/>
          </ac:spMkLst>
        </pc:spChg>
      </pc:sldChg>
      <pc:sldChg chg="modSp mod">
        <pc:chgData name="Flanagan, Ryan (DOL)" userId="14460c24-87a6-4b98-81c9-a9bc476d557e" providerId="ADAL" clId="{77571FFC-3EEE-4E6E-8BA3-7DF86B120AA5}" dt="2023-08-15T14:21:07.676" v="21" actId="962"/>
        <pc:sldMkLst>
          <pc:docMk/>
          <pc:sldMk cId="1022364978" sldId="268"/>
        </pc:sldMkLst>
        <pc:picChg chg="mod">
          <ac:chgData name="Flanagan, Ryan (DOL)" userId="14460c24-87a6-4b98-81c9-a9bc476d557e" providerId="ADAL" clId="{77571FFC-3EEE-4E6E-8BA3-7DF86B120AA5}" dt="2023-08-15T14:21:05.006" v="20" actId="962"/>
          <ac:picMkLst>
            <pc:docMk/>
            <pc:sldMk cId="1022364978" sldId="268"/>
            <ac:picMk id="5" creationId="{85CBCFE4-9A61-47C4-A2EA-9B8DD5D6D59F}"/>
          </ac:picMkLst>
        </pc:picChg>
        <pc:picChg chg="mod">
          <ac:chgData name="Flanagan, Ryan (DOL)" userId="14460c24-87a6-4b98-81c9-a9bc476d557e" providerId="ADAL" clId="{77571FFC-3EEE-4E6E-8BA3-7DF86B120AA5}" dt="2023-08-15T14:21:07.676" v="21" actId="962"/>
          <ac:picMkLst>
            <pc:docMk/>
            <pc:sldMk cId="1022364978" sldId="268"/>
            <ac:picMk id="8" creationId="{7D63077E-49CF-4646-89C7-9380ED51A158}"/>
          </ac:picMkLst>
        </pc:picChg>
      </pc:sldChg>
      <pc:sldChg chg="modSp mod">
        <pc:chgData name="Flanagan, Ryan (DOL)" userId="14460c24-87a6-4b98-81c9-a9bc476d557e" providerId="ADAL" clId="{77571FFC-3EEE-4E6E-8BA3-7DF86B120AA5}" dt="2023-08-15T14:21:00.414" v="19" actId="962"/>
        <pc:sldMkLst>
          <pc:docMk/>
          <pc:sldMk cId="3202110353" sldId="270"/>
        </pc:sldMkLst>
        <pc:picChg chg="mod">
          <ac:chgData name="Flanagan, Ryan (DOL)" userId="14460c24-87a6-4b98-81c9-a9bc476d557e" providerId="ADAL" clId="{77571FFC-3EEE-4E6E-8BA3-7DF86B120AA5}" dt="2023-08-15T14:20:58.396" v="18" actId="962"/>
          <ac:picMkLst>
            <pc:docMk/>
            <pc:sldMk cId="3202110353" sldId="270"/>
            <ac:picMk id="5" creationId="{905B2FC3-8BCE-45AC-B933-4139EF9A9878}"/>
          </ac:picMkLst>
        </pc:picChg>
        <pc:picChg chg="mod">
          <ac:chgData name="Flanagan, Ryan (DOL)" userId="14460c24-87a6-4b98-81c9-a9bc476d557e" providerId="ADAL" clId="{77571FFC-3EEE-4E6E-8BA3-7DF86B120AA5}" dt="2023-08-15T14:21:00.414" v="19" actId="962"/>
          <ac:picMkLst>
            <pc:docMk/>
            <pc:sldMk cId="3202110353" sldId="270"/>
            <ac:picMk id="7" creationId="{AB063C0E-4DD9-4006-95C4-C7014402D286}"/>
          </ac:picMkLst>
        </pc:picChg>
      </pc:sldChg>
      <pc:sldChg chg="modSp mod">
        <pc:chgData name="Flanagan, Ryan (DOL)" userId="14460c24-87a6-4b98-81c9-a9bc476d557e" providerId="ADAL" clId="{77571FFC-3EEE-4E6E-8BA3-7DF86B120AA5}" dt="2023-08-15T14:20:56.436" v="17" actId="962"/>
        <pc:sldMkLst>
          <pc:docMk/>
          <pc:sldMk cId="4210420050" sldId="271"/>
        </pc:sldMkLst>
        <pc:picChg chg="mod">
          <ac:chgData name="Flanagan, Ryan (DOL)" userId="14460c24-87a6-4b98-81c9-a9bc476d557e" providerId="ADAL" clId="{77571FFC-3EEE-4E6E-8BA3-7DF86B120AA5}" dt="2023-08-15T14:20:56.436" v="17" actId="962"/>
          <ac:picMkLst>
            <pc:docMk/>
            <pc:sldMk cId="4210420050" sldId="271"/>
            <ac:picMk id="6" creationId="{3FA2E86E-515A-415C-B267-9C2F953D9920}"/>
          </ac:picMkLst>
        </pc:picChg>
      </pc:sldChg>
      <pc:sldChg chg="modSp mod">
        <pc:chgData name="Flanagan, Ryan (DOL)" userId="14460c24-87a6-4b98-81c9-a9bc476d557e" providerId="ADAL" clId="{77571FFC-3EEE-4E6E-8BA3-7DF86B120AA5}" dt="2023-08-15T14:21:19.249" v="24" actId="962"/>
        <pc:sldMkLst>
          <pc:docMk/>
          <pc:sldMk cId="704403415" sldId="273"/>
        </pc:sldMkLst>
        <pc:picChg chg="mod">
          <ac:chgData name="Flanagan, Ryan (DOL)" userId="14460c24-87a6-4b98-81c9-a9bc476d557e" providerId="ADAL" clId="{77571FFC-3EEE-4E6E-8BA3-7DF86B120AA5}" dt="2023-08-15T14:21:10.448" v="22" actId="962"/>
          <ac:picMkLst>
            <pc:docMk/>
            <pc:sldMk cId="704403415" sldId="273"/>
            <ac:picMk id="5" creationId="{3052171F-7A3A-4935-91C6-DE5EE8C20934}"/>
          </ac:picMkLst>
        </pc:picChg>
        <pc:picChg chg="mod">
          <ac:chgData name="Flanagan, Ryan (DOL)" userId="14460c24-87a6-4b98-81c9-a9bc476d557e" providerId="ADAL" clId="{77571FFC-3EEE-4E6E-8BA3-7DF86B120AA5}" dt="2023-08-15T14:21:17.048" v="23" actId="962"/>
          <ac:picMkLst>
            <pc:docMk/>
            <pc:sldMk cId="704403415" sldId="273"/>
            <ac:picMk id="6" creationId="{B31183D0-B1EF-4565-B193-DD5BEC625E58}"/>
          </ac:picMkLst>
        </pc:picChg>
        <pc:picChg chg="mod">
          <ac:chgData name="Flanagan, Ryan (DOL)" userId="14460c24-87a6-4b98-81c9-a9bc476d557e" providerId="ADAL" clId="{77571FFC-3EEE-4E6E-8BA3-7DF86B120AA5}" dt="2023-08-15T14:21:19.249" v="24" actId="962"/>
          <ac:picMkLst>
            <pc:docMk/>
            <pc:sldMk cId="704403415" sldId="273"/>
            <ac:picMk id="7" creationId="{52CCBB3A-7065-4B9F-8FC0-490ED1E637B7}"/>
          </ac:picMkLst>
        </pc:picChg>
      </pc:sldChg>
      <pc:sldChg chg="modSp mod">
        <pc:chgData name="Flanagan, Ryan (DOL)" userId="14460c24-87a6-4b98-81c9-a9bc476d557e" providerId="ADAL" clId="{77571FFC-3EEE-4E6E-8BA3-7DF86B120AA5}" dt="2023-08-15T14:21:38.901" v="32" actId="962"/>
        <pc:sldMkLst>
          <pc:docMk/>
          <pc:sldMk cId="3749878471" sldId="274"/>
        </pc:sldMkLst>
        <pc:picChg chg="mod">
          <ac:chgData name="Flanagan, Ryan (DOL)" userId="14460c24-87a6-4b98-81c9-a9bc476d557e" providerId="ADAL" clId="{77571FFC-3EEE-4E6E-8BA3-7DF86B120AA5}" dt="2023-08-15T14:21:38.901" v="32" actId="962"/>
          <ac:picMkLst>
            <pc:docMk/>
            <pc:sldMk cId="3749878471" sldId="274"/>
            <ac:picMk id="7" creationId="{4E92F2F9-AC36-42FB-8449-A6ACA1965913}"/>
          </ac:picMkLst>
        </pc:picChg>
      </pc:sldChg>
      <pc:sldChg chg="modSp mod">
        <pc:chgData name="Flanagan, Ryan (DOL)" userId="14460c24-87a6-4b98-81c9-a9bc476d557e" providerId="ADAL" clId="{77571FFC-3EEE-4E6E-8BA3-7DF86B120AA5}" dt="2023-08-15T14:21:23.131" v="26" actId="962"/>
        <pc:sldMkLst>
          <pc:docMk/>
          <pc:sldMk cId="2668562671" sldId="275"/>
        </pc:sldMkLst>
        <pc:picChg chg="mod">
          <ac:chgData name="Flanagan, Ryan (DOL)" userId="14460c24-87a6-4b98-81c9-a9bc476d557e" providerId="ADAL" clId="{77571FFC-3EEE-4E6E-8BA3-7DF86B120AA5}" dt="2023-08-15T14:21:21.388" v="25" actId="962"/>
          <ac:picMkLst>
            <pc:docMk/>
            <pc:sldMk cId="2668562671" sldId="275"/>
            <ac:picMk id="4" creationId="{B59A2D36-3774-41E0-B7E7-659E4A939CD2}"/>
          </ac:picMkLst>
        </pc:picChg>
        <pc:picChg chg="mod">
          <ac:chgData name="Flanagan, Ryan (DOL)" userId="14460c24-87a6-4b98-81c9-a9bc476d557e" providerId="ADAL" clId="{77571FFC-3EEE-4E6E-8BA3-7DF86B120AA5}" dt="2023-08-15T14:21:23.131" v="26" actId="962"/>
          <ac:picMkLst>
            <pc:docMk/>
            <pc:sldMk cId="2668562671" sldId="275"/>
            <ac:picMk id="7" creationId="{768689BF-ED75-4368-80E1-63EFF85D3910}"/>
          </ac:picMkLst>
        </pc:picChg>
      </pc:sldChg>
      <pc:sldChg chg="modSp mod">
        <pc:chgData name="Flanagan, Ryan (DOL)" userId="14460c24-87a6-4b98-81c9-a9bc476d557e" providerId="ADAL" clId="{77571FFC-3EEE-4E6E-8BA3-7DF86B120AA5}" dt="2023-08-15T14:21:52.009" v="37" actId="962"/>
        <pc:sldMkLst>
          <pc:docMk/>
          <pc:sldMk cId="3406123597" sldId="276"/>
        </pc:sldMkLst>
        <pc:picChg chg="mod">
          <ac:chgData name="Flanagan, Ryan (DOL)" userId="14460c24-87a6-4b98-81c9-a9bc476d557e" providerId="ADAL" clId="{77571FFC-3EEE-4E6E-8BA3-7DF86B120AA5}" dt="2023-08-15T14:21:42.085" v="33" actId="962"/>
          <ac:picMkLst>
            <pc:docMk/>
            <pc:sldMk cId="3406123597" sldId="276"/>
            <ac:picMk id="4" creationId="{FFAFC55B-A5CE-4E55-926D-A91623B2A6C6}"/>
          </ac:picMkLst>
        </pc:picChg>
        <pc:picChg chg="mod">
          <ac:chgData name="Flanagan, Ryan (DOL)" userId="14460c24-87a6-4b98-81c9-a9bc476d557e" providerId="ADAL" clId="{77571FFC-3EEE-4E6E-8BA3-7DF86B120AA5}" dt="2023-08-15T14:21:46.053" v="34" actId="962"/>
          <ac:picMkLst>
            <pc:docMk/>
            <pc:sldMk cId="3406123597" sldId="276"/>
            <ac:picMk id="5" creationId="{F34A87CD-FE25-47A9-A626-97FB21936883}"/>
          </ac:picMkLst>
        </pc:picChg>
        <pc:picChg chg="mod">
          <ac:chgData name="Flanagan, Ryan (DOL)" userId="14460c24-87a6-4b98-81c9-a9bc476d557e" providerId="ADAL" clId="{77571FFC-3EEE-4E6E-8BA3-7DF86B120AA5}" dt="2023-08-15T14:21:47.805" v="35" actId="962"/>
          <ac:picMkLst>
            <pc:docMk/>
            <pc:sldMk cId="3406123597" sldId="276"/>
            <ac:picMk id="6" creationId="{FE5D79C0-1A9D-4E95-BE15-466E5C7C8A16}"/>
          </ac:picMkLst>
        </pc:picChg>
        <pc:picChg chg="mod">
          <ac:chgData name="Flanagan, Ryan (DOL)" userId="14460c24-87a6-4b98-81c9-a9bc476d557e" providerId="ADAL" clId="{77571FFC-3EEE-4E6E-8BA3-7DF86B120AA5}" dt="2023-08-15T14:21:49.382" v="36" actId="962"/>
          <ac:picMkLst>
            <pc:docMk/>
            <pc:sldMk cId="3406123597" sldId="276"/>
            <ac:picMk id="7" creationId="{F6D13708-BDD3-41B9-9753-59568664D78C}"/>
          </ac:picMkLst>
        </pc:picChg>
        <pc:picChg chg="mod">
          <ac:chgData name="Flanagan, Ryan (DOL)" userId="14460c24-87a6-4b98-81c9-a9bc476d557e" providerId="ADAL" clId="{77571FFC-3EEE-4E6E-8BA3-7DF86B120AA5}" dt="2023-08-15T14:21:52.009" v="37" actId="962"/>
          <ac:picMkLst>
            <pc:docMk/>
            <pc:sldMk cId="3406123597" sldId="276"/>
            <ac:picMk id="8" creationId="{25889F26-A3A2-40AA-98FF-A165A40A4C93}"/>
          </ac:picMkLst>
        </pc:picChg>
      </pc:sldChg>
      <pc:sldChg chg="modSp mod">
        <pc:chgData name="Flanagan, Ryan (DOL)" userId="14460c24-87a6-4b98-81c9-a9bc476d557e" providerId="ADAL" clId="{77571FFC-3EEE-4E6E-8BA3-7DF86B120AA5}" dt="2023-08-15T14:21:53.736" v="38" actId="962"/>
        <pc:sldMkLst>
          <pc:docMk/>
          <pc:sldMk cId="3746784628" sldId="277"/>
        </pc:sldMkLst>
        <pc:picChg chg="mod">
          <ac:chgData name="Flanagan, Ryan (DOL)" userId="14460c24-87a6-4b98-81c9-a9bc476d557e" providerId="ADAL" clId="{77571FFC-3EEE-4E6E-8BA3-7DF86B120AA5}" dt="2023-08-15T14:21:53.736" v="38" actId="962"/>
          <ac:picMkLst>
            <pc:docMk/>
            <pc:sldMk cId="3746784628" sldId="277"/>
            <ac:picMk id="4" creationId="{7C21D9EF-FEA7-4D64-AF79-453ED5FFC883}"/>
          </ac:picMkLst>
        </pc:picChg>
      </pc:sldChg>
      <pc:sldChg chg="modSp mod">
        <pc:chgData name="Flanagan, Ryan (DOL)" userId="14460c24-87a6-4b98-81c9-a9bc476d557e" providerId="ADAL" clId="{77571FFC-3EEE-4E6E-8BA3-7DF86B120AA5}" dt="2023-08-15T14:21:55.595" v="39" actId="962"/>
        <pc:sldMkLst>
          <pc:docMk/>
          <pc:sldMk cId="1267507898" sldId="278"/>
        </pc:sldMkLst>
        <pc:picChg chg="mod">
          <ac:chgData name="Flanagan, Ryan (DOL)" userId="14460c24-87a6-4b98-81c9-a9bc476d557e" providerId="ADAL" clId="{77571FFC-3EEE-4E6E-8BA3-7DF86B120AA5}" dt="2023-08-15T14:21:55.595" v="39" actId="962"/>
          <ac:picMkLst>
            <pc:docMk/>
            <pc:sldMk cId="1267507898" sldId="278"/>
            <ac:picMk id="4" creationId="{57A55255-36A7-4D64-8362-1CA551E2B706}"/>
          </ac:picMkLst>
        </pc:picChg>
      </pc:sldChg>
      <pc:sldChg chg="modSp mod">
        <pc:chgData name="Flanagan, Ryan (DOL)" userId="14460c24-87a6-4b98-81c9-a9bc476d557e" providerId="ADAL" clId="{77571FFC-3EEE-4E6E-8BA3-7DF86B120AA5}" dt="2023-08-15T14:21:57.466" v="40" actId="962"/>
        <pc:sldMkLst>
          <pc:docMk/>
          <pc:sldMk cId="3620441190" sldId="279"/>
        </pc:sldMkLst>
        <pc:picChg chg="mod">
          <ac:chgData name="Flanagan, Ryan (DOL)" userId="14460c24-87a6-4b98-81c9-a9bc476d557e" providerId="ADAL" clId="{77571FFC-3EEE-4E6E-8BA3-7DF86B120AA5}" dt="2023-08-15T14:21:57.466" v="40" actId="962"/>
          <ac:picMkLst>
            <pc:docMk/>
            <pc:sldMk cId="3620441190" sldId="279"/>
            <ac:picMk id="4" creationId="{F91D7ECC-44B1-4D92-9CAB-7665FB8F81DB}"/>
          </ac:picMkLst>
        </pc:picChg>
      </pc:sldChg>
      <pc:sldChg chg="modSp mod">
        <pc:chgData name="Flanagan, Ryan (DOL)" userId="14460c24-87a6-4b98-81c9-a9bc476d557e" providerId="ADAL" clId="{77571FFC-3EEE-4E6E-8BA3-7DF86B120AA5}" dt="2023-08-15T14:21:36.190" v="31" actId="962"/>
        <pc:sldMkLst>
          <pc:docMk/>
          <pc:sldMk cId="3991055948" sldId="280"/>
        </pc:sldMkLst>
        <pc:picChg chg="mod">
          <ac:chgData name="Flanagan, Ryan (DOL)" userId="14460c24-87a6-4b98-81c9-a9bc476d557e" providerId="ADAL" clId="{77571FFC-3EEE-4E6E-8BA3-7DF86B120AA5}" dt="2023-08-15T14:21:25.521" v="27" actId="962"/>
          <ac:picMkLst>
            <pc:docMk/>
            <pc:sldMk cId="3991055948" sldId="280"/>
            <ac:picMk id="4" creationId="{2B936CEB-B814-445F-B26C-4188783818DF}"/>
          </ac:picMkLst>
        </pc:picChg>
        <pc:picChg chg="mod">
          <ac:chgData name="Flanagan, Ryan (DOL)" userId="14460c24-87a6-4b98-81c9-a9bc476d557e" providerId="ADAL" clId="{77571FFC-3EEE-4E6E-8BA3-7DF86B120AA5}" dt="2023-08-15T14:21:27.512" v="28" actId="962"/>
          <ac:picMkLst>
            <pc:docMk/>
            <pc:sldMk cId="3991055948" sldId="280"/>
            <ac:picMk id="5" creationId="{BFC80E41-1837-4FF5-A028-213ABE315132}"/>
          </ac:picMkLst>
        </pc:picChg>
        <pc:picChg chg="mod">
          <ac:chgData name="Flanagan, Ryan (DOL)" userId="14460c24-87a6-4b98-81c9-a9bc476d557e" providerId="ADAL" clId="{77571FFC-3EEE-4E6E-8BA3-7DF86B120AA5}" dt="2023-08-15T14:21:29.941" v="29" actId="962"/>
          <ac:picMkLst>
            <pc:docMk/>
            <pc:sldMk cId="3991055948" sldId="280"/>
            <ac:picMk id="7" creationId="{8BF94DC0-45D6-412C-82F9-F196C4D2EA3A}"/>
          </ac:picMkLst>
        </pc:picChg>
        <pc:picChg chg="mod">
          <ac:chgData name="Flanagan, Ryan (DOL)" userId="14460c24-87a6-4b98-81c9-a9bc476d557e" providerId="ADAL" clId="{77571FFC-3EEE-4E6E-8BA3-7DF86B120AA5}" dt="2023-08-15T14:21:34.025" v="30" actId="962"/>
          <ac:picMkLst>
            <pc:docMk/>
            <pc:sldMk cId="3991055948" sldId="280"/>
            <ac:picMk id="9" creationId="{72B2FD98-0054-44A4-9B90-94C2B928F660}"/>
          </ac:picMkLst>
        </pc:picChg>
        <pc:picChg chg="mod">
          <ac:chgData name="Flanagan, Ryan (DOL)" userId="14460c24-87a6-4b98-81c9-a9bc476d557e" providerId="ADAL" clId="{77571FFC-3EEE-4E6E-8BA3-7DF86B120AA5}" dt="2023-08-15T14:21:36.190" v="31" actId="962"/>
          <ac:picMkLst>
            <pc:docMk/>
            <pc:sldMk cId="3991055948" sldId="280"/>
            <ac:picMk id="10" creationId="{5717117B-C5B0-4FA5-995E-A51FEE2600BC}"/>
          </ac:picMkLst>
        </pc:picChg>
      </pc:sldChg>
      <pc:sldChg chg="modSp mod">
        <pc:chgData name="Flanagan, Ryan (DOL)" userId="14460c24-87a6-4b98-81c9-a9bc476d557e" providerId="ADAL" clId="{77571FFC-3EEE-4E6E-8BA3-7DF86B120AA5}" dt="2023-08-15T14:22:01.435" v="42" actId="962"/>
        <pc:sldMkLst>
          <pc:docMk/>
          <pc:sldMk cId="2106510005" sldId="282"/>
        </pc:sldMkLst>
        <pc:picChg chg="mod">
          <ac:chgData name="Flanagan, Ryan (DOL)" userId="14460c24-87a6-4b98-81c9-a9bc476d557e" providerId="ADAL" clId="{77571FFC-3EEE-4E6E-8BA3-7DF86B120AA5}" dt="2023-08-15T14:22:01.435" v="42" actId="962"/>
          <ac:picMkLst>
            <pc:docMk/>
            <pc:sldMk cId="2106510005" sldId="282"/>
            <ac:picMk id="4" creationId="{AD2CBB5A-F976-49F2-8CF8-3CE90E568B99}"/>
          </ac:picMkLst>
        </pc:picChg>
      </pc:sldChg>
      <pc:sldChg chg="modSp mod">
        <pc:chgData name="Flanagan, Ryan (DOL)" userId="14460c24-87a6-4b98-81c9-a9bc476d557e" providerId="ADAL" clId="{77571FFC-3EEE-4E6E-8BA3-7DF86B120AA5}" dt="2023-08-15T14:21:59.465" v="41" actId="962"/>
        <pc:sldMkLst>
          <pc:docMk/>
          <pc:sldMk cId="2120722528" sldId="283"/>
        </pc:sldMkLst>
        <pc:picChg chg="mod">
          <ac:chgData name="Flanagan, Ryan (DOL)" userId="14460c24-87a6-4b98-81c9-a9bc476d557e" providerId="ADAL" clId="{77571FFC-3EEE-4E6E-8BA3-7DF86B120AA5}" dt="2023-08-15T14:21:59.465" v="41" actId="962"/>
          <ac:picMkLst>
            <pc:docMk/>
            <pc:sldMk cId="2120722528" sldId="283"/>
            <ac:picMk id="4" creationId="{AB1864E2-8AB4-402C-843D-78963A19A61E}"/>
          </ac:picMkLst>
        </pc:picChg>
      </pc:sldChg>
      <pc:sldChg chg="modSp mod">
        <pc:chgData name="Flanagan, Ryan (DOL)" userId="14460c24-87a6-4b98-81c9-a9bc476d557e" providerId="ADAL" clId="{77571FFC-3EEE-4E6E-8BA3-7DF86B120AA5}" dt="2023-08-15T14:22:03.514" v="43" actId="962"/>
        <pc:sldMkLst>
          <pc:docMk/>
          <pc:sldMk cId="2448257722" sldId="286"/>
        </pc:sldMkLst>
        <pc:picChg chg="mod">
          <ac:chgData name="Flanagan, Ryan (DOL)" userId="14460c24-87a6-4b98-81c9-a9bc476d557e" providerId="ADAL" clId="{77571FFC-3EEE-4E6E-8BA3-7DF86B120AA5}" dt="2023-08-15T14:22:03.514" v="43" actId="962"/>
          <ac:picMkLst>
            <pc:docMk/>
            <pc:sldMk cId="2448257722" sldId="286"/>
            <ac:picMk id="5" creationId="{FC0945D0-AF19-4A90-94C8-1978BDCCC2EC}"/>
          </ac:picMkLst>
        </pc:picChg>
      </pc:sldChg>
      <pc:sldChg chg="modSp mod">
        <pc:chgData name="Flanagan, Ryan (DOL)" userId="14460c24-87a6-4b98-81c9-a9bc476d557e" providerId="ADAL" clId="{77571FFC-3EEE-4E6E-8BA3-7DF86B120AA5}" dt="2023-08-15T14:22:05.440" v="44" actId="962"/>
        <pc:sldMkLst>
          <pc:docMk/>
          <pc:sldMk cId="2568215470" sldId="287"/>
        </pc:sldMkLst>
        <pc:picChg chg="mod">
          <ac:chgData name="Flanagan, Ryan (DOL)" userId="14460c24-87a6-4b98-81c9-a9bc476d557e" providerId="ADAL" clId="{77571FFC-3EEE-4E6E-8BA3-7DF86B120AA5}" dt="2023-08-15T14:22:05.440" v="44" actId="962"/>
          <ac:picMkLst>
            <pc:docMk/>
            <pc:sldMk cId="2568215470" sldId="287"/>
            <ac:picMk id="5" creationId="{5A1E12F0-93FF-4E84-9AB9-70C587720035}"/>
          </ac:picMkLst>
        </pc:picChg>
      </pc:sldChg>
      <pc:sldChg chg="modSp mod">
        <pc:chgData name="Flanagan, Ryan (DOL)" userId="14460c24-87a6-4b98-81c9-a9bc476d557e" providerId="ADAL" clId="{77571FFC-3EEE-4E6E-8BA3-7DF86B120AA5}" dt="2023-08-15T14:22:07.526" v="45" actId="962"/>
        <pc:sldMkLst>
          <pc:docMk/>
          <pc:sldMk cId="3824760465" sldId="288"/>
        </pc:sldMkLst>
        <pc:picChg chg="mod">
          <ac:chgData name="Flanagan, Ryan (DOL)" userId="14460c24-87a6-4b98-81c9-a9bc476d557e" providerId="ADAL" clId="{77571FFC-3EEE-4E6E-8BA3-7DF86B120AA5}" dt="2023-08-15T14:22:07.526" v="45" actId="962"/>
          <ac:picMkLst>
            <pc:docMk/>
            <pc:sldMk cId="3824760465" sldId="288"/>
            <ac:picMk id="8" creationId="{1A081204-B2E1-4D6F-9129-6000B27AD8DB}"/>
          </ac:picMkLst>
        </pc:picChg>
      </pc:sldChg>
      <pc:sldChg chg="modSp mod">
        <pc:chgData name="Flanagan, Ryan (DOL)" userId="14460c24-87a6-4b98-81c9-a9bc476d557e" providerId="ADAL" clId="{77571FFC-3EEE-4E6E-8BA3-7DF86B120AA5}" dt="2023-08-15T14:33:29.831" v="269" actId="20577"/>
        <pc:sldMkLst>
          <pc:docMk/>
          <pc:sldMk cId="3823281148" sldId="289"/>
        </pc:sldMkLst>
        <pc:spChg chg="mod">
          <ac:chgData name="Flanagan, Ryan (DOL)" userId="14460c24-87a6-4b98-81c9-a9bc476d557e" providerId="ADAL" clId="{77571FFC-3EEE-4E6E-8BA3-7DF86B120AA5}" dt="2023-08-15T14:33:29.831" v="269" actId="20577"/>
          <ac:spMkLst>
            <pc:docMk/>
            <pc:sldMk cId="3823281148" sldId="289"/>
            <ac:spMk id="2" creationId="{BF159325-9398-4E5C-9ADC-B9529BB4AD57}"/>
          </ac:spMkLst>
        </pc:spChg>
        <pc:picChg chg="mod">
          <ac:chgData name="Flanagan, Ryan (DOL)" userId="14460c24-87a6-4b98-81c9-a9bc476d557e" providerId="ADAL" clId="{77571FFC-3EEE-4E6E-8BA3-7DF86B120AA5}" dt="2023-08-15T14:22:09.552" v="46" actId="962"/>
          <ac:picMkLst>
            <pc:docMk/>
            <pc:sldMk cId="3823281148" sldId="289"/>
            <ac:picMk id="4" creationId="{18CB41DC-8114-42C5-97CD-65053AD90600}"/>
          </ac:picMkLst>
        </pc:picChg>
      </pc:sldChg>
      <pc:sldChg chg="modSp mod">
        <pc:chgData name="Flanagan, Ryan (DOL)" userId="14460c24-87a6-4b98-81c9-a9bc476d557e" providerId="ADAL" clId="{77571FFC-3EEE-4E6E-8BA3-7DF86B120AA5}" dt="2023-08-15T14:22:34.534" v="56" actId="962"/>
        <pc:sldMkLst>
          <pc:docMk/>
          <pc:sldMk cId="2510551829" sldId="292"/>
        </pc:sldMkLst>
        <pc:picChg chg="mod">
          <ac:chgData name="Flanagan, Ryan (DOL)" userId="14460c24-87a6-4b98-81c9-a9bc476d557e" providerId="ADAL" clId="{77571FFC-3EEE-4E6E-8BA3-7DF86B120AA5}" dt="2023-08-15T14:22:27.678" v="53" actId="962"/>
          <ac:picMkLst>
            <pc:docMk/>
            <pc:sldMk cId="2510551829" sldId="292"/>
            <ac:picMk id="5" creationId="{015FD3CC-3355-43EA-BFCA-AE503FD10517}"/>
          </ac:picMkLst>
        </pc:picChg>
        <pc:picChg chg="mod">
          <ac:chgData name="Flanagan, Ryan (DOL)" userId="14460c24-87a6-4b98-81c9-a9bc476d557e" providerId="ADAL" clId="{77571FFC-3EEE-4E6E-8BA3-7DF86B120AA5}" dt="2023-08-15T14:22:29.791" v="54" actId="962"/>
          <ac:picMkLst>
            <pc:docMk/>
            <pc:sldMk cId="2510551829" sldId="292"/>
            <ac:picMk id="7" creationId="{A301B391-A9A4-47E2-ABAB-DDABC6C12EDD}"/>
          </ac:picMkLst>
        </pc:picChg>
        <pc:picChg chg="mod">
          <ac:chgData name="Flanagan, Ryan (DOL)" userId="14460c24-87a6-4b98-81c9-a9bc476d557e" providerId="ADAL" clId="{77571FFC-3EEE-4E6E-8BA3-7DF86B120AA5}" dt="2023-08-15T14:22:31.985" v="55" actId="962"/>
          <ac:picMkLst>
            <pc:docMk/>
            <pc:sldMk cId="2510551829" sldId="292"/>
            <ac:picMk id="9" creationId="{232507FD-EFB5-4EC1-8276-9B8E9F68474C}"/>
          </ac:picMkLst>
        </pc:picChg>
        <pc:picChg chg="mod">
          <ac:chgData name="Flanagan, Ryan (DOL)" userId="14460c24-87a6-4b98-81c9-a9bc476d557e" providerId="ADAL" clId="{77571FFC-3EEE-4E6E-8BA3-7DF86B120AA5}" dt="2023-08-15T14:22:34.534" v="56" actId="962"/>
          <ac:picMkLst>
            <pc:docMk/>
            <pc:sldMk cId="2510551829" sldId="292"/>
            <ac:picMk id="11" creationId="{6DD6FCAC-42A3-4B13-A465-E2EDBE70D472}"/>
          </ac:picMkLst>
        </pc:picChg>
      </pc:sldChg>
      <pc:sldChg chg="modSp mod">
        <pc:chgData name="Flanagan, Ryan (DOL)" userId="14460c24-87a6-4b98-81c9-a9bc476d557e" providerId="ADAL" clId="{77571FFC-3EEE-4E6E-8BA3-7DF86B120AA5}" dt="2023-08-15T14:33:58.193" v="271" actId="20577"/>
        <pc:sldMkLst>
          <pc:docMk/>
          <pc:sldMk cId="3173647341" sldId="293"/>
        </pc:sldMkLst>
        <pc:spChg chg="mod">
          <ac:chgData name="Flanagan, Ryan (DOL)" userId="14460c24-87a6-4b98-81c9-a9bc476d557e" providerId="ADAL" clId="{77571FFC-3EEE-4E6E-8BA3-7DF86B120AA5}" dt="2023-08-15T14:33:58.193" v="271" actId="20577"/>
          <ac:spMkLst>
            <pc:docMk/>
            <pc:sldMk cId="3173647341" sldId="293"/>
            <ac:spMk id="2" creationId="{CC3C85C5-0C71-4125-9959-958A337EF2CA}"/>
          </ac:spMkLst>
        </pc:spChg>
        <pc:picChg chg="mod">
          <ac:chgData name="Flanagan, Ryan (DOL)" userId="14460c24-87a6-4b98-81c9-a9bc476d557e" providerId="ADAL" clId="{77571FFC-3EEE-4E6E-8BA3-7DF86B120AA5}" dt="2023-08-15T14:22:47.068" v="61" actId="962"/>
          <ac:picMkLst>
            <pc:docMk/>
            <pc:sldMk cId="3173647341" sldId="293"/>
            <ac:picMk id="5" creationId="{9DF6C890-3F85-4E9E-856B-5824DC721C8F}"/>
          </ac:picMkLst>
        </pc:picChg>
      </pc:sldChg>
      <pc:sldChg chg="modSp mod">
        <pc:chgData name="Flanagan, Ryan (DOL)" userId="14460c24-87a6-4b98-81c9-a9bc476d557e" providerId="ADAL" clId="{77571FFC-3EEE-4E6E-8BA3-7DF86B120AA5}" dt="2023-08-15T14:23:51.973" v="86" actId="962"/>
        <pc:sldMkLst>
          <pc:docMk/>
          <pc:sldMk cId="3770898068" sldId="294"/>
        </pc:sldMkLst>
        <pc:picChg chg="mod">
          <ac:chgData name="Flanagan, Ryan (DOL)" userId="14460c24-87a6-4b98-81c9-a9bc476d557e" providerId="ADAL" clId="{77571FFC-3EEE-4E6E-8BA3-7DF86B120AA5}" dt="2023-08-15T14:23:50.026" v="85" actId="962"/>
          <ac:picMkLst>
            <pc:docMk/>
            <pc:sldMk cId="3770898068" sldId="294"/>
            <ac:picMk id="6" creationId="{BF584838-92D4-4F33-8CAC-2C63DB789DE2}"/>
          </ac:picMkLst>
        </pc:picChg>
        <pc:picChg chg="mod">
          <ac:chgData name="Flanagan, Ryan (DOL)" userId="14460c24-87a6-4b98-81c9-a9bc476d557e" providerId="ADAL" clId="{77571FFC-3EEE-4E6E-8BA3-7DF86B120AA5}" dt="2023-08-15T14:23:51.973" v="86" actId="962"/>
          <ac:picMkLst>
            <pc:docMk/>
            <pc:sldMk cId="3770898068" sldId="294"/>
            <ac:picMk id="14" creationId="{051DB65B-AA46-461B-A23B-407314703CD3}"/>
          </ac:picMkLst>
        </pc:picChg>
      </pc:sldChg>
      <pc:sldChg chg="modSp mod">
        <pc:chgData name="Flanagan, Ryan (DOL)" userId="14460c24-87a6-4b98-81c9-a9bc476d557e" providerId="ADAL" clId="{77571FFC-3EEE-4E6E-8BA3-7DF86B120AA5}" dt="2023-08-15T14:23:54.290" v="87" actId="962"/>
        <pc:sldMkLst>
          <pc:docMk/>
          <pc:sldMk cId="924278385" sldId="297"/>
        </pc:sldMkLst>
        <pc:picChg chg="mod">
          <ac:chgData name="Flanagan, Ryan (DOL)" userId="14460c24-87a6-4b98-81c9-a9bc476d557e" providerId="ADAL" clId="{77571FFC-3EEE-4E6E-8BA3-7DF86B120AA5}" dt="2023-08-15T14:23:54.290" v="87" actId="962"/>
          <ac:picMkLst>
            <pc:docMk/>
            <pc:sldMk cId="924278385" sldId="297"/>
            <ac:picMk id="4" creationId="{8E30C6D4-D9D9-4102-8AC8-F88453B4AC6E}"/>
          </ac:picMkLst>
        </pc:picChg>
      </pc:sldChg>
      <pc:sldChg chg="modSp mod">
        <pc:chgData name="Flanagan, Ryan (DOL)" userId="14460c24-87a6-4b98-81c9-a9bc476d557e" providerId="ADAL" clId="{77571FFC-3EEE-4E6E-8BA3-7DF86B120AA5}" dt="2023-08-15T14:22:16.246" v="49" actId="962"/>
        <pc:sldMkLst>
          <pc:docMk/>
          <pc:sldMk cId="1045160154" sldId="300"/>
        </pc:sldMkLst>
        <pc:picChg chg="mod">
          <ac:chgData name="Flanagan, Ryan (DOL)" userId="14460c24-87a6-4b98-81c9-a9bc476d557e" providerId="ADAL" clId="{77571FFC-3EEE-4E6E-8BA3-7DF86B120AA5}" dt="2023-08-15T14:22:12.404" v="47" actId="962"/>
          <ac:picMkLst>
            <pc:docMk/>
            <pc:sldMk cId="1045160154" sldId="300"/>
            <ac:picMk id="4" creationId="{4A0DFBEA-C972-4726-9229-535361F51623}"/>
          </ac:picMkLst>
        </pc:picChg>
        <pc:picChg chg="mod">
          <ac:chgData name="Flanagan, Ryan (DOL)" userId="14460c24-87a6-4b98-81c9-a9bc476d557e" providerId="ADAL" clId="{77571FFC-3EEE-4E6E-8BA3-7DF86B120AA5}" dt="2023-08-15T14:22:14.157" v="48" actId="962"/>
          <ac:picMkLst>
            <pc:docMk/>
            <pc:sldMk cId="1045160154" sldId="300"/>
            <ac:picMk id="5" creationId="{C4CDFFB5-092B-4202-8411-C17686AA2AEC}"/>
          </ac:picMkLst>
        </pc:picChg>
        <pc:picChg chg="mod">
          <ac:chgData name="Flanagan, Ryan (DOL)" userId="14460c24-87a6-4b98-81c9-a9bc476d557e" providerId="ADAL" clId="{77571FFC-3EEE-4E6E-8BA3-7DF86B120AA5}" dt="2023-08-15T14:22:16.246" v="49" actId="962"/>
          <ac:picMkLst>
            <pc:docMk/>
            <pc:sldMk cId="1045160154" sldId="300"/>
            <ac:picMk id="6" creationId="{2D03B398-42F8-463F-9817-9587EA05EF32}"/>
          </ac:picMkLst>
        </pc:picChg>
      </pc:sldChg>
      <pc:sldChg chg="modSp mod">
        <pc:chgData name="Flanagan, Ryan (DOL)" userId="14460c24-87a6-4b98-81c9-a9bc476d557e" providerId="ADAL" clId="{77571FFC-3EEE-4E6E-8BA3-7DF86B120AA5}" dt="2023-08-15T14:22:18.412" v="50" actId="962"/>
        <pc:sldMkLst>
          <pc:docMk/>
          <pc:sldMk cId="3368846143" sldId="301"/>
        </pc:sldMkLst>
        <pc:picChg chg="mod">
          <ac:chgData name="Flanagan, Ryan (DOL)" userId="14460c24-87a6-4b98-81c9-a9bc476d557e" providerId="ADAL" clId="{77571FFC-3EEE-4E6E-8BA3-7DF86B120AA5}" dt="2023-08-15T14:22:18.412" v="50" actId="962"/>
          <ac:picMkLst>
            <pc:docMk/>
            <pc:sldMk cId="3368846143" sldId="301"/>
            <ac:picMk id="5" creationId="{BFDEA671-F522-4B06-AB29-B78BDA5D1B60}"/>
          </ac:picMkLst>
        </pc:picChg>
      </pc:sldChg>
      <pc:sldChg chg="modSp mod">
        <pc:chgData name="Flanagan, Ryan (DOL)" userId="14460c24-87a6-4b98-81c9-a9bc476d557e" providerId="ADAL" clId="{77571FFC-3EEE-4E6E-8BA3-7DF86B120AA5}" dt="2023-08-15T14:22:22.847" v="52" actId="962"/>
        <pc:sldMkLst>
          <pc:docMk/>
          <pc:sldMk cId="538851860" sldId="302"/>
        </pc:sldMkLst>
        <pc:picChg chg="mod">
          <ac:chgData name="Flanagan, Ryan (DOL)" userId="14460c24-87a6-4b98-81c9-a9bc476d557e" providerId="ADAL" clId="{77571FFC-3EEE-4E6E-8BA3-7DF86B120AA5}" dt="2023-08-15T14:22:20.621" v="51" actId="962"/>
          <ac:picMkLst>
            <pc:docMk/>
            <pc:sldMk cId="538851860" sldId="302"/>
            <ac:picMk id="5" creationId="{9EDB8384-2C06-4F38-8B85-8A7949F31E79}"/>
          </ac:picMkLst>
        </pc:picChg>
        <pc:picChg chg="mod">
          <ac:chgData name="Flanagan, Ryan (DOL)" userId="14460c24-87a6-4b98-81c9-a9bc476d557e" providerId="ADAL" clId="{77571FFC-3EEE-4E6E-8BA3-7DF86B120AA5}" dt="2023-08-15T14:22:22.847" v="52" actId="962"/>
          <ac:picMkLst>
            <pc:docMk/>
            <pc:sldMk cId="538851860" sldId="302"/>
            <ac:picMk id="7" creationId="{FE4AF9DD-AA2F-4B55-8F7F-A6BACD932971}"/>
          </ac:picMkLst>
        </pc:picChg>
      </pc:sldChg>
      <pc:sldChg chg="modSp mod">
        <pc:chgData name="Flanagan, Ryan (DOL)" userId="14460c24-87a6-4b98-81c9-a9bc476d557e" providerId="ADAL" clId="{77571FFC-3EEE-4E6E-8BA3-7DF86B120AA5}" dt="2023-08-15T14:22:49.347" v="62" actId="962"/>
        <pc:sldMkLst>
          <pc:docMk/>
          <pc:sldMk cId="4138387808" sldId="303"/>
        </pc:sldMkLst>
        <pc:picChg chg="mod">
          <ac:chgData name="Flanagan, Ryan (DOL)" userId="14460c24-87a6-4b98-81c9-a9bc476d557e" providerId="ADAL" clId="{77571FFC-3EEE-4E6E-8BA3-7DF86B120AA5}" dt="2023-08-15T14:22:49.347" v="62" actId="962"/>
          <ac:picMkLst>
            <pc:docMk/>
            <pc:sldMk cId="4138387808" sldId="303"/>
            <ac:picMk id="4" creationId="{7A840DB9-06BE-495B-A8BD-12832A5143DA}"/>
          </ac:picMkLst>
        </pc:picChg>
      </pc:sldChg>
      <pc:sldChg chg="modSp mod">
        <pc:chgData name="Flanagan, Ryan (DOL)" userId="14460c24-87a6-4b98-81c9-a9bc476d557e" providerId="ADAL" clId="{77571FFC-3EEE-4E6E-8BA3-7DF86B120AA5}" dt="2023-08-15T14:20:31.611" v="6" actId="962"/>
        <pc:sldMkLst>
          <pc:docMk/>
          <pc:sldMk cId="11217118" sldId="331"/>
        </pc:sldMkLst>
        <pc:spChg chg="mod">
          <ac:chgData name="Flanagan, Ryan (DOL)" userId="14460c24-87a6-4b98-81c9-a9bc476d557e" providerId="ADAL" clId="{77571FFC-3EEE-4E6E-8BA3-7DF86B120AA5}" dt="2023-08-15T14:20:26.256" v="4" actId="962"/>
          <ac:spMkLst>
            <pc:docMk/>
            <pc:sldMk cId="11217118" sldId="331"/>
            <ac:spMk id="6" creationId="{3AB303F6-5ECC-43E8-A5B0-0D3B427DEB52}"/>
          </ac:spMkLst>
        </pc:spChg>
        <pc:spChg chg="mod">
          <ac:chgData name="Flanagan, Ryan (DOL)" userId="14460c24-87a6-4b98-81c9-a9bc476d557e" providerId="ADAL" clId="{77571FFC-3EEE-4E6E-8BA3-7DF86B120AA5}" dt="2023-08-15T14:20:29.460" v="5" actId="962"/>
          <ac:spMkLst>
            <pc:docMk/>
            <pc:sldMk cId="11217118" sldId="331"/>
            <ac:spMk id="7" creationId="{D423F599-C537-495A-A1B8-E5A0841DCE68}"/>
          </ac:spMkLst>
        </pc:spChg>
        <pc:spChg chg="mod">
          <ac:chgData name="Flanagan, Ryan (DOL)" userId="14460c24-87a6-4b98-81c9-a9bc476d557e" providerId="ADAL" clId="{77571FFC-3EEE-4E6E-8BA3-7DF86B120AA5}" dt="2023-08-15T14:20:31.611" v="6" actId="962"/>
          <ac:spMkLst>
            <pc:docMk/>
            <pc:sldMk cId="11217118" sldId="331"/>
            <ac:spMk id="8" creationId="{7B33DDDE-0084-4DAE-80CE-25A10F6C76E2}"/>
          </ac:spMkLst>
        </pc:spChg>
        <pc:picChg chg="mod">
          <ac:chgData name="Flanagan, Ryan (DOL)" userId="14460c24-87a6-4b98-81c9-a9bc476d557e" providerId="ADAL" clId="{77571FFC-3EEE-4E6E-8BA3-7DF86B120AA5}" dt="2023-08-15T14:20:23.432" v="3" actId="962"/>
          <ac:picMkLst>
            <pc:docMk/>
            <pc:sldMk cId="11217118" sldId="331"/>
            <ac:picMk id="5" creationId="{25EF72A0-9A57-434F-BCB4-1643F0C14F72}"/>
          </ac:picMkLst>
        </pc:picChg>
      </pc:sldChg>
      <pc:sldChg chg="modSp mod">
        <pc:chgData name="Flanagan, Ryan (DOL)" userId="14460c24-87a6-4b98-81c9-a9bc476d557e" providerId="ADAL" clId="{77571FFC-3EEE-4E6E-8BA3-7DF86B120AA5}" dt="2023-08-15T14:31:02.519" v="249" actId="33553"/>
        <pc:sldMkLst>
          <pc:docMk/>
          <pc:sldMk cId="2676678135" sldId="395"/>
        </pc:sldMkLst>
        <pc:spChg chg="mod">
          <ac:chgData name="Flanagan, Ryan (DOL)" userId="14460c24-87a6-4b98-81c9-a9bc476d557e" providerId="ADAL" clId="{77571FFC-3EEE-4E6E-8BA3-7DF86B120AA5}" dt="2023-08-15T14:20:41.143" v="10" actId="962"/>
          <ac:spMkLst>
            <pc:docMk/>
            <pc:sldMk cId="2676678135" sldId="395"/>
            <ac:spMk id="7" creationId="{00000000-0000-0000-0000-000000000000}"/>
          </ac:spMkLst>
        </pc:spChg>
        <pc:spChg chg="mod">
          <ac:chgData name="Flanagan, Ryan (DOL)" userId="14460c24-87a6-4b98-81c9-a9bc476d557e" providerId="ADAL" clId="{77571FFC-3EEE-4E6E-8BA3-7DF86B120AA5}" dt="2023-08-15T14:20:43.136" v="11" actId="962"/>
          <ac:spMkLst>
            <pc:docMk/>
            <pc:sldMk cId="2676678135" sldId="395"/>
            <ac:spMk id="9" creationId="{00000000-0000-0000-0000-000000000000}"/>
          </ac:spMkLst>
        </pc:spChg>
        <pc:spChg chg="mod">
          <ac:chgData name="Flanagan, Ryan (DOL)" userId="14460c24-87a6-4b98-81c9-a9bc476d557e" providerId="ADAL" clId="{77571FFC-3EEE-4E6E-8BA3-7DF86B120AA5}" dt="2023-08-15T14:20:45.420" v="12" actId="962"/>
          <ac:spMkLst>
            <pc:docMk/>
            <pc:sldMk cId="2676678135" sldId="395"/>
            <ac:spMk id="10" creationId="{00000000-0000-0000-0000-000000000000}"/>
          </ac:spMkLst>
        </pc:spChg>
        <pc:spChg chg="mod">
          <ac:chgData name="Flanagan, Ryan (DOL)" userId="14460c24-87a6-4b98-81c9-a9bc476d557e" providerId="ADAL" clId="{77571FFC-3EEE-4E6E-8BA3-7DF86B120AA5}" dt="2023-08-15T14:31:02.519" v="249" actId="33553"/>
          <ac:spMkLst>
            <pc:docMk/>
            <pc:sldMk cId="2676678135" sldId="395"/>
            <ac:spMk id="13" creationId="{F84A6B2D-6135-478A-B350-20E4FA5CC8F8}"/>
          </ac:spMkLst>
        </pc:spChg>
        <pc:picChg chg="mod">
          <ac:chgData name="Flanagan, Ryan (DOL)" userId="14460c24-87a6-4b98-81c9-a9bc476d557e" providerId="ADAL" clId="{77571FFC-3EEE-4E6E-8BA3-7DF86B120AA5}" dt="2023-08-15T14:20:39.240" v="9" actId="962"/>
          <ac:picMkLst>
            <pc:docMk/>
            <pc:sldMk cId="2676678135" sldId="395"/>
            <ac:picMk id="6" creationId="{00000000-0000-0000-0000-000000000000}"/>
          </ac:picMkLst>
        </pc:picChg>
      </pc:sldChg>
      <pc:sldChg chg="modSp mod">
        <pc:chgData name="Flanagan, Ryan (DOL)" userId="14460c24-87a6-4b98-81c9-a9bc476d557e" providerId="ADAL" clId="{77571FFC-3EEE-4E6E-8BA3-7DF86B120AA5}" dt="2023-08-15T14:33:17.780" v="267" actId="20577"/>
        <pc:sldMkLst>
          <pc:docMk/>
          <pc:sldMk cId="3592421222" sldId="396"/>
        </pc:sldMkLst>
        <pc:spChg chg="mod">
          <ac:chgData name="Flanagan, Ryan (DOL)" userId="14460c24-87a6-4b98-81c9-a9bc476d557e" providerId="ADAL" clId="{77571FFC-3EEE-4E6E-8BA3-7DF86B120AA5}" dt="2023-08-15T14:33:17.780" v="267" actId="20577"/>
          <ac:spMkLst>
            <pc:docMk/>
            <pc:sldMk cId="3592421222" sldId="396"/>
            <ac:spMk id="5" creationId="{EF347024-D8F0-4A80-8F63-E57C89A94436}"/>
          </ac:spMkLst>
        </pc:spChg>
        <pc:spChg chg="mod">
          <ac:chgData name="Flanagan, Ryan (DOL)" userId="14460c24-87a6-4b98-81c9-a9bc476d557e" providerId="ADAL" clId="{77571FFC-3EEE-4E6E-8BA3-7DF86B120AA5}" dt="2023-08-15T14:20:54.407" v="16" actId="962"/>
          <ac:spMkLst>
            <pc:docMk/>
            <pc:sldMk cId="3592421222" sldId="396"/>
            <ac:spMk id="14" creationId="{9FECF1E3-8B28-45CA-930E-0D488B3FD1D3}"/>
          </ac:spMkLst>
        </pc:spChg>
        <pc:picChg chg="mod">
          <ac:chgData name="Flanagan, Ryan (DOL)" userId="14460c24-87a6-4b98-81c9-a9bc476d557e" providerId="ADAL" clId="{77571FFC-3EEE-4E6E-8BA3-7DF86B120AA5}" dt="2023-08-15T14:20:47.473" v="13" actId="962"/>
          <ac:picMkLst>
            <pc:docMk/>
            <pc:sldMk cId="3592421222" sldId="396"/>
            <ac:picMk id="7" creationId="{DD44B9B1-7EB6-44D6-BFE6-6386329C7D25}"/>
          </ac:picMkLst>
        </pc:picChg>
        <pc:picChg chg="mod">
          <ac:chgData name="Flanagan, Ryan (DOL)" userId="14460c24-87a6-4b98-81c9-a9bc476d557e" providerId="ADAL" clId="{77571FFC-3EEE-4E6E-8BA3-7DF86B120AA5}" dt="2023-08-15T14:20:49.894" v="14" actId="962"/>
          <ac:picMkLst>
            <pc:docMk/>
            <pc:sldMk cId="3592421222" sldId="396"/>
            <ac:picMk id="11" creationId="{7BE6277C-1686-4F8B-A867-10EB1446F2F9}"/>
          </ac:picMkLst>
        </pc:picChg>
        <pc:picChg chg="mod">
          <ac:chgData name="Flanagan, Ryan (DOL)" userId="14460c24-87a6-4b98-81c9-a9bc476d557e" providerId="ADAL" clId="{77571FFC-3EEE-4E6E-8BA3-7DF86B120AA5}" dt="2023-08-15T14:20:52.166" v="15" actId="962"/>
          <ac:picMkLst>
            <pc:docMk/>
            <pc:sldMk cId="3592421222" sldId="396"/>
            <ac:picMk id="13" creationId="{12A3B886-DC74-473C-A441-150A15DB9034}"/>
          </ac:picMkLst>
        </pc:picChg>
      </pc:sldChg>
      <pc:sldChg chg="modSp mod">
        <pc:chgData name="Flanagan, Ryan (DOL)" userId="14460c24-87a6-4b98-81c9-a9bc476d557e" providerId="ADAL" clId="{77571FFC-3EEE-4E6E-8BA3-7DF86B120AA5}" dt="2023-08-15T14:30:57.959" v="248" actId="33553"/>
        <pc:sldMkLst>
          <pc:docMk/>
          <pc:sldMk cId="225803286" sldId="397"/>
        </pc:sldMkLst>
        <pc:spChg chg="mod">
          <ac:chgData name="Flanagan, Ryan (DOL)" userId="14460c24-87a6-4b98-81c9-a9bc476d557e" providerId="ADAL" clId="{77571FFC-3EEE-4E6E-8BA3-7DF86B120AA5}" dt="2023-08-15T14:30:57.959" v="248" actId="33553"/>
          <ac:spMkLst>
            <pc:docMk/>
            <pc:sldMk cId="225803286" sldId="397"/>
            <ac:spMk id="4" creationId="{FDC4D2FF-0122-4DDE-ADE9-975D472B421F}"/>
          </ac:spMkLst>
        </pc:spChg>
        <pc:picChg chg="mod">
          <ac:chgData name="Flanagan, Ryan (DOL)" userId="14460c24-87a6-4b98-81c9-a9bc476d557e" providerId="ADAL" clId="{77571FFC-3EEE-4E6E-8BA3-7DF86B120AA5}" dt="2023-08-15T14:20:33.993" v="7" actId="962"/>
          <ac:picMkLst>
            <pc:docMk/>
            <pc:sldMk cId="225803286" sldId="397"/>
            <ac:picMk id="6" creationId="{94C0A5F7-CB34-4788-BDBE-80301A825B94}"/>
          </ac:picMkLst>
        </pc:picChg>
        <pc:picChg chg="mod">
          <ac:chgData name="Flanagan, Ryan (DOL)" userId="14460c24-87a6-4b98-81c9-a9bc476d557e" providerId="ADAL" clId="{77571FFC-3EEE-4E6E-8BA3-7DF86B120AA5}" dt="2023-08-15T14:20:36.320" v="8" actId="962"/>
          <ac:picMkLst>
            <pc:docMk/>
            <pc:sldMk cId="225803286" sldId="397"/>
            <ac:picMk id="8" creationId="{BDE0A484-8BCC-448A-83D2-3F42C1F36154}"/>
          </ac:picMkLst>
        </pc:picChg>
      </pc:sldChg>
      <pc:sldChg chg="modSp mod">
        <pc:chgData name="Flanagan, Ryan (DOL)" userId="14460c24-87a6-4b98-81c9-a9bc476d557e" providerId="ADAL" clId="{77571FFC-3EEE-4E6E-8BA3-7DF86B120AA5}" dt="2023-08-15T14:23:56.393" v="88" actId="962"/>
        <pc:sldMkLst>
          <pc:docMk/>
          <pc:sldMk cId="0" sldId="469"/>
        </pc:sldMkLst>
        <pc:picChg chg="mod">
          <ac:chgData name="Flanagan, Ryan (DOL)" userId="14460c24-87a6-4b98-81c9-a9bc476d557e" providerId="ADAL" clId="{77571FFC-3EEE-4E6E-8BA3-7DF86B120AA5}" dt="2023-08-15T14:23:56.393" v="88" actId="962"/>
          <ac:picMkLst>
            <pc:docMk/>
            <pc:sldMk cId="0" sldId="469"/>
            <ac:picMk id="2050" creationId="{00000000-0000-0000-0000-000000000000}"/>
          </ac:picMkLst>
        </pc:picChg>
      </pc:sldChg>
      <pc:sldChg chg="modSp mod">
        <pc:chgData name="Flanagan, Ryan (DOL)" userId="14460c24-87a6-4b98-81c9-a9bc476d557e" providerId="ADAL" clId="{77571FFC-3EEE-4E6E-8BA3-7DF86B120AA5}" dt="2023-08-15T14:23:58.041" v="89" actId="962"/>
        <pc:sldMkLst>
          <pc:docMk/>
          <pc:sldMk cId="0" sldId="470"/>
        </pc:sldMkLst>
        <pc:picChg chg="mod">
          <ac:chgData name="Flanagan, Ryan (DOL)" userId="14460c24-87a6-4b98-81c9-a9bc476d557e" providerId="ADAL" clId="{77571FFC-3EEE-4E6E-8BA3-7DF86B120AA5}" dt="2023-08-15T14:23:58.041" v="89" actId="962"/>
          <ac:picMkLst>
            <pc:docMk/>
            <pc:sldMk cId="0" sldId="470"/>
            <ac:picMk id="3074" creationId="{00000000-0000-0000-0000-000000000000}"/>
          </ac:picMkLst>
        </pc:picChg>
      </pc:sldChg>
      <pc:sldChg chg="modSp mod">
        <pc:chgData name="Flanagan, Ryan (DOL)" userId="14460c24-87a6-4b98-81c9-a9bc476d557e" providerId="ADAL" clId="{77571FFC-3EEE-4E6E-8BA3-7DF86B120AA5}" dt="2023-08-15T14:34:13.723" v="274" actId="20577"/>
        <pc:sldMkLst>
          <pc:docMk/>
          <pc:sldMk cId="0" sldId="471"/>
        </pc:sldMkLst>
        <pc:spChg chg="mod">
          <ac:chgData name="Flanagan, Ryan (DOL)" userId="14460c24-87a6-4b98-81c9-a9bc476d557e" providerId="ADAL" clId="{77571FFC-3EEE-4E6E-8BA3-7DF86B120AA5}" dt="2023-08-15T14:34:13.723" v="274" actId="20577"/>
          <ac:spMkLst>
            <pc:docMk/>
            <pc:sldMk cId="0" sldId="471"/>
            <ac:spMk id="2" creationId="{00000000-0000-0000-0000-000000000000}"/>
          </ac:spMkLst>
        </pc:spChg>
        <pc:picChg chg="mod">
          <ac:chgData name="Flanagan, Ryan (DOL)" userId="14460c24-87a6-4b98-81c9-a9bc476d557e" providerId="ADAL" clId="{77571FFC-3EEE-4E6E-8BA3-7DF86B120AA5}" dt="2023-08-15T14:24:08.463" v="94" actId="962"/>
          <ac:picMkLst>
            <pc:docMk/>
            <pc:sldMk cId="0" sldId="471"/>
            <ac:picMk id="11" creationId="{00000000-0000-0000-0000-000000000000}"/>
          </ac:picMkLst>
        </pc:picChg>
        <pc:picChg chg="mod">
          <ac:chgData name="Flanagan, Ryan (DOL)" userId="14460c24-87a6-4b98-81c9-a9bc476d557e" providerId="ADAL" clId="{77571FFC-3EEE-4E6E-8BA3-7DF86B120AA5}" dt="2023-08-15T14:24:10.305" v="95" actId="962"/>
          <ac:picMkLst>
            <pc:docMk/>
            <pc:sldMk cId="0" sldId="471"/>
            <ac:picMk id="12" creationId="{00000000-0000-0000-0000-000000000000}"/>
          </ac:picMkLst>
        </pc:picChg>
        <pc:picChg chg="mod">
          <ac:chgData name="Flanagan, Ryan (DOL)" userId="14460c24-87a6-4b98-81c9-a9bc476d557e" providerId="ADAL" clId="{77571FFC-3EEE-4E6E-8BA3-7DF86B120AA5}" dt="2023-08-15T14:24:06.383" v="93" actId="962"/>
          <ac:picMkLst>
            <pc:docMk/>
            <pc:sldMk cId="0" sldId="471"/>
            <ac:picMk id="4098" creationId="{00000000-0000-0000-0000-000000000000}"/>
          </ac:picMkLst>
        </pc:picChg>
        <pc:picChg chg="mod">
          <ac:chgData name="Flanagan, Ryan (DOL)" userId="14460c24-87a6-4b98-81c9-a9bc476d557e" providerId="ADAL" clId="{77571FFC-3EEE-4E6E-8BA3-7DF86B120AA5}" dt="2023-08-15T14:24:16.618" v="97" actId="962"/>
          <ac:picMkLst>
            <pc:docMk/>
            <pc:sldMk cId="0" sldId="471"/>
            <ac:picMk id="4099" creationId="{00000000-0000-0000-0000-000000000000}"/>
          </ac:picMkLst>
        </pc:picChg>
      </pc:sldChg>
      <pc:sldChg chg="modSp mod">
        <pc:chgData name="Flanagan, Ryan (DOL)" userId="14460c24-87a6-4b98-81c9-a9bc476d557e" providerId="ADAL" clId="{77571FFC-3EEE-4E6E-8BA3-7DF86B120AA5}" dt="2023-08-15T14:34:19.274" v="277" actId="20577"/>
        <pc:sldMkLst>
          <pc:docMk/>
          <pc:sldMk cId="0" sldId="472"/>
        </pc:sldMkLst>
        <pc:spChg chg="mod">
          <ac:chgData name="Flanagan, Ryan (DOL)" userId="14460c24-87a6-4b98-81c9-a9bc476d557e" providerId="ADAL" clId="{77571FFC-3EEE-4E6E-8BA3-7DF86B120AA5}" dt="2023-08-15T14:34:19.274" v="277" actId="20577"/>
          <ac:spMkLst>
            <pc:docMk/>
            <pc:sldMk cId="0" sldId="472"/>
            <ac:spMk id="2" creationId="{00000000-0000-0000-0000-000000000000}"/>
          </ac:spMkLst>
        </pc:spChg>
        <pc:picChg chg="mod">
          <ac:chgData name="Flanagan, Ryan (DOL)" userId="14460c24-87a6-4b98-81c9-a9bc476d557e" providerId="ADAL" clId="{77571FFC-3EEE-4E6E-8BA3-7DF86B120AA5}" dt="2023-08-15T14:24:12.786" v="96" actId="962"/>
          <ac:picMkLst>
            <pc:docMk/>
            <pc:sldMk cId="0" sldId="472"/>
            <ac:picMk id="1026" creationId="{00000000-0000-0000-0000-000000000000}"/>
          </ac:picMkLst>
        </pc:picChg>
        <pc:picChg chg="mod">
          <ac:chgData name="Flanagan, Ryan (DOL)" userId="14460c24-87a6-4b98-81c9-a9bc476d557e" providerId="ADAL" clId="{77571FFC-3EEE-4E6E-8BA3-7DF86B120AA5}" dt="2023-08-15T14:24:18.660" v="98" actId="962"/>
          <ac:picMkLst>
            <pc:docMk/>
            <pc:sldMk cId="0" sldId="472"/>
            <ac:picMk id="1027" creationId="{00000000-0000-0000-0000-000000000000}"/>
          </ac:picMkLst>
        </pc:picChg>
        <pc:picChg chg="mod">
          <ac:chgData name="Flanagan, Ryan (DOL)" userId="14460c24-87a6-4b98-81c9-a9bc476d557e" providerId="ADAL" clId="{77571FFC-3EEE-4E6E-8BA3-7DF86B120AA5}" dt="2023-08-15T14:24:20.963" v="99" actId="962"/>
          <ac:picMkLst>
            <pc:docMk/>
            <pc:sldMk cId="0" sldId="472"/>
            <ac:picMk id="1028" creationId="{00000000-0000-0000-0000-000000000000}"/>
          </ac:picMkLst>
        </pc:picChg>
        <pc:picChg chg="mod">
          <ac:chgData name="Flanagan, Ryan (DOL)" userId="14460c24-87a6-4b98-81c9-a9bc476d557e" providerId="ADAL" clId="{77571FFC-3EEE-4E6E-8BA3-7DF86B120AA5}" dt="2023-08-15T14:24:23.001" v="100" actId="962"/>
          <ac:picMkLst>
            <pc:docMk/>
            <pc:sldMk cId="0" sldId="472"/>
            <ac:picMk id="33794" creationId="{00000000-0000-0000-0000-000000000000}"/>
          </ac:picMkLst>
        </pc:picChg>
      </pc:sldChg>
      <pc:sldChg chg="modSp mod">
        <pc:chgData name="Flanagan, Ryan (DOL)" userId="14460c24-87a6-4b98-81c9-a9bc476d557e" providerId="ADAL" clId="{77571FFC-3EEE-4E6E-8BA3-7DF86B120AA5}" dt="2023-08-15T14:34:24.567" v="281" actId="20577"/>
        <pc:sldMkLst>
          <pc:docMk/>
          <pc:sldMk cId="0" sldId="473"/>
        </pc:sldMkLst>
        <pc:spChg chg="mod">
          <ac:chgData name="Flanagan, Ryan (DOL)" userId="14460c24-87a6-4b98-81c9-a9bc476d557e" providerId="ADAL" clId="{77571FFC-3EEE-4E6E-8BA3-7DF86B120AA5}" dt="2023-08-15T14:34:24.567" v="281" actId="20577"/>
          <ac:spMkLst>
            <pc:docMk/>
            <pc:sldMk cId="0" sldId="473"/>
            <ac:spMk id="2" creationId="{00000000-0000-0000-0000-000000000000}"/>
          </ac:spMkLst>
        </pc:spChg>
        <pc:picChg chg="mod">
          <ac:chgData name="Flanagan, Ryan (DOL)" userId="14460c24-87a6-4b98-81c9-a9bc476d557e" providerId="ADAL" clId="{77571FFC-3EEE-4E6E-8BA3-7DF86B120AA5}" dt="2023-08-15T14:24:27.273" v="102" actId="962"/>
          <ac:picMkLst>
            <pc:docMk/>
            <pc:sldMk cId="0" sldId="473"/>
            <ac:picMk id="12" creationId="{00000000-0000-0000-0000-000000000000}"/>
          </ac:picMkLst>
        </pc:picChg>
        <pc:picChg chg="mod">
          <ac:chgData name="Flanagan, Ryan (DOL)" userId="14460c24-87a6-4b98-81c9-a9bc476d557e" providerId="ADAL" clId="{77571FFC-3EEE-4E6E-8BA3-7DF86B120AA5}" dt="2023-08-15T14:24:31.129" v="104" actId="962"/>
          <ac:picMkLst>
            <pc:docMk/>
            <pc:sldMk cId="0" sldId="473"/>
            <ac:picMk id="18" creationId="{00000000-0000-0000-0000-000000000000}"/>
          </ac:picMkLst>
        </pc:picChg>
        <pc:picChg chg="mod">
          <ac:chgData name="Flanagan, Ryan (DOL)" userId="14460c24-87a6-4b98-81c9-a9bc476d557e" providerId="ADAL" clId="{77571FFC-3EEE-4E6E-8BA3-7DF86B120AA5}" dt="2023-08-15T14:24:25.238" v="101" actId="962"/>
          <ac:picMkLst>
            <pc:docMk/>
            <pc:sldMk cId="0" sldId="473"/>
            <ac:picMk id="2050" creationId="{00000000-0000-0000-0000-000000000000}"/>
          </ac:picMkLst>
        </pc:picChg>
        <pc:picChg chg="mod">
          <ac:chgData name="Flanagan, Ryan (DOL)" userId="14460c24-87a6-4b98-81c9-a9bc476d557e" providerId="ADAL" clId="{77571FFC-3EEE-4E6E-8BA3-7DF86B120AA5}" dt="2023-08-15T14:24:29.186" v="103" actId="962"/>
          <ac:picMkLst>
            <pc:docMk/>
            <pc:sldMk cId="0" sldId="473"/>
            <ac:picMk id="2051" creationId="{00000000-0000-0000-0000-000000000000}"/>
          </ac:picMkLst>
        </pc:picChg>
      </pc:sldChg>
      <pc:sldChg chg="modSp mod">
        <pc:chgData name="Flanagan, Ryan (DOL)" userId="14460c24-87a6-4b98-81c9-a9bc476d557e" providerId="ADAL" clId="{77571FFC-3EEE-4E6E-8BA3-7DF86B120AA5}" dt="2023-08-15T14:34:29.372" v="286" actId="20577"/>
        <pc:sldMkLst>
          <pc:docMk/>
          <pc:sldMk cId="0" sldId="474"/>
        </pc:sldMkLst>
        <pc:spChg chg="mod">
          <ac:chgData name="Flanagan, Ryan (DOL)" userId="14460c24-87a6-4b98-81c9-a9bc476d557e" providerId="ADAL" clId="{77571FFC-3EEE-4E6E-8BA3-7DF86B120AA5}" dt="2023-08-15T14:34:29.372" v="286" actId="20577"/>
          <ac:spMkLst>
            <pc:docMk/>
            <pc:sldMk cId="0" sldId="474"/>
            <ac:spMk id="2" creationId="{00000000-0000-0000-0000-000000000000}"/>
          </ac:spMkLst>
        </pc:spChg>
        <pc:picChg chg="mod">
          <ac:chgData name="Flanagan, Ryan (DOL)" userId="14460c24-87a6-4b98-81c9-a9bc476d557e" providerId="ADAL" clId="{77571FFC-3EEE-4E6E-8BA3-7DF86B120AA5}" dt="2023-08-15T14:24:33.080" v="105" actId="962"/>
          <ac:picMkLst>
            <pc:docMk/>
            <pc:sldMk cId="0" sldId="474"/>
            <ac:picMk id="14" creationId="{00000000-0000-0000-0000-000000000000}"/>
          </ac:picMkLst>
        </pc:picChg>
        <pc:picChg chg="mod">
          <ac:chgData name="Flanagan, Ryan (DOL)" userId="14460c24-87a6-4b98-81c9-a9bc476d557e" providerId="ADAL" clId="{77571FFC-3EEE-4E6E-8BA3-7DF86B120AA5}" dt="2023-08-15T14:24:35.133" v="106" actId="962"/>
          <ac:picMkLst>
            <pc:docMk/>
            <pc:sldMk cId="0" sldId="474"/>
            <ac:picMk id="2052" creationId="{00000000-0000-0000-0000-000000000000}"/>
          </ac:picMkLst>
        </pc:picChg>
        <pc:picChg chg="mod">
          <ac:chgData name="Flanagan, Ryan (DOL)" userId="14460c24-87a6-4b98-81c9-a9bc476d557e" providerId="ADAL" clId="{77571FFC-3EEE-4E6E-8BA3-7DF86B120AA5}" dt="2023-08-15T14:24:37.126" v="107" actId="962"/>
          <ac:picMkLst>
            <pc:docMk/>
            <pc:sldMk cId="0" sldId="474"/>
            <ac:picMk id="3075" creationId="{00000000-0000-0000-0000-000000000000}"/>
          </ac:picMkLst>
        </pc:picChg>
        <pc:picChg chg="mod">
          <ac:chgData name="Flanagan, Ryan (DOL)" userId="14460c24-87a6-4b98-81c9-a9bc476d557e" providerId="ADAL" clId="{77571FFC-3EEE-4E6E-8BA3-7DF86B120AA5}" dt="2023-08-15T14:24:38.886" v="108" actId="962"/>
          <ac:picMkLst>
            <pc:docMk/>
            <pc:sldMk cId="0" sldId="474"/>
            <ac:picMk id="3076" creationId="{00000000-0000-0000-0000-000000000000}"/>
          </ac:picMkLst>
        </pc:picChg>
      </pc:sldChg>
      <pc:sldChg chg="modSp mod">
        <pc:chgData name="Flanagan, Ryan (DOL)" userId="14460c24-87a6-4b98-81c9-a9bc476d557e" providerId="ADAL" clId="{77571FFC-3EEE-4E6E-8BA3-7DF86B120AA5}" dt="2023-08-15T14:34:33.948" v="292" actId="20577"/>
        <pc:sldMkLst>
          <pc:docMk/>
          <pc:sldMk cId="0" sldId="476"/>
        </pc:sldMkLst>
        <pc:spChg chg="mod">
          <ac:chgData name="Flanagan, Ryan (DOL)" userId="14460c24-87a6-4b98-81c9-a9bc476d557e" providerId="ADAL" clId="{77571FFC-3EEE-4E6E-8BA3-7DF86B120AA5}" dt="2023-08-15T14:34:33.948" v="292" actId="20577"/>
          <ac:spMkLst>
            <pc:docMk/>
            <pc:sldMk cId="0" sldId="476"/>
            <ac:spMk id="2" creationId="{00000000-0000-0000-0000-000000000000}"/>
          </ac:spMkLst>
        </pc:spChg>
        <pc:picChg chg="mod">
          <ac:chgData name="Flanagan, Ryan (DOL)" userId="14460c24-87a6-4b98-81c9-a9bc476d557e" providerId="ADAL" clId="{77571FFC-3EEE-4E6E-8BA3-7DF86B120AA5}" dt="2023-08-15T14:24:44.451" v="111" actId="962"/>
          <ac:picMkLst>
            <pc:docMk/>
            <pc:sldMk cId="0" sldId="476"/>
            <ac:picMk id="12" creationId="{00000000-0000-0000-0000-000000000000}"/>
          </ac:picMkLst>
        </pc:picChg>
        <pc:picChg chg="mod">
          <ac:chgData name="Flanagan, Ryan (DOL)" userId="14460c24-87a6-4b98-81c9-a9bc476d557e" providerId="ADAL" clId="{77571FFC-3EEE-4E6E-8BA3-7DF86B120AA5}" dt="2023-08-15T14:24:40.487" v="109" actId="962"/>
          <ac:picMkLst>
            <pc:docMk/>
            <pc:sldMk cId="0" sldId="476"/>
            <ac:picMk id="5122" creationId="{00000000-0000-0000-0000-000000000000}"/>
          </ac:picMkLst>
        </pc:picChg>
        <pc:picChg chg="mod">
          <ac:chgData name="Flanagan, Ryan (DOL)" userId="14460c24-87a6-4b98-81c9-a9bc476d557e" providerId="ADAL" clId="{77571FFC-3EEE-4E6E-8BA3-7DF86B120AA5}" dt="2023-08-15T14:24:42.749" v="110" actId="962"/>
          <ac:picMkLst>
            <pc:docMk/>
            <pc:sldMk cId="0" sldId="476"/>
            <ac:picMk id="5123" creationId="{00000000-0000-0000-0000-000000000000}"/>
          </ac:picMkLst>
        </pc:picChg>
        <pc:picChg chg="mod">
          <ac:chgData name="Flanagan, Ryan (DOL)" userId="14460c24-87a6-4b98-81c9-a9bc476d557e" providerId="ADAL" clId="{77571FFC-3EEE-4E6E-8BA3-7DF86B120AA5}" dt="2023-08-15T14:24:46.874" v="112" actId="962"/>
          <ac:picMkLst>
            <pc:docMk/>
            <pc:sldMk cId="0" sldId="476"/>
            <ac:picMk id="35842" creationId="{00000000-0000-0000-0000-000000000000}"/>
          </ac:picMkLst>
        </pc:picChg>
      </pc:sldChg>
      <pc:sldChg chg="modSp mod">
        <pc:chgData name="Flanagan, Ryan (DOL)" userId="14460c24-87a6-4b98-81c9-a9bc476d557e" providerId="ADAL" clId="{77571FFC-3EEE-4E6E-8BA3-7DF86B120AA5}" dt="2023-08-15T14:34:39.328" v="299" actId="20577"/>
        <pc:sldMkLst>
          <pc:docMk/>
          <pc:sldMk cId="0" sldId="477"/>
        </pc:sldMkLst>
        <pc:spChg chg="mod">
          <ac:chgData name="Flanagan, Ryan (DOL)" userId="14460c24-87a6-4b98-81c9-a9bc476d557e" providerId="ADAL" clId="{77571FFC-3EEE-4E6E-8BA3-7DF86B120AA5}" dt="2023-08-15T14:34:39.328" v="299" actId="20577"/>
          <ac:spMkLst>
            <pc:docMk/>
            <pc:sldMk cId="0" sldId="477"/>
            <ac:spMk id="2" creationId="{00000000-0000-0000-0000-000000000000}"/>
          </ac:spMkLst>
        </pc:spChg>
        <pc:picChg chg="mod">
          <ac:chgData name="Flanagan, Ryan (DOL)" userId="14460c24-87a6-4b98-81c9-a9bc476d557e" providerId="ADAL" clId="{77571FFC-3EEE-4E6E-8BA3-7DF86B120AA5}" dt="2023-08-15T14:24:48.982" v="113" actId="962"/>
          <ac:picMkLst>
            <pc:docMk/>
            <pc:sldMk cId="0" sldId="477"/>
            <ac:picMk id="6146" creationId="{00000000-0000-0000-0000-000000000000}"/>
          </ac:picMkLst>
        </pc:picChg>
        <pc:picChg chg="mod">
          <ac:chgData name="Flanagan, Ryan (DOL)" userId="14460c24-87a6-4b98-81c9-a9bc476d557e" providerId="ADAL" clId="{77571FFC-3EEE-4E6E-8BA3-7DF86B120AA5}" dt="2023-08-15T14:24:51.119" v="114" actId="962"/>
          <ac:picMkLst>
            <pc:docMk/>
            <pc:sldMk cId="0" sldId="477"/>
            <ac:picMk id="6147" creationId="{00000000-0000-0000-0000-000000000000}"/>
          </ac:picMkLst>
        </pc:picChg>
        <pc:picChg chg="mod">
          <ac:chgData name="Flanagan, Ryan (DOL)" userId="14460c24-87a6-4b98-81c9-a9bc476d557e" providerId="ADAL" clId="{77571FFC-3EEE-4E6E-8BA3-7DF86B120AA5}" dt="2023-08-15T14:24:53.359" v="115" actId="962"/>
          <ac:picMkLst>
            <pc:docMk/>
            <pc:sldMk cId="0" sldId="477"/>
            <ac:picMk id="6148" creationId="{00000000-0000-0000-0000-000000000000}"/>
          </ac:picMkLst>
        </pc:picChg>
        <pc:picChg chg="mod">
          <ac:chgData name="Flanagan, Ryan (DOL)" userId="14460c24-87a6-4b98-81c9-a9bc476d557e" providerId="ADAL" clId="{77571FFC-3EEE-4E6E-8BA3-7DF86B120AA5}" dt="2023-08-15T14:24:55.367" v="116" actId="962"/>
          <ac:picMkLst>
            <pc:docMk/>
            <pc:sldMk cId="0" sldId="477"/>
            <ac:picMk id="36866" creationId="{00000000-0000-0000-0000-000000000000}"/>
          </ac:picMkLst>
        </pc:picChg>
      </pc:sldChg>
      <pc:sldChg chg="modSp mod">
        <pc:chgData name="Flanagan, Ryan (DOL)" userId="14460c24-87a6-4b98-81c9-a9bc476d557e" providerId="ADAL" clId="{77571FFC-3EEE-4E6E-8BA3-7DF86B120AA5}" dt="2023-08-15T14:34:49.371" v="307" actId="20577"/>
        <pc:sldMkLst>
          <pc:docMk/>
          <pc:sldMk cId="0" sldId="478"/>
        </pc:sldMkLst>
        <pc:spChg chg="mod">
          <ac:chgData name="Flanagan, Ryan (DOL)" userId="14460c24-87a6-4b98-81c9-a9bc476d557e" providerId="ADAL" clId="{77571FFC-3EEE-4E6E-8BA3-7DF86B120AA5}" dt="2023-08-15T14:34:49.371" v="307" actId="20577"/>
          <ac:spMkLst>
            <pc:docMk/>
            <pc:sldMk cId="0" sldId="478"/>
            <ac:spMk id="2" creationId="{00000000-0000-0000-0000-000000000000}"/>
          </ac:spMkLst>
        </pc:spChg>
        <pc:picChg chg="mod">
          <ac:chgData name="Flanagan, Ryan (DOL)" userId="14460c24-87a6-4b98-81c9-a9bc476d557e" providerId="ADAL" clId="{77571FFC-3EEE-4E6E-8BA3-7DF86B120AA5}" dt="2023-08-15T14:25:10.998" v="121" actId="962"/>
          <ac:picMkLst>
            <pc:docMk/>
            <pc:sldMk cId="0" sldId="478"/>
            <ac:picMk id="11" creationId="{00000000-0000-0000-0000-000000000000}"/>
          </ac:picMkLst>
        </pc:picChg>
        <pc:picChg chg="mod">
          <ac:chgData name="Flanagan, Ryan (DOL)" userId="14460c24-87a6-4b98-81c9-a9bc476d557e" providerId="ADAL" clId="{77571FFC-3EEE-4E6E-8BA3-7DF86B120AA5}" dt="2023-08-15T14:25:15.434" v="122" actId="962"/>
          <ac:picMkLst>
            <pc:docMk/>
            <pc:sldMk cId="0" sldId="478"/>
            <ac:picMk id="7170" creationId="{00000000-0000-0000-0000-000000000000}"/>
          </ac:picMkLst>
        </pc:picChg>
      </pc:sldChg>
      <pc:sldChg chg="modSp mod">
        <pc:chgData name="Flanagan, Ryan (DOL)" userId="14460c24-87a6-4b98-81c9-a9bc476d557e" providerId="ADAL" clId="{77571FFC-3EEE-4E6E-8BA3-7DF86B120AA5}" dt="2023-08-15T14:25:20.608" v="124" actId="962"/>
        <pc:sldMkLst>
          <pc:docMk/>
          <pc:sldMk cId="0" sldId="479"/>
        </pc:sldMkLst>
        <pc:picChg chg="mod">
          <ac:chgData name="Flanagan, Ryan (DOL)" userId="14460c24-87a6-4b98-81c9-a9bc476d557e" providerId="ADAL" clId="{77571FFC-3EEE-4E6E-8BA3-7DF86B120AA5}" dt="2023-08-15T14:25:20.608" v="124" actId="962"/>
          <ac:picMkLst>
            <pc:docMk/>
            <pc:sldMk cId="0" sldId="479"/>
            <ac:picMk id="12" creationId="{00000000-0000-0000-0000-000000000000}"/>
          </ac:picMkLst>
        </pc:picChg>
        <pc:picChg chg="mod">
          <ac:chgData name="Flanagan, Ryan (DOL)" userId="14460c24-87a6-4b98-81c9-a9bc476d557e" providerId="ADAL" clId="{77571FFC-3EEE-4E6E-8BA3-7DF86B120AA5}" dt="2023-08-15T14:25:18.262" v="123" actId="962"/>
          <ac:picMkLst>
            <pc:docMk/>
            <pc:sldMk cId="0" sldId="479"/>
            <ac:picMk id="8194" creationId="{00000000-0000-0000-0000-000000000000}"/>
          </ac:picMkLst>
        </pc:picChg>
      </pc:sldChg>
      <pc:sldChg chg="modSp mod">
        <pc:chgData name="Flanagan, Ryan (DOL)" userId="14460c24-87a6-4b98-81c9-a9bc476d557e" providerId="ADAL" clId="{77571FFC-3EEE-4E6E-8BA3-7DF86B120AA5}" dt="2023-08-15T14:34:56.175" v="308" actId="20577"/>
        <pc:sldMkLst>
          <pc:docMk/>
          <pc:sldMk cId="0" sldId="480"/>
        </pc:sldMkLst>
        <pc:spChg chg="mod">
          <ac:chgData name="Flanagan, Ryan (DOL)" userId="14460c24-87a6-4b98-81c9-a9bc476d557e" providerId="ADAL" clId="{77571FFC-3EEE-4E6E-8BA3-7DF86B120AA5}" dt="2023-08-15T14:34:56.175" v="308" actId="20577"/>
          <ac:spMkLst>
            <pc:docMk/>
            <pc:sldMk cId="0" sldId="480"/>
            <ac:spMk id="2" creationId="{00000000-0000-0000-0000-000000000000}"/>
          </ac:spMkLst>
        </pc:spChg>
        <pc:picChg chg="mod">
          <ac:chgData name="Flanagan, Ryan (DOL)" userId="14460c24-87a6-4b98-81c9-a9bc476d557e" providerId="ADAL" clId="{77571FFC-3EEE-4E6E-8BA3-7DF86B120AA5}" dt="2023-08-15T14:25:26.032" v="127" actId="962"/>
          <ac:picMkLst>
            <pc:docMk/>
            <pc:sldMk cId="0" sldId="480"/>
            <ac:picMk id="8" creationId="{00000000-0000-0000-0000-000000000000}"/>
          </ac:picMkLst>
        </pc:picChg>
        <pc:picChg chg="mod">
          <ac:chgData name="Flanagan, Ryan (DOL)" userId="14460c24-87a6-4b98-81c9-a9bc476d557e" providerId="ADAL" clId="{77571FFC-3EEE-4E6E-8BA3-7DF86B120AA5}" dt="2023-08-15T14:25:22.647" v="125" actId="962"/>
          <ac:picMkLst>
            <pc:docMk/>
            <pc:sldMk cId="0" sldId="480"/>
            <ac:picMk id="1026" creationId="{00000000-0000-0000-0000-000000000000}"/>
          </ac:picMkLst>
        </pc:picChg>
        <pc:picChg chg="mod">
          <ac:chgData name="Flanagan, Ryan (DOL)" userId="14460c24-87a6-4b98-81c9-a9bc476d557e" providerId="ADAL" clId="{77571FFC-3EEE-4E6E-8BA3-7DF86B120AA5}" dt="2023-08-15T14:25:24.394" v="126" actId="962"/>
          <ac:picMkLst>
            <pc:docMk/>
            <pc:sldMk cId="0" sldId="480"/>
            <ac:picMk id="37893" creationId="{00000000-0000-0000-0000-000000000000}"/>
          </ac:picMkLst>
        </pc:picChg>
      </pc:sldChg>
      <pc:sldChg chg="modSp mod">
        <pc:chgData name="Flanagan, Ryan (DOL)" userId="14460c24-87a6-4b98-81c9-a9bc476d557e" providerId="ADAL" clId="{77571FFC-3EEE-4E6E-8BA3-7DF86B120AA5}" dt="2023-08-15T14:35:04.039" v="310" actId="20577"/>
        <pc:sldMkLst>
          <pc:docMk/>
          <pc:sldMk cId="0" sldId="481"/>
        </pc:sldMkLst>
        <pc:spChg chg="mod">
          <ac:chgData name="Flanagan, Ryan (DOL)" userId="14460c24-87a6-4b98-81c9-a9bc476d557e" providerId="ADAL" clId="{77571FFC-3EEE-4E6E-8BA3-7DF86B120AA5}" dt="2023-08-15T14:35:04.039" v="310" actId="20577"/>
          <ac:spMkLst>
            <pc:docMk/>
            <pc:sldMk cId="0" sldId="481"/>
            <ac:spMk id="2" creationId="{00000000-0000-0000-0000-000000000000}"/>
          </ac:spMkLst>
        </pc:spChg>
        <pc:picChg chg="mod">
          <ac:chgData name="Flanagan, Ryan (DOL)" userId="14460c24-87a6-4b98-81c9-a9bc476d557e" providerId="ADAL" clId="{77571FFC-3EEE-4E6E-8BA3-7DF86B120AA5}" dt="2023-08-15T14:25:31.061" v="130" actId="962"/>
          <ac:picMkLst>
            <pc:docMk/>
            <pc:sldMk cId="0" sldId="481"/>
            <ac:picMk id="8" creationId="{00000000-0000-0000-0000-000000000000}"/>
          </ac:picMkLst>
        </pc:picChg>
        <pc:picChg chg="mod">
          <ac:chgData name="Flanagan, Ryan (DOL)" userId="14460c24-87a6-4b98-81c9-a9bc476d557e" providerId="ADAL" clId="{77571FFC-3EEE-4E6E-8BA3-7DF86B120AA5}" dt="2023-08-15T14:25:32.751" v="131" actId="962"/>
          <ac:picMkLst>
            <pc:docMk/>
            <pc:sldMk cId="0" sldId="481"/>
            <ac:picMk id="9" creationId="{00000000-0000-0000-0000-000000000000}"/>
          </ac:picMkLst>
        </pc:picChg>
        <pc:picChg chg="mod">
          <ac:chgData name="Flanagan, Ryan (DOL)" userId="14460c24-87a6-4b98-81c9-a9bc476d557e" providerId="ADAL" clId="{77571FFC-3EEE-4E6E-8BA3-7DF86B120AA5}" dt="2023-08-15T14:25:27.743" v="128" actId="962"/>
          <ac:picMkLst>
            <pc:docMk/>
            <pc:sldMk cId="0" sldId="481"/>
            <ac:picMk id="2050" creationId="{00000000-0000-0000-0000-000000000000}"/>
          </ac:picMkLst>
        </pc:picChg>
        <pc:picChg chg="mod">
          <ac:chgData name="Flanagan, Ryan (DOL)" userId="14460c24-87a6-4b98-81c9-a9bc476d557e" providerId="ADAL" clId="{77571FFC-3EEE-4E6E-8BA3-7DF86B120AA5}" dt="2023-08-15T14:25:29.553" v="129" actId="962"/>
          <ac:picMkLst>
            <pc:docMk/>
            <pc:sldMk cId="0" sldId="481"/>
            <ac:picMk id="38914" creationId="{00000000-0000-0000-0000-000000000000}"/>
          </ac:picMkLst>
        </pc:picChg>
      </pc:sldChg>
      <pc:sldChg chg="modSp mod">
        <pc:chgData name="Flanagan, Ryan (DOL)" userId="14460c24-87a6-4b98-81c9-a9bc476d557e" providerId="ADAL" clId="{77571FFC-3EEE-4E6E-8BA3-7DF86B120AA5}" dt="2023-08-15T14:35:08.237" v="313" actId="20577"/>
        <pc:sldMkLst>
          <pc:docMk/>
          <pc:sldMk cId="0" sldId="482"/>
        </pc:sldMkLst>
        <pc:spChg chg="mod">
          <ac:chgData name="Flanagan, Ryan (DOL)" userId="14460c24-87a6-4b98-81c9-a9bc476d557e" providerId="ADAL" clId="{77571FFC-3EEE-4E6E-8BA3-7DF86B120AA5}" dt="2023-08-15T14:35:08.237" v="313" actId="20577"/>
          <ac:spMkLst>
            <pc:docMk/>
            <pc:sldMk cId="0" sldId="482"/>
            <ac:spMk id="2" creationId="{00000000-0000-0000-0000-000000000000}"/>
          </ac:spMkLst>
        </pc:spChg>
        <pc:picChg chg="mod">
          <ac:chgData name="Flanagan, Ryan (DOL)" userId="14460c24-87a6-4b98-81c9-a9bc476d557e" providerId="ADAL" clId="{77571FFC-3EEE-4E6E-8BA3-7DF86B120AA5}" dt="2023-08-15T14:25:37.909" v="134" actId="962"/>
          <ac:picMkLst>
            <pc:docMk/>
            <pc:sldMk cId="0" sldId="482"/>
            <ac:picMk id="7" creationId="{00000000-0000-0000-0000-000000000000}"/>
          </ac:picMkLst>
        </pc:picChg>
        <pc:picChg chg="mod">
          <ac:chgData name="Flanagan, Ryan (DOL)" userId="14460c24-87a6-4b98-81c9-a9bc476d557e" providerId="ADAL" clId="{77571FFC-3EEE-4E6E-8BA3-7DF86B120AA5}" dt="2023-08-15T14:25:34.295" v="132" actId="962"/>
          <ac:picMkLst>
            <pc:docMk/>
            <pc:sldMk cId="0" sldId="482"/>
            <ac:picMk id="3074" creationId="{00000000-0000-0000-0000-000000000000}"/>
          </ac:picMkLst>
        </pc:picChg>
        <pc:picChg chg="mod">
          <ac:chgData name="Flanagan, Ryan (DOL)" userId="14460c24-87a6-4b98-81c9-a9bc476d557e" providerId="ADAL" clId="{77571FFC-3EEE-4E6E-8BA3-7DF86B120AA5}" dt="2023-08-15T14:25:36.035" v="133" actId="962"/>
          <ac:picMkLst>
            <pc:docMk/>
            <pc:sldMk cId="0" sldId="482"/>
            <ac:picMk id="39938" creationId="{00000000-0000-0000-0000-000000000000}"/>
          </ac:picMkLst>
        </pc:picChg>
      </pc:sldChg>
      <pc:sldChg chg="modSp mod">
        <pc:chgData name="Flanagan, Ryan (DOL)" userId="14460c24-87a6-4b98-81c9-a9bc476d557e" providerId="ADAL" clId="{77571FFC-3EEE-4E6E-8BA3-7DF86B120AA5}" dt="2023-08-15T14:35:13.161" v="317" actId="20577"/>
        <pc:sldMkLst>
          <pc:docMk/>
          <pc:sldMk cId="0" sldId="484"/>
        </pc:sldMkLst>
        <pc:spChg chg="mod">
          <ac:chgData name="Flanagan, Ryan (DOL)" userId="14460c24-87a6-4b98-81c9-a9bc476d557e" providerId="ADAL" clId="{77571FFC-3EEE-4E6E-8BA3-7DF86B120AA5}" dt="2023-08-15T14:35:13.161" v="317" actId="20577"/>
          <ac:spMkLst>
            <pc:docMk/>
            <pc:sldMk cId="0" sldId="484"/>
            <ac:spMk id="2" creationId="{00000000-0000-0000-0000-000000000000}"/>
          </ac:spMkLst>
        </pc:spChg>
        <pc:picChg chg="mod">
          <ac:chgData name="Flanagan, Ryan (DOL)" userId="14460c24-87a6-4b98-81c9-a9bc476d557e" providerId="ADAL" clId="{77571FFC-3EEE-4E6E-8BA3-7DF86B120AA5}" dt="2023-08-15T14:25:42.085" v="136" actId="962"/>
          <ac:picMkLst>
            <pc:docMk/>
            <pc:sldMk cId="0" sldId="484"/>
            <ac:picMk id="10" creationId="{00000000-0000-0000-0000-000000000000}"/>
          </ac:picMkLst>
        </pc:picChg>
        <pc:picChg chg="mod">
          <ac:chgData name="Flanagan, Ryan (DOL)" userId="14460c24-87a6-4b98-81c9-a9bc476d557e" providerId="ADAL" clId="{77571FFC-3EEE-4E6E-8BA3-7DF86B120AA5}" dt="2023-08-15T14:25:45.858" v="138" actId="962"/>
          <ac:picMkLst>
            <pc:docMk/>
            <pc:sldMk cId="0" sldId="484"/>
            <ac:picMk id="1026" creationId="{00000000-0000-0000-0000-000000000000}"/>
          </ac:picMkLst>
        </pc:picChg>
        <pc:picChg chg="mod">
          <ac:chgData name="Flanagan, Ryan (DOL)" userId="14460c24-87a6-4b98-81c9-a9bc476d557e" providerId="ADAL" clId="{77571FFC-3EEE-4E6E-8BA3-7DF86B120AA5}" dt="2023-08-15T14:25:39.993" v="135" actId="962"/>
          <ac:picMkLst>
            <pc:docMk/>
            <pc:sldMk cId="0" sldId="484"/>
            <ac:picMk id="5122" creationId="{00000000-0000-0000-0000-000000000000}"/>
          </ac:picMkLst>
        </pc:picChg>
        <pc:picChg chg="mod">
          <ac:chgData name="Flanagan, Ryan (DOL)" userId="14460c24-87a6-4b98-81c9-a9bc476d557e" providerId="ADAL" clId="{77571FFC-3EEE-4E6E-8BA3-7DF86B120AA5}" dt="2023-08-15T14:25:43.855" v="137" actId="962"/>
          <ac:picMkLst>
            <pc:docMk/>
            <pc:sldMk cId="0" sldId="484"/>
            <ac:picMk id="40963" creationId="{00000000-0000-0000-0000-000000000000}"/>
          </ac:picMkLst>
        </pc:picChg>
      </pc:sldChg>
      <pc:sldChg chg="modSp mod">
        <pc:chgData name="Flanagan, Ryan (DOL)" userId="14460c24-87a6-4b98-81c9-a9bc476d557e" providerId="ADAL" clId="{77571FFC-3EEE-4E6E-8BA3-7DF86B120AA5}" dt="2023-08-15T14:35:18.936" v="322" actId="20577"/>
        <pc:sldMkLst>
          <pc:docMk/>
          <pc:sldMk cId="0" sldId="485"/>
        </pc:sldMkLst>
        <pc:spChg chg="mod">
          <ac:chgData name="Flanagan, Ryan (DOL)" userId="14460c24-87a6-4b98-81c9-a9bc476d557e" providerId="ADAL" clId="{77571FFC-3EEE-4E6E-8BA3-7DF86B120AA5}" dt="2023-08-15T14:35:18.936" v="322" actId="20577"/>
          <ac:spMkLst>
            <pc:docMk/>
            <pc:sldMk cId="0" sldId="485"/>
            <ac:spMk id="2" creationId="{00000000-0000-0000-0000-000000000000}"/>
          </ac:spMkLst>
        </pc:spChg>
        <pc:picChg chg="mod">
          <ac:chgData name="Flanagan, Ryan (DOL)" userId="14460c24-87a6-4b98-81c9-a9bc476d557e" providerId="ADAL" clId="{77571FFC-3EEE-4E6E-8BA3-7DF86B120AA5}" dt="2023-08-15T14:25:47.686" v="139" actId="962"/>
          <ac:picMkLst>
            <pc:docMk/>
            <pc:sldMk cId="0" sldId="485"/>
            <ac:picMk id="6146" creationId="{00000000-0000-0000-0000-000000000000}"/>
          </ac:picMkLst>
        </pc:picChg>
      </pc:sldChg>
      <pc:sldChg chg="modSp mod">
        <pc:chgData name="Flanagan, Ryan (DOL)" userId="14460c24-87a6-4b98-81c9-a9bc476d557e" providerId="ADAL" clId="{77571FFC-3EEE-4E6E-8BA3-7DF86B120AA5}" dt="2023-08-15T14:35:24.105" v="328" actId="20577"/>
        <pc:sldMkLst>
          <pc:docMk/>
          <pc:sldMk cId="0" sldId="486"/>
        </pc:sldMkLst>
        <pc:spChg chg="mod">
          <ac:chgData name="Flanagan, Ryan (DOL)" userId="14460c24-87a6-4b98-81c9-a9bc476d557e" providerId="ADAL" clId="{77571FFC-3EEE-4E6E-8BA3-7DF86B120AA5}" dt="2023-08-15T14:35:24.105" v="328" actId="20577"/>
          <ac:spMkLst>
            <pc:docMk/>
            <pc:sldMk cId="0" sldId="486"/>
            <ac:spMk id="2" creationId="{00000000-0000-0000-0000-000000000000}"/>
          </ac:spMkLst>
        </pc:spChg>
        <pc:picChg chg="mod">
          <ac:chgData name="Flanagan, Ryan (DOL)" userId="14460c24-87a6-4b98-81c9-a9bc476d557e" providerId="ADAL" clId="{77571FFC-3EEE-4E6E-8BA3-7DF86B120AA5}" dt="2023-08-15T14:25:51.208" v="141" actId="962"/>
          <ac:picMkLst>
            <pc:docMk/>
            <pc:sldMk cId="0" sldId="486"/>
            <ac:picMk id="12" creationId="{00000000-0000-0000-0000-000000000000}"/>
          </ac:picMkLst>
        </pc:picChg>
        <pc:picChg chg="mod">
          <ac:chgData name="Flanagan, Ryan (DOL)" userId="14460c24-87a6-4b98-81c9-a9bc476d557e" providerId="ADAL" clId="{77571FFC-3EEE-4E6E-8BA3-7DF86B120AA5}" dt="2023-08-15T14:25:49.601" v="140" actId="962"/>
          <ac:picMkLst>
            <pc:docMk/>
            <pc:sldMk cId="0" sldId="486"/>
            <ac:picMk id="7170" creationId="{00000000-0000-0000-0000-000000000000}"/>
          </ac:picMkLst>
        </pc:picChg>
      </pc:sldChg>
      <pc:sldChg chg="modSp mod">
        <pc:chgData name="Flanagan, Ryan (DOL)" userId="14460c24-87a6-4b98-81c9-a9bc476d557e" providerId="ADAL" clId="{77571FFC-3EEE-4E6E-8BA3-7DF86B120AA5}" dt="2023-08-15T14:35:29.242" v="335" actId="20577"/>
        <pc:sldMkLst>
          <pc:docMk/>
          <pc:sldMk cId="0" sldId="487"/>
        </pc:sldMkLst>
        <pc:spChg chg="mod">
          <ac:chgData name="Flanagan, Ryan (DOL)" userId="14460c24-87a6-4b98-81c9-a9bc476d557e" providerId="ADAL" clId="{77571FFC-3EEE-4E6E-8BA3-7DF86B120AA5}" dt="2023-08-15T14:35:29.242" v="335" actId="20577"/>
          <ac:spMkLst>
            <pc:docMk/>
            <pc:sldMk cId="0" sldId="487"/>
            <ac:spMk id="2" creationId="{00000000-0000-0000-0000-000000000000}"/>
          </ac:spMkLst>
        </pc:spChg>
        <pc:picChg chg="mod">
          <ac:chgData name="Flanagan, Ryan (DOL)" userId="14460c24-87a6-4b98-81c9-a9bc476d557e" providerId="ADAL" clId="{77571FFC-3EEE-4E6E-8BA3-7DF86B120AA5}" dt="2023-08-15T14:26:40.325" v="144" actId="962"/>
          <ac:picMkLst>
            <pc:docMk/>
            <pc:sldMk cId="0" sldId="487"/>
            <ac:picMk id="6" creationId="{0A3C01F8-7256-4CF3-9F2F-7FE3810623F7}"/>
          </ac:picMkLst>
        </pc:picChg>
        <pc:picChg chg="mod">
          <ac:chgData name="Flanagan, Ryan (DOL)" userId="14460c24-87a6-4b98-81c9-a9bc476d557e" providerId="ADAL" clId="{77571FFC-3EEE-4E6E-8BA3-7DF86B120AA5}" dt="2023-08-15T14:26:42.133" v="145" actId="962"/>
          <ac:picMkLst>
            <pc:docMk/>
            <pc:sldMk cId="0" sldId="487"/>
            <ac:picMk id="7" creationId="{3EE24B98-333B-418D-90CE-92233ED4D182}"/>
          </ac:picMkLst>
        </pc:picChg>
        <pc:picChg chg="mod">
          <ac:chgData name="Flanagan, Ryan (DOL)" userId="14460c24-87a6-4b98-81c9-a9bc476d557e" providerId="ADAL" clId="{77571FFC-3EEE-4E6E-8BA3-7DF86B120AA5}" dt="2023-08-15T14:25:53.046" v="142" actId="962"/>
          <ac:picMkLst>
            <pc:docMk/>
            <pc:sldMk cId="0" sldId="487"/>
            <ac:picMk id="15" creationId="{00000000-0000-0000-0000-000000000000}"/>
          </ac:picMkLst>
        </pc:picChg>
        <pc:picChg chg="mod">
          <ac:chgData name="Flanagan, Ryan (DOL)" userId="14460c24-87a6-4b98-81c9-a9bc476d557e" providerId="ADAL" clId="{77571FFC-3EEE-4E6E-8BA3-7DF86B120AA5}" dt="2023-08-15T14:25:55.309" v="143" actId="962"/>
          <ac:picMkLst>
            <pc:docMk/>
            <pc:sldMk cId="0" sldId="487"/>
            <ac:picMk id="8194" creationId="{00000000-0000-0000-0000-000000000000}"/>
          </ac:picMkLst>
        </pc:picChg>
      </pc:sldChg>
      <pc:sldChg chg="modSp mod">
        <pc:chgData name="Flanagan, Ryan (DOL)" userId="14460c24-87a6-4b98-81c9-a9bc476d557e" providerId="ADAL" clId="{77571FFC-3EEE-4E6E-8BA3-7DF86B120AA5}" dt="2023-08-15T14:35:36.737" v="336" actId="20577"/>
        <pc:sldMkLst>
          <pc:docMk/>
          <pc:sldMk cId="0" sldId="488"/>
        </pc:sldMkLst>
        <pc:spChg chg="mod">
          <ac:chgData name="Flanagan, Ryan (DOL)" userId="14460c24-87a6-4b98-81c9-a9bc476d557e" providerId="ADAL" clId="{77571FFC-3EEE-4E6E-8BA3-7DF86B120AA5}" dt="2023-08-15T14:35:36.737" v="336" actId="20577"/>
          <ac:spMkLst>
            <pc:docMk/>
            <pc:sldMk cId="0" sldId="488"/>
            <ac:spMk id="2" creationId="{00000000-0000-0000-0000-000000000000}"/>
          </ac:spMkLst>
        </pc:spChg>
        <pc:picChg chg="mod">
          <ac:chgData name="Flanagan, Ryan (DOL)" userId="14460c24-87a6-4b98-81c9-a9bc476d557e" providerId="ADAL" clId="{77571FFC-3EEE-4E6E-8BA3-7DF86B120AA5}" dt="2023-08-15T14:26:51.421" v="149" actId="962"/>
          <ac:picMkLst>
            <pc:docMk/>
            <pc:sldMk cId="0" sldId="488"/>
            <ac:picMk id="10" creationId="{00000000-0000-0000-0000-000000000000}"/>
          </ac:picMkLst>
        </pc:picChg>
        <pc:picChg chg="mod">
          <ac:chgData name="Flanagan, Ryan (DOL)" userId="14460c24-87a6-4b98-81c9-a9bc476d557e" providerId="ADAL" clId="{77571FFC-3EEE-4E6E-8BA3-7DF86B120AA5}" dt="2023-08-15T14:26:48.565" v="148" actId="962"/>
          <ac:picMkLst>
            <pc:docMk/>
            <pc:sldMk cId="0" sldId="488"/>
            <ac:picMk id="9218" creationId="{00000000-0000-0000-0000-000000000000}"/>
          </ac:picMkLst>
        </pc:picChg>
      </pc:sldChg>
      <pc:sldChg chg="modSp mod">
        <pc:chgData name="Flanagan, Ryan (DOL)" userId="14460c24-87a6-4b98-81c9-a9bc476d557e" providerId="ADAL" clId="{77571FFC-3EEE-4E6E-8BA3-7DF86B120AA5}" dt="2023-08-15T14:35:40.677" v="338" actId="20577"/>
        <pc:sldMkLst>
          <pc:docMk/>
          <pc:sldMk cId="0" sldId="489"/>
        </pc:sldMkLst>
        <pc:spChg chg="mod">
          <ac:chgData name="Flanagan, Ryan (DOL)" userId="14460c24-87a6-4b98-81c9-a9bc476d557e" providerId="ADAL" clId="{77571FFC-3EEE-4E6E-8BA3-7DF86B120AA5}" dt="2023-08-15T14:35:40.677" v="338" actId="20577"/>
          <ac:spMkLst>
            <pc:docMk/>
            <pc:sldMk cId="0" sldId="489"/>
            <ac:spMk id="2" creationId="{00000000-0000-0000-0000-000000000000}"/>
          </ac:spMkLst>
        </pc:spChg>
        <pc:picChg chg="mod">
          <ac:chgData name="Flanagan, Ryan (DOL)" userId="14460c24-87a6-4b98-81c9-a9bc476d557e" providerId="ADAL" clId="{77571FFC-3EEE-4E6E-8BA3-7DF86B120AA5}" dt="2023-08-15T14:26:53.627" v="150" actId="962"/>
          <ac:picMkLst>
            <pc:docMk/>
            <pc:sldMk cId="0" sldId="489"/>
            <ac:picMk id="10" creationId="{00000000-0000-0000-0000-000000000000}"/>
          </ac:picMkLst>
        </pc:picChg>
        <pc:picChg chg="mod">
          <ac:chgData name="Flanagan, Ryan (DOL)" userId="14460c24-87a6-4b98-81c9-a9bc476d557e" providerId="ADAL" clId="{77571FFC-3EEE-4E6E-8BA3-7DF86B120AA5}" dt="2023-08-15T14:26:55.654" v="151" actId="962"/>
          <ac:picMkLst>
            <pc:docMk/>
            <pc:sldMk cId="0" sldId="489"/>
            <ac:picMk id="11" creationId="{00000000-0000-0000-0000-000000000000}"/>
          </ac:picMkLst>
        </pc:picChg>
      </pc:sldChg>
      <pc:sldChg chg="modSp mod">
        <pc:chgData name="Flanagan, Ryan (DOL)" userId="14460c24-87a6-4b98-81c9-a9bc476d557e" providerId="ADAL" clId="{77571FFC-3EEE-4E6E-8BA3-7DF86B120AA5}" dt="2023-08-15T14:35:45.007" v="341" actId="20577"/>
        <pc:sldMkLst>
          <pc:docMk/>
          <pc:sldMk cId="0" sldId="490"/>
        </pc:sldMkLst>
        <pc:spChg chg="mod">
          <ac:chgData name="Flanagan, Ryan (DOL)" userId="14460c24-87a6-4b98-81c9-a9bc476d557e" providerId="ADAL" clId="{77571FFC-3EEE-4E6E-8BA3-7DF86B120AA5}" dt="2023-08-15T14:35:45.007" v="341" actId="20577"/>
          <ac:spMkLst>
            <pc:docMk/>
            <pc:sldMk cId="0" sldId="490"/>
            <ac:spMk id="2" creationId="{00000000-0000-0000-0000-000000000000}"/>
          </ac:spMkLst>
        </pc:spChg>
        <pc:picChg chg="mod">
          <ac:chgData name="Flanagan, Ryan (DOL)" userId="14460c24-87a6-4b98-81c9-a9bc476d557e" providerId="ADAL" clId="{77571FFC-3EEE-4E6E-8BA3-7DF86B120AA5}" dt="2023-08-15T14:26:59.436" v="153" actId="962"/>
          <ac:picMkLst>
            <pc:docMk/>
            <pc:sldMk cId="0" sldId="490"/>
            <ac:picMk id="10" creationId="{00000000-0000-0000-0000-000000000000}"/>
          </ac:picMkLst>
        </pc:picChg>
        <pc:picChg chg="mod">
          <ac:chgData name="Flanagan, Ryan (DOL)" userId="14460c24-87a6-4b98-81c9-a9bc476d557e" providerId="ADAL" clId="{77571FFC-3EEE-4E6E-8BA3-7DF86B120AA5}" dt="2023-08-15T14:26:57.391" v="152" actId="962"/>
          <ac:picMkLst>
            <pc:docMk/>
            <pc:sldMk cId="0" sldId="490"/>
            <ac:picMk id="10243" creationId="{00000000-0000-0000-0000-000000000000}"/>
          </ac:picMkLst>
        </pc:picChg>
      </pc:sldChg>
      <pc:sldChg chg="modSp mod">
        <pc:chgData name="Flanagan, Ryan (DOL)" userId="14460c24-87a6-4b98-81c9-a9bc476d557e" providerId="ADAL" clId="{77571FFC-3EEE-4E6E-8BA3-7DF86B120AA5}" dt="2023-08-15T14:26:46.328" v="147" actId="962"/>
        <pc:sldMkLst>
          <pc:docMk/>
          <pc:sldMk cId="0" sldId="491"/>
        </pc:sldMkLst>
        <pc:picChg chg="mod">
          <ac:chgData name="Flanagan, Ryan (DOL)" userId="14460c24-87a6-4b98-81c9-a9bc476d557e" providerId="ADAL" clId="{77571FFC-3EEE-4E6E-8BA3-7DF86B120AA5}" dt="2023-08-15T14:26:46.328" v="147" actId="962"/>
          <ac:picMkLst>
            <pc:docMk/>
            <pc:sldMk cId="0" sldId="491"/>
            <ac:picMk id="11" creationId="{00000000-0000-0000-0000-000000000000}"/>
          </ac:picMkLst>
        </pc:picChg>
        <pc:picChg chg="mod">
          <ac:chgData name="Flanagan, Ryan (DOL)" userId="14460c24-87a6-4b98-81c9-a9bc476d557e" providerId="ADAL" clId="{77571FFC-3EEE-4E6E-8BA3-7DF86B120AA5}" dt="2023-08-15T14:26:44.177" v="146" actId="962"/>
          <ac:picMkLst>
            <pc:docMk/>
            <pc:sldMk cId="0" sldId="491"/>
            <ac:picMk id="11267" creationId="{00000000-0000-0000-0000-000000000000}"/>
          </ac:picMkLst>
        </pc:picChg>
      </pc:sldChg>
      <pc:sldChg chg="modSp mod">
        <pc:chgData name="Flanagan, Ryan (DOL)" userId="14460c24-87a6-4b98-81c9-a9bc476d557e" providerId="ADAL" clId="{77571FFC-3EEE-4E6E-8BA3-7DF86B120AA5}" dt="2023-08-15T14:35:49.437" v="345" actId="20577"/>
        <pc:sldMkLst>
          <pc:docMk/>
          <pc:sldMk cId="0" sldId="492"/>
        </pc:sldMkLst>
        <pc:spChg chg="mod">
          <ac:chgData name="Flanagan, Ryan (DOL)" userId="14460c24-87a6-4b98-81c9-a9bc476d557e" providerId="ADAL" clId="{77571FFC-3EEE-4E6E-8BA3-7DF86B120AA5}" dt="2023-08-15T14:35:49.437" v="345" actId="20577"/>
          <ac:spMkLst>
            <pc:docMk/>
            <pc:sldMk cId="0" sldId="492"/>
            <ac:spMk id="2" creationId="{00000000-0000-0000-0000-000000000000}"/>
          </ac:spMkLst>
        </pc:spChg>
        <pc:picChg chg="mod">
          <ac:chgData name="Flanagan, Ryan (DOL)" userId="14460c24-87a6-4b98-81c9-a9bc476d557e" providerId="ADAL" clId="{77571FFC-3EEE-4E6E-8BA3-7DF86B120AA5}" dt="2023-08-15T14:27:01.495" v="154" actId="962"/>
          <ac:picMkLst>
            <pc:docMk/>
            <pc:sldMk cId="0" sldId="492"/>
            <ac:picMk id="10" creationId="{00000000-0000-0000-0000-000000000000}"/>
          </ac:picMkLst>
        </pc:picChg>
        <pc:picChg chg="mod">
          <ac:chgData name="Flanagan, Ryan (DOL)" userId="14460c24-87a6-4b98-81c9-a9bc476d557e" providerId="ADAL" clId="{77571FFC-3EEE-4E6E-8BA3-7DF86B120AA5}" dt="2023-08-15T14:27:03.985" v="155" actId="962"/>
          <ac:picMkLst>
            <pc:docMk/>
            <pc:sldMk cId="0" sldId="492"/>
            <ac:picMk id="12" creationId="{00000000-0000-0000-0000-000000000000}"/>
          </ac:picMkLst>
        </pc:picChg>
      </pc:sldChg>
      <pc:sldChg chg="modSp mod">
        <pc:chgData name="Flanagan, Ryan (DOL)" userId="14460c24-87a6-4b98-81c9-a9bc476d557e" providerId="ADAL" clId="{77571FFC-3EEE-4E6E-8BA3-7DF86B120AA5}" dt="2023-08-15T14:35:54.269" v="350" actId="20577"/>
        <pc:sldMkLst>
          <pc:docMk/>
          <pc:sldMk cId="0" sldId="493"/>
        </pc:sldMkLst>
        <pc:spChg chg="mod">
          <ac:chgData name="Flanagan, Ryan (DOL)" userId="14460c24-87a6-4b98-81c9-a9bc476d557e" providerId="ADAL" clId="{77571FFC-3EEE-4E6E-8BA3-7DF86B120AA5}" dt="2023-08-15T14:35:54.269" v="350" actId="20577"/>
          <ac:spMkLst>
            <pc:docMk/>
            <pc:sldMk cId="0" sldId="493"/>
            <ac:spMk id="2" creationId="{00000000-0000-0000-0000-000000000000}"/>
          </ac:spMkLst>
        </pc:spChg>
        <pc:picChg chg="mod">
          <ac:chgData name="Flanagan, Ryan (DOL)" userId="14460c24-87a6-4b98-81c9-a9bc476d557e" providerId="ADAL" clId="{77571FFC-3EEE-4E6E-8BA3-7DF86B120AA5}" dt="2023-08-15T14:27:07.909" v="157" actId="962"/>
          <ac:picMkLst>
            <pc:docMk/>
            <pc:sldMk cId="0" sldId="493"/>
            <ac:picMk id="10" creationId="{00000000-0000-0000-0000-000000000000}"/>
          </ac:picMkLst>
        </pc:picChg>
        <pc:picChg chg="mod">
          <ac:chgData name="Flanagan, Ryan (DOL)" userId="14460c24-87a6-4b98-81c9-a9bc476d557e" providerId="ADAL" clId="{77571FFC-3EEE-4E6E-8BA3-7DF86B120AA5}" dt="2023-08-15T14:27:05.977" v="156" actId="962"/>
          <ac:picMkLst>
            <pc:docMk/>
            <pc:sldMk cId="0" sldId="493"/>
            <ac:picMk id="14338" creationId="{00000000-0000-0000-0000-000000000000}"/>
          </ac:picMkLst>
        </pc:picChg>
      </pc:sldChg>
      <pc:sldChg chg="modSp mod">
        <pc:chgData name="Flanagan, Ryan (DOL)" userId="14460c24-87a6-4b98-81c9-a9bc476d557e" providerId="ADAL" clId="{77571FFC-3EEE-4E6E-8BA3-7DF86B120AA5}" dt="2023-08-15T14:27:11.437" v="159" actId="962"/>
        <pc:sldMkLst>
          <pc:docMk/>
          <pc:sldMk cId="0" sldId="494"/>
        </pc:sldMkLst>
        <pc:picChg chg="mod">
          <ac:chgData name="Flanagan, Ryan (DOL)" userId="14460c24-87a6-4b98-81c9-a9bc476d557e" providerId="ADAL" clId="{77571FFC-3EEE-4E6E-8BA3-7DF86B120AA5}" dt="2023-08-15T14:27:09.576" v="158" actId="962"/>
          <ac:picMkLst>
            <pc:docMk/>
            <pc:sldMk cId="0" sldId="494"/>
            <ac:picMk id="15362" creationId="{00000000-0000-0000-0000-000000000000}"/>
          </ac:picMkLst>
        </pc:picChg>
        <pc:picChg chg="mod">
          <ac:chgData name="Flanagan, Ryan (DOL)" userId="14460c24-87a6-4b98-81c9-a9bc476d557e" providerId="ADAL" clId="{77571FFC-3EEE-4E6E-8BA3-7DF86B120AA5}" dt="2023-08-15T14:27:11.437" v="159" actId="962"/>
          <ac:picMkLst>
            <pc:docMk/>
            <pc:sldMk cId="0" sldId="494"/>
            <ac:picMk id="15363" creationId="{00000000-0000-0000-0000-000000000000}"/>
          </ac:picMkLst>
        </pc:picChg>
      </pc:sldChg>
      <pc:sldChg chg="modSp mod">
        <pc:chgData name="Flanagan, Ryan (DOL)" userId="14460c24-87a6-4b98-81c9-a9bc476d557e" providerId="ADAL" clId="{77571FFC-3EEE-4E6E-8BA3-7DF86B120AA5}" dt="2023-08-15T14:35:59.391" v="355" actId="20577"/>
        <pc:sldMkLst>
          <pc:docMk/>
          <pc:sldMk cId="0" sldId="495"/>
        </pc:sldMkLst>
        <pc:spChg chg="mod">
          <ac:chgData name="Flanagan, Ryan (DOL)" userId="14460c24-87a6-4b98-81c9-a9bc476d557e" providerId="ADAL" clId="{77571FFC-3EEE-4E6E-8BA3-7DF86B120AA5}" dt="2023-08-15T14:35:59.391" v="355" actId="20577"/>
          <ac:spMkLst>
            <pc:docMk/>
            <pc:sldMk cId="0" sldId="495"/>
            <ac:spMk id="2" creationId="{00000000-0000-0000-0000-000000000000}"/>
          </ac:spMkLst>
        </pc:spChg>
        <pc:picChg chg="mod">
          <ac:chgData name="Flanagan, Ryan (DOL)" userId="14460c24-87a6-4b98-81c9-a9bc476d557e" providerId="ADAL" clId="{77571FFC-3EEE-4E6E-8BA3-7DF86B120AA5}" dt="2023-08-15T14:27:13.472" v="160" actId="962"/>
          <ac:picMkLst>
            <pc:docMk/>
            <pc:sldMk cId="0" sldId="495"/>
            <ac:picMk id="16386" creationId="{00000000-0000-0000-0000-000000000000}"/>
          </ac:picMkLst>
        </pc:picChg>
      </pc:sldChg>
      <pc:sldChg chg="modSp mod">
        <pc:chgData name="Flanagan, Ryan (DOL)" userId="14460c24-87a6-4b98-81c9-a9bc476d557e" providerId="ADAL" clId="{77571FFC-3EEE-4E6E-8BA3-7DF86B120AA5}" dt="2023-08-15T14:27:19.133" v="163" actId="962"/>
        <pc:sldMkLst>
          <pc:docMk/>
          <pc:sldMk cId="0" sldId="498"/>
        </pc:sldMkLst>
        <pc:picChg chg="mod">
          <ac:chgData name="Flanagan, Ryan (DOL)" userId="14460c24-87a6-4b98-81c9-a9bc476d557e" providerId="ADAL" clId="{77571FFC-3EEE-4E6E-8BA3-7DF86B120AA5}" dt="2023-08-15T14:27:19.133" v="163" actId="962"/>
          <ac:picMkLst>
            <pc:docMk/>
            <pc:sldMk cId="0" sldId="498"/>
            <ac:picMk id="4" creationId="{C037925B-7091-42A3-B871-CCCFEBC69415}"/>
          </ac:picMkLst>
        </pc:picChg>
        <pc:picChg chg="mod">
          <ac:chgData name="Flanagan, Ryan (DOL)" userId="14460c24-87a6-4b98-81c9-a9bc476d557e" providerId="ADAL" clId="{77571FFC-3EEE-4E6E-8BA3-7DF86B120AA5}" dt="2023-08-15T14:27:15.659" v="161" actId="962"/>
          <ac:picMkLst>
            <pc:docMk/>
            <pc:sldMk cId="0" sldId="498"/>
            <ac:picMk id="19458" creationId="{00000000-0000-0000-0000-000000000000}"/>
          </ac:picMkLst>
        </pc:picChg>
        <pc:picChg chg="mod">
          <ac:chgData name="Flanagan, Ryan (DOL)" userId="14460c24-87a6-4b98-81c9-a9bc476d557e" providerId="ADAL" clId="{77571FFC-3EEE-4E6E-8BA3-7DF86B120AA5}" dt="2023-08-15T14:27:17.592" v="162" actId="962"/>
          <ac:picMkLst>
            <pc:docMk/>
            <pc:sldMk cId="0" sldId="498"/>
            <ac:picMk id="19459" creationId="{00000000-0000-0000-0000-000000000000}"/>
          </ac:picMkLst>
        </pc:picChg>
      </pc:sldChg>
      <pc:sldChg chg="modSp mod">
        <pc:chgData name="Flanagan, Ryan (DOL)" userId="14460c24-87a6-4b98-81c9-a9bc476d557e" providerId="ADAL" clId="{77571FFC-3EEE-4E6E-8BA3-7DF86B120AA5}" dt="2023-08-15T14:36:17.576" v="363" actId="20577"/>
        <pc:sldMkLst>
          <pc:docMk/>
          <pc:sldMk cId="0" sldId="499"/>
        </pc:sldMkLst>
        <pc:spChg chg="mod">
          <ac:chgData name="Flanagan, Ryan (DOL)" userId="14460c24-87a6-4b98-81c9-a9bc476d557e" providerId="ADAL" clId="{77571FFC-3EEE-4E6E-8BA3-7DF86B120AA5}" dt="2023-08-15T14:36:17.576" v="363" actId="20577"/>
          <ac:spMkLst>
            <pc:docMk/>
            <pc:sldMk cId="0" sldId="499"/>
            <ac:spMk id="2" creationId="{00000000-0000-0000-0000-000000000000}"/>
          </ac:spMkLst>
        </pc:spChg>
        <pc:picChg chg="mod">
          <ac:chgData name="Flanagan, Ryan (DOL)" userId="14460c24-87a6-4b98-81c9-a9bc476d557e" providerId="ADAL" clId="{77571FFC-3EEE-4E6E-8BA3-7DF86B120AA5}" dt="2023-08-15T14:27:45.484" v="176" actId="962"/>
          <ac:picMkLst>
            <pc:docMk/>
            <pc:sldMk cId="0" sldId="499"/>
            <ac:picMk id="6" creationId="{00000000-0000-0000-0000-000000000000}"/>
          </ac:picMkLst>
        </pc:picChg>
        <pc:picChg chg="mod">
          <ac:chgData name="Flanagan, Ryan (DOL)" userId="14460c24-87a6-4b98-81c9-a9bc476d557e" providerId="ADAL" clId="{77571FFC-3EEE-4E6E-8BA3-7DF86B120AA5}" dt="2023-08-15T14:27:41.158" v="174" actId="962"/>
          <ac:picMkLst>
            <pc:docMk/>
            <pc:sldMk cId="0" sldId="499"/>
            <ac:picMk id="1026" creationId="{00000000-0000-0000-0000-000000000000}"/>
          </ac:picMkLst>
        </pc:picChg>
        <pc:picChg chg="mod">
          <ac:chgData name="Flanagan, Ryan (DOL)" userId="14460c24-87a6-4b98-81c9-a9bc476d557e" providerId="ADAL" clId="{77571FFC-3EEE-4E6E-8BA3-7DF86B120AA5}" dt="2023-08-15T14:27:43.091" v="175" actId="962"/>
          <ac:picMkLst>
            <pc:docMk/>
            <pc:sldMk cId="0" sldId="499"/>
            <ac:picMk id="1027" creationId="{00000000-0000-0000-0000-000000000000}"/>
          </ac:picMkLst>
        </pc:picChg>
      </pc:sldChg>
      <pc:sldChg chg="modSp mod">
        <pc:chgData name="Flanagan, Ryan (DOL)" userId="14460c24-87a6-4b98-81c9-a9bc476d557e" providerId="ADAL" clId="{77571FFC-3EEE-4E6E-8BA3-7DF86B120AA5}" dt="2023-08-15T14:27:54.182" v="180" actId="962"/>
        <pc:sldMkLst>
          <pc:docMk/>
          <pc:sldMk cId="0" sldId="500"/>
        </pc:sldMkLst>
        <pc:picChg chg="mod">
          <ac:chgData name="Flanagan, Ryan (DOL)" userId="14460c24-87a6-4b98-81c9-a9bc476d557e" providerId="ADAL" clId="{77571FFC-3EEE-4E6E-8BA3-7DF86B120AA5}" dt="2023-08-15T14:27:52.236" v="179" actId="962"/>
          <ac:picMkLst>
            <pc:docMk/>
            <pc:sldMk cId="0" sldId="500"/>
            <ac:picMk id="7" creationId="{00000000-0000-0000-0000-000000000000}"/>
          </ac:picMkLst>
        </pc:picChg>
        <pc:picChg chg="mod">
          <ac:chgData name="Flanagan, Ryan (DOL)" userId="14460c24-87a6-4b98-81c9-a9bc476d557e" providerId="ADAL" clId="{77571FFC-3EEE-4E6E-8BA3-7DF86B120AA5}" dt="2023-08-15T14:27:54.182" v="180" actId="962"/>
          <ac:picMkLst>
            <pc:docMk/>
            <pc:sldMk cId="0" sldId="500"/>
            <ac:picMk id="8" creationId="{00000000-0000-0000-0000-000000000000}"/>
          </ac:picMkLst>
        </pc:picChg>
        <pc:picChg chg="mod">
          <ac:chgData name="Flanagan, Ryan (DOL)" userId="14460c24-87a6-4b98-81c9-a9bc476d557e" providerId="ADAL" clId="{77571FFC-3EEE-4E6E-8BA3-7DF86B120AA5}" dt="2023-08-15T14:27:47.913" v="177" actId="962"/>
          <ac:picMkLst>
            <pc:docMk/>
            <pc:sldMk cId="0" sldId="500"/>
            <ac:picMk id="14" creationId="{00000000-0000-0000-0000-000000000000}"/>
          </ac:picMkLst>
        </pc:picChg>
        <pc:picChg chg="mod">
          <ac:chgData name="Flanagan, Ryan (DOL)" userId="14460c24-87a6-4b98-81c9-a9bc476d557e" providerId="ADAL" clId="{77571FFC-3EEE-4E6E-8BA3-7DF86B120AA5}" dt="2023-08-15T14:27:50.221" v="178" actId="962"/>
          <ac:picMkLst>
            <pc:docMk/>
            <pc:sldMk cId="0" sldId="500"/>
            <ac:picMk id="2051" creationId="{00000000-0000-0000-0000-000000000000}"/>
          </ac:picMkLst>
        </pc:picChg>
      </pc:sldChg>
      <pc:sldChg chg="modSp mod">
        <pc:chgData name="Flanagan, Ryan (DOL)" userId="14460c24-87a6-4b98-81c9-a9bc476d557e" providerId="ADAL" clId="{77571FFC-3EEE-4E6E-8BA3-7DF86B120AA5}" dt="2023-08-15T14:36:21.261" v="364" actId="20577"/>
        <pc:sldMkLst>
          <pc:docMk/>
          <pc:sldMk cId="0" sldId="501"/>
        </pc:sldMkLst>
        <pc:spChg chg="mod">
          <ac:chgData name="Flanagan, Ryan (DOL)" userId="14460c24-87a6-4b98-81c9-a9bc476d557e" providerId="ADAL" clId="{77571FFC-3EEE-4E6E-8BA3-7DF86B120AA5}" dt="2023-08-15T14:36:21.261" v="364" actId="20577"/>
          <ac:spMkLst>
            <pc:docMk/>
            <pc:sldMk cId="0" sldId="501"/>
            <ac:spMk id="2" creationId="{00000000-0000-0000-0000-000000000000}"/>
          </ac:spMkLst>
        </pc:spChg>
        <pc:picChg chg="mod">
          <ac:chgData name="Flanagan, Ryan (DOL)" userId="14460c24-87a6-4b98-81c9-a9bc476d557e" providerId="ADAL" clId="{77571FFC-3EEE-4E6E-8BA3-7DF86B120AA5}" dt="2023-08-15T14:27:56.273" v="181" actId="962"/>
          <ac:picMkLst>
            <pc:docMk/>
            <pc:sldMk cId="0" sldId="501"/>
            <ac:picMk id="15" creationId="{00000000-0000-0000-0000-000000000000}"/>
          </ac:picMkLst>
        </pc:picChg>
        <pc:picChg chg="mod">
          <ac:chgData name="Flanagan, Ryan (DOL)" userId="14460c24-87a6-4b98-81c9-a9bc476d557e" providerId="ADAL" clId="{77571FFC-3EEE-4E6E-8BA3-7DF86B120AA5}" dt="2023-08-15T14:27:58.280" v="182" actId="962"/>
          <ac:picMkLst>
            <pc:docMk/>
            <pc:sldMk cId="0" sldId="501"/>
            <ac:picMk id="3075" creationId="{00000000-0000-0000-0000-000000000000}"/>
          </ac:picMkLst>
        </pc:picChg>
      </pc:sldChg>
      <pc:sldChg chg="modSp mod">
        <pc:chgData name="Flanagan, Ryan (DOL)" userId="14460c24-87a6-4b98-81c9-a9bc476d557e" providerId="ADAL" clId="{77571FFC-3EEE-4E6E-8BA3-7DF86B120AA5}" dt="2023-08-15T14:28:01.503" v="184" actId="962"/>
        <pc:sldMkLst>
          <pc:docMk/>
          <pc:sldMk cId="0" sldId="502"/>
        </pc:sldMkLst>
        <pc:picChg chg="mod">
          <ac:chgData name="Flanagan, Ryan (DOL)" userId="14460c24-87a6-4b98-81c9-a9bc476d557e" providerId="ADAL" clId="{77571FFC-3EEE-4E6E-8BA3-7DF86B120AA5}" dt="2023-08-15T14:27:59.862" v="183" actId="962"/>
          <ac:picMkLst>
            <pc:docMk/>
            <pc:sldMk cId="0" sldId="502"/>
            <ac:picMk id="4098" creationId="{00000000-0000-0000-0000-000000000000}"/>
          </ac:picMkLst>
        </pc:picChg>
        <pc:picChg chg="mod">
          <ac:chgData name="Flanagan, Ryan (DOL)" userId="14460c24-87a6-4b98-81c9-a9bc476d557e" providerId="ADAL" clId="{77571FFC-3EEE-4E6E-8BA3-7DF86B120AA5}" dt="2023-08-15T14:28:01.503" v="184" actId="962"/>
          <ac:picMkLst>
            <pc:docMk/>
            <pc:sldMk cId="0" sldId="502"/>
            <ac:picMk id="4099" creationId="{00000000-0000-0000-0000-000000000000}"/>
          </ac:picMkLst>
        </pc:picChg>
      </pc:sldChg>
      <pc:sldChg chg="modSp mod">
        <pc:chgData name="Flanagan, Ryan (DOL)" userId="14460c24-87a6-4b98-81c9-a9bc476d557e" providerId="ADAL" clId="{77571FFC-3EEE-4E6E-8BA3-7DF86B120AA5}" dt="2023-08-15T14:36:24.635" v="365" actId="20577"/>
        <pc:sldMkLst>
          <pc:docMk/>
          <pc:sldMk cId="0" sldId="503"/>
        </pc:sldMkLst>
        <pc:spChg chg="mod">
          <ac:chgData name="Flanagan, Ryan (DOL)" userId="14460c24-87a6-4b98-81c9-a9bc476d557e" providerId="ADAL" clId="{77571FFC-3EEE-4E6E-8BA3-7DF86B120AA5}" dt="2023-08-15T14:36:24.635" v="365" actId="20577"/>
          <ac:spMkLst>
            <pc:docMk/>
            <pc:sldMk cId="0" sldId="503"/>
            <ac:spMk id="2" creationId="{00000000-0000-0000-0000-000000000000}"/>
          </ac:spMkLst>
        </pc:spChg>
        <pc:picChg chg="mod">
          <ac:chgData name="Flanagan, Ryan (DOL)" userId="14460c24-87a6-4b98-81c9-a9bc476d557e" providerId="ADAL" clId="{77571FFC-3EEE-4E6E-8BA3-7DF86B120AA5}" dt="2023-08-15T14:28:03.990" v="185" actId="962"/>
          <ac:picMkLst>
            <pc:docMk/>
            <pc:sldMk cId="0" sldId="503"/>
            <ac:picMk id="5122" creationId="{00000000-0000-0000-0000-000000000000}"/>
          </ac:picMkLst>
        </pc:picChg>
        <pc:picChg chg="mod">
          <ac:chgData name="Flanagan, Ryan (DOL)" userId="14460c24-87a6-4b98-81c9-a9bc476d557e" providerId="ADAL" clId="{77571FFC-3EEE-4E6E-8BA3-7DF86B120AA5}" dt="2023-08-15T14:28:05.866" v="186" actId="962"/>
          <ac:picMkLst>
            <pc:docMk/>
            <pc:sldMk cId="0" sldId="503"/>
            <ac:picMk id="5123" creationId="{00000000-0000-0000-0000-000000000000}"/>
          </ac:picMkLst>
        </pc:picChg>
        <pc:picChg chg="mod">
          <ac:chgData name="Flanagan, Ryan (DOL)" userId="14460c24-87a6-4b98-81c9-a9bc476d557e" providerId="ADAL" clId="{77571FFC-3EEE-4E6E-8BA3-7DF86B120AA5}" dt="2023-08-15T14:28:07.804" v="187" actId="962"/>
          <ac:picMkLst>
            <pc:docMk/>
            <pc:sldMk cId="0" sldId="503"/>
            <ac:picMk id="5124" creationId="{00000000-0000-0000-0000-000000000000}"/>
          </ac:picMkLst>
        </pc:picChg>
        <pc:picChg chg="mod">
          <ac:chgData name="Flanagan, Ryan (DOL)" userId="14460c24-87a6-4b98-81c9-a9bc476d557e" providerId="ADAL" clId="{77571FFC-3EEE-4E6E-8BA3-7DF86B120AA5}" dt="2023-08-15T14:28:09.486" v="188" actId="962"/>
          <ac:picMkLst>
            <pc:docMk/>
            <pc:sldMk cId="0" sldId="503"/>
            <ac:picMk id="5125" creationId="{00000000-0000-0000-0000-000000000000}"/>
          </ac:picMkLst>
        </pc:picChg>
      </pc:sldChg>
      <pc:sldChg chg="modSp mod">
        <pc:chgData name="Flanagan, Ryan (DOL)" userId="14460c24-87a6-4b98-81c9-a9bc476d557e" providerId="ADAL" clId="{77571FFC-3EEE-4E6E-8BA3-7DF86B120AA5}" dt="2023-08-15T14:36:28.548" v="367" actId="20577"/>
        <pc:sldMkLst>
          <pc:docMk/>
          <pc:sldMk cId="0" sldId="504"/>
        </pc:sldMkLst>
        <pc:spChg chg="mod">
          <ac:chgData name="Flanagan, Ryan (DOL)" userId="14460c24-87a6-4b98-81c9-a9bc476d557e" providerId="ADAL" clId="{77571FFC-3EEE-4E6E-8BA3-7DF86B120AA5}" dt="2023-08-15T14:36:28.548" v="367" actId="20577"/>
          <ac:spMkLst>
            <pc:docMk/>
            <pc:sldMk cId="0" sldId="504"/>
            <ac:spMk id="2" creationId="{00000000-0000-0000-0000-000000000000}"/>
          </ac:spMkLst>
        </pc:spChg>
        <pc:picChg chg="mod">
          <ac:chgData name="Flanagan, Ryan (DOL)" userId="14460c24-87a6-4b98-81c9-a9bc476d557e" providerId="ADAL" clId="{77571FFC-3EEE-4E6E-8BA3-7DF86B120AA5}" dt="2023-08-15T14:28:40.822" v="190" actId="962"/>
          <ac:picMkLst>
            <pc:docMk/>
            <pc:sldMk cId="0" sldId="504"/>
            <ac:picMk id="2050" creationId="{00000000-0000-0000-0000-000000000000}"/>
          </ac:picMkLst>
        </pc:picChg>
        <pc:picChg chg="mod">
          <ac:chgData name="Flanagan, Ryan (DOL)" userId="14460c24-87a6-4b98-81c9-a9bc476d557e" providerId="ADAL" clId="{77571FFC-3EEE-4E6E-8BA3-7DF86B120AA5}" dt="2023-08-15T14:28:12.049" v="189" actId="962"/>
          <ac:picMkLst>
            <pc:docMk/>
            <pc:sldMk cId="0" sldId="504"/>
            <ac:picMk id="6146" creationId="{00000000-0000-0000-0000-000000000000}"/>
          </ac:picMkLst>
        </pc:picChg>
      </pc:sldChg>
      <pc:sldChg chg="modSp mod">
        <pc:chgData name="Flanagan, Ryan (DOL)" userId="14460c24-87a6-4b98-81c9-a9bc476d557e" providerId="ADAL" clId="{77571FFC-3EEE-4E6E-8BA3-7DF86B120AA5}" dt="2023-08-15T14:28:51.760" v="192" actId="962"/>
        <pc:sldMkLst>
          <pc:docMk/>
          <pc:sldMk cId="0" sldId="505"/>
        </pc:sldMkLst>
        <pc:picChg chg="mod">
          <ac:chgData name="Flanagan, Ryan (DOL)" userId="14460c24-87a6-4b98-81c9-a9bc476d557e" providerId="ADAL" clId="{77571FFC-3EEE-4E6E-8BA3-7DF86B120AA5}" dt="2023-08-15T14:28:51.760" v="192" actId="962"/>
          <ac:picMkLst>
            <pc:docMk/>
            <pc:sldMk cId="0" sldId="505"/>
            <ac:picMk id="6" creationId="{00000000-0000-0000-0000-000000000000}"/>
          </ac:picMkLst>
        </pc:picChg>
        <pc:picChg chg="mod">
          <ac:chgData name="Flanagan, Ryan (DOL)" userId="14460c24-87a6-4b98-81c9-a9bc476d557e" providerId="ADAL" clId="{77571FFC-3EEE-4E6E-8BA3-7DF86B120AA5}" dt="2023-08-15T14:28:48.550" v="191" actId="962"/>
          <ac:picMkLst>
            <pc:docMk/>
            <pc:sldMk cId="0" sldId="505"/>
            <ac:picMk id="7170" creationId="{00000000-0000-0000-0000-000000000000}"/>
          </ac:picMkLst>
        </pc:picChg>
      </pc:sldChg>
      <pc:sldChg chg="modSp mod">
        <pc:chgData name="Flanagan, Ryan (DOL)" userId="14460c24-87a6-4b98-81c9-a9bc476d557e" providerId="ADAL" clId="{77571FFC-3EEE-4E6E-8BA3-7DF86B120AA5}" dt="2023-08-15T14:28:55.758" v="194" actId="962"/>
        <pc:sldMkLst>
          <pc:docMk/>
          <pc:sldMk cId="0" sldId="506"/>
        </pc:sldMkLst>
        <pc:picChg chg="mod">
          <ac:chgData name="Flanagan, Ryan (DOL)" userId="14460c24-87a6-4b98-81c9-a9bc476d557e" providerId="ADAL" clId="{77571FFC-3EEE-4E6E-8BA3-7DF86B120AA5}" dt="2023-08-15T14:28:55.758" v="194" actId="962"/>
          <ac:picMkLst>
            <pc:docMk/>
            <pc:sldMk cId="0" sldId="506"/>
            <ac:picMk id="6" creationId="{00000000-0000-0000-0000-000000000000}"/>
          </ac:picMkLst>
        </pc:picChg>
        <pc:picChg chg="mod">
          <ac:chgData name="Flanagan, Ryan (DOL)" userId="14460c24-87a6-4b98-81c9-a9bc476d557e" providerId="ADAL" clId="{77571FFC-3EEE-4E6E-8BA3-7DF86B120AA5}" dt="2023-08-15T14:28:53.984" v="193" actId="962"/>
          <ac:picMkLst>
            <pc:docMk/>
            <pc:sldMk cId="0" sldId="506"/>
            <ac:picMk id="8194" creationId="{00000000-0000-0000-0000-000000000000}"/>
          </ac:picMkLst>
        </pc:picChg>
      </pc:sldChg>
      <pc:sldChg chg="modSp mod">
        <pc:chgData name="Flanagan, Ryan (DOL)" userId="14460c24-87a6-4b98-81c9-a9bc476d557e" providerId="ADAL" clId="{77571FFC-3EEE-4E6E-8BA3-7DF86B120AA5}" dt="2023-08-15T14:36:32.404" v="369" actId="20577"/>
        <pc:sldMkLst>
          <pc:docMk/>
          <pc:sldMk cId="0" sldId="507"/>
        </pc:sldMkLst>
        <pc:spChg chg="mod">
          <ac:chgData name="Flanagan, Ryan (DOL)" userId="14460c24-87a6-4b98-81c9-a9bc476d557e" providerId="ADAL" clId="{77571FFC-3EEE-4E6E-8BA3-7DF86B120AA5}" dt="2023-08-15T14:36:32.404" v="369" actId="20577"/>
          <ac:spMkLst>
            <pc:docMk/>
            <pc:sldMk cId="0" sldId="507"/>
            <ac:spMk id="2" creationId="{00000000-0000-0000-0000-000000000000}"/>
          </ac:spMkLst>
        </pc:spChg>
        <pc:picChg chg="mod">
          <ac:chgData name="Flanagan, Ryan (DOL)" userId="14460c24-87a6-4b98-81c9-a9bc476d557e" providerId="ADAL" clId="{77571FFC-3EEE-4E6E-8BA3-7DF86B120AA5}" dt="2023-08-15T14:28:59.999" v="196" actId="962"/>
          <ac:picMkLst>
            <pc:docMk/>
            <pc:sldMk cId="0" sldId="507"/>
            <ac:picMk id="6" creationId="{00000000-0000-0000-0000-000000000000}"/>
          </ac:picMkLst>
        </pc:picChg>
        <pc:picChg chg="mod">
          <ac:chgData name="Flanagan, Ryan (DOL)" userId="14460c24-87a6-4b98-81c9-a9bc476d557e" providerId="ADAL" clId="{77571FFC-3EEE-4E6E-8BA3-7DF86B120AA5}" dt="2023-08-15T14:28:58.108" v="195" actId="962"/>
          <ac:picMkLst>
            <pc:docMk/>
            <pc:sldMk cId="0" sldId="507"/>
            <ac:picMk id="9218" creationId="{00000000-0000-0000-0000-000000000000}"/>
          </ac:picMkLst>
        </pc:picChg>
      </pc:sldChg>
      <pc:sldChg chg="modSp mod">
        <pc:chgData name="Flanagan, Ryan (DOL)" userId="14460c24-87a6-4b98-81c9-a9bc476d557e" providerId="ADAL" clId="{77571FFC-3EEE-4E6E-8BA3-7DF86B120AA5}" dt="2023-08-15T14:36:35.799" v="370" actId="20577"/>
        <pc:sldMkLst>
          <pc:docMk/>
          <pc:sldMk cId="0" sldId="508"/>
        </pc:sldMkLst>
        <pc:spChg chg="mod">
          <ac:chgData name="Flanagan, Ryan (DOL)" userId="14460c24-87a6-4b98-81c9-a9bc476d557e" providerId="ADAL" clId="{77571FFC-3EEE-4E6E-8BA3-7DF86B120AA5}" dt="2023-08-15T14:36:35.799" v="370" actId="20577"/>
          <ac:spMkLst>
            <pc:docMk/>
            <pc:sldMk cId="0" sldId="508"/>
            <ac:spMk id="2" creationId="{00000000-0000-0000-0000-000000000000}"/>
          </ac:spMkLst>
        </pc:spChg>
        <pc:picChg chg="mod">
          <ac:chgData name="Flanagan, Ryan (DOL)" userId="14460c24-87a6-4b98-81c9-a9bc476d557e" providerId="ADAL" clId="{77571FFC-3EEE-4E6E-8BA3-7DF86B120AA5}" dt="2023-08-15T14:29:01.604" v="197" actId="962"/>
          <ac:picMkLst>
            <pc:docMk/>
            <pc:sldMk cId="0" sldId="508"/>
            <ac:picMk id="10242" creationId="{00000000-0000-0000-0000-000000000000}"/>
          </ac:picMkLst>
        </pc:picChg>
        <pc:picChg chg="mod">
          <ac:chgData name="Flanagan, Ryan (DOL)" userId="14460c24-87a6-4b98-81c9-a9bc476d557e" providerId="ADAL" clId="{77571FFC-3EEE-4E6E-8BA3-7DF86B120AA5}" dt="2023-08-15T14:29:03.432" v="198" actId="962"/>
          <ac:picMkLst>
            <pc:docMk/>
            <pc:sldMk cId="0" sldId="508"/>
            <ac:picMk id="10243" creationId="{00000000-0000-0000-0000-000000000000}"/>
          </ac:picMkLst>
        </pc:picChg>
      </pc:sldChg>
      <pc:sldChg chg="modSp mod">
        <pc:chgData name="Flanagan, Ryan (DOL)" userId="14460c24-87a6-4b98-81c9-a9bc476d557e" providerId="ADAL" clId="{77571FFC-3EEE-4E6E-8BA3-7DF86B120AA5}" dt="2023-08-15T14:36:39.758" v="373" actId="20577"/>
        <pc:sldMkLst>
          <pc:docMk/>
          <pc:sldMk cId="0" sldId="509"/>
        </pc:sldMkLst>
        <pc:spChg chg="mod">
          <ac:chgData name="Flanagan, Ryan (DOL)" userId="14460c24-87a6-4b98-81c9-a9bc476d557e" providerId="ADAL" clId="{77571FFC-3EEE-4E6E-8BA3-7DF86B120AA5}" dt="2023-08-15T14:36:39.758" v="373" actId="20577"/>
          <ac:spMkLst>
            <pc:docMk/>
            <pc:sldMk cId="0" sldId="509"/>
            <ac:spMk id="2" creationId="{00000000-0000-0000-0000-000000000000}"/>
          </ac:spMkLst>
        </pc:spChg>
        <pc:picChg chg="mod">
          <ac:chgData name="Flanagan, Ryan (DOL)" userId="14460c24-87a6-4b98-81c9-a9bc476d557e" providerId="ADAL" clId="{77571FFC-3EEE-4E6E-8BA3-7DF86B120AA5}" dt="2023-08-15T14:29:05.095" v="199" actId="962"/>
          <ac:picMkLst>
            <pc:docMk/>
            <pc:sldMk cId="0" sldId="509"/>
            <ac:picMk id="11266" creationId="{00000000-0000-0000-0000-000000000000}"/>
          </ac:picMkLst>
        </pc:picChg>
        <pc:picChg chg="mod">
          <ac:chgData name="Flanagan, Ryan (DOL)" userId="14460c24-87a6-4b98-81c9-a9bc476d557e" providerId="ADAL" clId="{77571FFC-3EEE-4E6E-8BA3-7DF86B120AA5}" dt="2023-08-15T14:29:06.890" v="200" actId="962"/>
          <ac:picMkLst>
            <pc:docMk/>
            <pc:sldMk cId="0" sldId="509"/>
            <ac:picMk id="11267" creationId="{00000000-0000-0000-0000-000000000000}"/>
          </ac:picMkLst>
        </pc:picChg>
      </pc:sldChg>
      <pc:sldChg chg="modSp mod">
        <pc:chgData name="Flanagan, Ryan (DOL)" userId="14460c24-87a6-4b98-81c9-a9bc476d557e" providerId="ADAL" clId="{77571FFC-3EEE-4E6E-8BA3-7DF86B120AA5}" dt="2023-08-15T14:36:44.890" v="377" actId="20577"/>
        <pc:sldMkLst>
          <pc:docMk/>
          <pc:sldMk cId="0" sldId="510"/>
        </pc:sldMkLst>
        <pc:spChg chg="mod">
          <ac:chgData name="Flanagan, Ryan (DOL)" userId="14460c24-87a6-4b98-81c9-a9bc476d557e" providerId="ADAL" clId="{77571FFC-3EEE-4E6E-8BA3-7DF86B120AA5}" dt="2023-08-15T14:36:44.890" v="377" actId="20577"/>
          <ac:spMkLst>
            <pc:docMk/>
            <pc:sldMk cId="0" sldId="510"/>
            <ac:spMk id="2" creationId="{00000000-0000-0000-0000-000000000000}"/>
          </ac:spMkLst>
        </pc:spChg>
        <pc:picChg chg="mod">
          <ac:chgData name="Flanagan, Ryan (DOL)" userId="14460c24-87a6-4b98-81c9-a9bc476d557e" providerId="ADAL" clId="{77571FFC-3EEE-4E6E-8BA3-7DF86B120AA5}" dt="2023-08-15T14:29:08.686" v="201" actId="962"/>
          <ac:picMkLst>
            <pc:docMk/>
            <pc:sldMk cId="0" sldId="510"/>
            <ac:picMk id="12290" creationId="{00000000-0000-0000-0000-000000000000}"/>
          </ac:picMkLst>
        </pc:picChg>
        <pc:picChg chg="mod">
          <ac:chgData name="Flanagan, Ryan (DOL)" userId="14460c24-87a6-4b98-81c9-a9bc476d557e" providerId="ADAL" clId="{77571FFC-3EEE-4E6E-8BA3-7DF86B120AA5}" dt="2023-08-15T14:29:10.408" v="202" actId="962"/>
          <ac:picMkLst>
            <pc:docMk/>
            <pc:sldMk cId="0" sldId="510"/>
            <ac:picMk id="12291" creationId="{00000000-0000-0000-0000-000000000000}"/>
          </ac:picMkLst>
        </pc:picChg>
      </pc:sldChg>
      <pc:sldChg chg="modSp mod">
        <pc:chgData name="Flanagan, Ryan (DOL)" userId="14460c24-87a6-4b98-81c9-a9bc476d557e" providerId="ADAL" clId="{77571FFC-3EEE-4E6E-8BA3-7DF86B120AA5}" dt="2023-08-15T14:36:49.766" v="382" actId="20577"/>
        <pc:sldMkLst>
          <pc:docMk/>
          <pc:sldMk cId="0" sldId="511"/>
        </pc:sldMkLst>
        <pc:spChg chg="mod">
          <ac:chgData name="Flanagan, Ryan (DOL)" userId="14460c24-87a6-4b98-81c9-a9bc476d557e" providerId="ADAL" clId="{77571FFC-3EEE-4E6E-8BA3-7DF86B120AA5}" dt="2023-08-15T14:36:49.766" v="382" actId="20577"/>
          <ac:spMkLst>
            <pc:docMk/>
            <pc:sldMk cId="0" sldId="511"/>
            <ac:spMk id="2" creationId="{00000000-0000-0000-0000-000000000000}"/>
          </ac:spMkLst>
        </pc:spChg>
        <pc:picChg chg="mod">
          <ac:chgData name="Flanagan, Ryan (DOL)" userId="14460c24-87a6-4b98-81c9-a9bc476d557e" providerId="ADAL" clId="{77571FFC-3EEE-4E6E-8BA3-7DF86B120AA5}" dt="2023-08-15T14:29:12.098" v="203" actId="962"/>
          <ac:picMkLst>
            <pc:docMk/>
            <pc:sldMk cId="0" sldId="511"/>
            <ac:picMk id="13314" creationId="{00000000-0000-0000-0000-000000000000}"/>
          </ac:picMkLst>
        </pc:picChg>
        <pc:picChg chg="mod">
          <ac:chgData name="Flanagan, Ryan (DOL)" userId="14460c24-87a6-4b98-81c9-a9bc476d557e" providerId="ADAL" clId="{77571FFC-3EEE-4E6E-8BA3-7DF86B120AA5}" dt="2023-08-15T14:29:13.692" v="204" actId="962"/>
          <ac:picMkLst>
            <pc:docMk/>
            <pc:sldMk cId="0" sldId="511"/>
            <ac:picMk id="13315" creationId="{00000000-0000-0000-0000-000000000000}"/>
          </ac:picMkLst>
        </pc:picChg>
      </pc:sldChg>
      <pc:sldChg chg="modSp mod">
        <pc:chgData name="Flanagan, Ryan (DOL)" userId="14460c24-87a6-4b98-81c9-a9bc476d557e" providerId="ADAL" clId="{77571FFC-3EEE-4E6E-8BA3-7DF86B120AA5}" dt="2023-08-15T14:36:56.658" v="388" actId="20577"/>
        <pc:sldMkLst>
          <pc:docMk/>
          <pc:sldMk cId="0" sldId="512"/>
        </pc:sldMkLst>
        <pc:spChg chg="mod">
          <ac:chgData name="Flanagan, Ryan (DOL)" userId="14460c24-87a6-4b98-81c9-a9bc476d557e" providerId="ADAL" clId="{77571FFC-3EEE-4E6E-8BA3-7DF86B120AA5}" dt="2023-08-15T14:36:56.658" v="388" actId="20577"/>
          <ac:spMkLst>
            <pc:docMk/>
            <pc:sldMk cId="0" sldId="512"/>
            <ac:spMk id="2" creationId="{00000000-0000-0000-0000-000000000000}"/>
          </ac:spMkLst>
        </pc:spChg>
        <pc:picChg chg="mod">
          <ac:chgData name="Flanagan, Ryan (DOL)" userId="14460c24-87a6-4b98-81c9-a9bc476d557e" providerId="ADAL" clId="{77571FFC-3EEE-4E6E-8BA3-7DF86B120AA5}" dt="2023-08-15T14:29:15.538" v="205" actId="962"/>
          <ac:picMkLst>
            <pc:docMk/>
            <pc:sldMk cId="0" sldId="512"/>
            <ac:picMk id="14338" creationId="{00000000-0000-0000-0000-000000000000}"/>
          </ac:picMkLst>
        </pc:picChg>
        <pc:picChg chg="mod">
          <ac:chgData name="Flanagan, Ryan (DOL)" userId="14460c24-87a6-4b98-81c9-a9bc476d557e" providerId="ADAL" clId="{77571FFC-3EEE-4E6E-8BA3-7DF86B120AA5}" dt="2023-08-15T14:29:17.138" v="206" actId="962"/>
          <ac:picMkLst>
            <pc:docMk/>
            <pc:sldMk cId="0" sldId="512"/>
            <ac:picMk id="14339" creationId="{00000000-0000-0000-0000-000000000000}"/>
          </ac:picMkLst>
        </pc:picChg>
      </pc:sldChg>
      <pc:sldChg chg="modSp mod">
        <pc:chgData name="Flanagan, Ryan (DOL)" userId="14460c24-87a6-4b98-81c9-a9bc476d557e" providerId="ADAL" clId="{77571FFC-3EEE-4E6E-8BA3-7DF86B120AA5}" dt="2023-08-15T14:29:57.246" v="228" actId="962"/>
        <pc:sldMkLst>
          <pc:docMk/>
          <pc:sldMk cId="4196939673" sldId="517"/>
        </pc:sldMkLst>
        <pc:picChg chg="mod">
          <ac:chgData name="Flanagan, Ryan (DOL)" userId="14460c24-87a6-4b98-81c9-a9bc476d557e" providerId="ADAL" clId="{77571FFC-3EEE-4E6E-8BA3-7DF86B120AA5}" dt="2023-08-15T14:29:51.327" v="225" actId="962"/>
          <ac:picMkLst>
            <pc:docMk/>
            <pc:sldMk cId="4196939673" sldId="517"/>
            <ac:picMk id="19458" creationId="{00000000-0000-0000-0000-000000000000}"/>
          </ac:picMkLst>
        </pc:picChg>
        <pc:picChg chg="mod">
          <ac:chgData name="Flanagan, Ryan (DOL)" userId="14460c24-87a6-4b98-81c9-a9bc476d557e" providerId="ADAL" clId="{77571FFC-3EEE-4E6E-8BA3-7DF86B120AA5}" dt="2023-08-15T14:29:53.506" v="226" actId="962"/>
          <ac:picMkLst>
            <pc:docMk/>
            <pc:sldMk cId="4196939673" sldId="517"/>
            <ac:picMk id="19459" creationId="{00000000-0000-0000-0000-000000000000}"/>
          </ac:picMkLst>
        </pc:picChg>
        <pc:picChg chg="mod">
          <ac:chgData name="Flanagan, Ryan (DOL)" userId="14460c24-87a6-4b98-81c9-a9bc476d557e" providerId="ADAL" clId="{77571FFC-3EEE-4E6E-8BA3-7DF86B120AA5}" dt="2023-08-15T14:29:55.413" v="227" actId="962"/>
          <ac:picMkLst>
            <pc:docMk/>
            <pc:sldMk cId="4196939673" sldId="517"/>
            <ac:picMk id="19461" creationId="{00000000-0000-0000-0000-000000000000}"/>
          </ac:picMkLst>
        </pc:picChg>
        <pc:picChg chg="mod">
          <ac:chgData name="Flanagan, Ryan (DOL)" userId="14460c24-87a6-4b98-81c9-a9bc476d557e" providerId="ADAL" clId="{77571FFC-3EEE-4E6E-8BA3-7DF86B120AA5}" dt="2023-08-15T14:29:57.246" v="228" actId="962"/>
          <ac:picMkLst>
            <pc:docMk/>
            <pc:sldMk cId="4196939673" sldId="517"/>
            <ac:picMk id="19462" creationId="{00000000-0000-0000-0000-000000000000}"/>
          </ac:picMkLst>
        </pc:picChg>
      </pc:sldChg>
      <pc:sldChg chg="modSp mod">
        <pc:chgData name="Flanagan, Ryan (DOL)" userId="14460c24-87a6-4b98-81c9-a9bc476d557e" providerId="ADAL" clId="{77571FFC-3EEE-4E6E-8BA3-7DF86B120AA5}" dt="2023-08-15T14:30:00.473" v="230" actId="962"/>
        <pc:sldMkLst>
          <pc:docMk/>
          <pc:sldMk cId="1235848014" sldId="518"/>
        </pc:sldMkLst>
        <pc:picChg chg="mod">
          <ac:chgData name="Flanagan, Ryan (DOL)" userId="14460c24-87a6-4b98-81c9-a9bc476d557e" providerId="ADAL" clId="{77571FFC-3EEE-4E6E-8BA3-7DF86B120AA5}" dt="2023-08-15T14:29:58.837" v="229" actId="962"/>
          <ac:picMkLst>
            <pc:docMk/>
            <pc:sldMk cId="1235848014" sldId="518"/>
            <ac:picMk id="20482" creationId="{00000000-0000-0000-0000-000000000000}"/>
          </ac:picMkLst>
        </pc:picChg>
        <pc:picChg chg="mod">
          <ac:chgData name="Flanagan, Ryan (DOL)" userId="14460c24-87a6-4b98-81c9-a9bc476d557e" providerId="ADAL" clId="{77571FFC-3EEE-4E6E-8BA3-7DF86B120AA5}" dt="2023-08-15T14:30:00.473" v="230" actId="962"/>
          <ac:picMkLst>
            <pc:docMk/>
            <pc:sldMk cId="1235848014" sldId="518"/>
            <ac:picMk id="20483" creationId="{00000000-0000-0000-0000-000000000000}"/>
          </ac:picMkLst>
        </pc:picChg>
      </pc:sldChg>
      <pc:sldChg chg="modSp mod">
        <pc:chgData name="Flanagan, Ryan (DOL)" userId="14460c24-87a6-4b98-81c9-a9bc476d557e" providerId="ADAL" clId="{77571FFC-3EEE-4E6E-8BA3-7DF86B120AA5}" dt="2023-08-15T14:30:08.862" v="234" actId="962"/>
        <pc:sldMkLst>
          <pc:docMk/>
          <pc:sldMk cId="3218518043" sldId="519"/>
        </pc:sldMkLst>
        <pc:picChg chg="mod">
          <ac:chgData name="Flanagan, Ryan (DOL)" userId="14460c24-87a6-4b98-81c9-a9bc476d557e" providerId="ADAL" clId="{77571FFC-3EEE-4E6E-8BA3-7DF86B120AA5}" dt="2023-08-15T14:30:04.391" v="232" actId="962"/>
          <ac:picMkLst>
            <pc:docMk/>
            <pc:sldMk cId="3218518043" sldId="519"/>
            <ac:picMk id="10" creationId="{00000000-0000-0000-0000-000000000000}"/>
          </ac:picMkLst>
        </pc:picChg>
        <pc:picChg chg="mod">
          <ac:chgData name="Flanagan, Ryan (DOL)" userId="14460c24-87a6-4b98-81c9-a9bc476d557e" providerId="ADAL" clId="{77571FFC-3EEE-4E6E-8BA3-7DF86B120AA5}" dt="2023-08-15T14:30:02.599" v="231" actId="962"/>
          <ac:picMkLst>
            <pc:docMk/>
            <pc:sldMk cId="3218518043" sldId="519"/>
            <ac:picMk id="11" creationId="{00000000-0000-0000-0000-000000000000}"/>
          </ac:picMkLst>
        </pc:picChg>
        <pc:picChg chg="mod">
          <ac:chgData name="Flanagan, Ryan (DOL)" userId="14460c24-87a6-4b98-81c9-a9bc476d557e" providerId="ADAL" clId="{77571FFC-3EEE-4E6E-8BA3-7DF86B120AA5}" dt="2023-08-15T14:30:06.770" v="233" actId="962"/>
          <ac:picMkLst>
            <pc:docMk/>
            <pc:sldMk cId="3218518043" sldId="519"/>
            <ac:picMk id="21506" creationId="{00000000-0000-0000-0000-000000000000}"/>
          </ac:picMkLst>
        </pc:picChg>
        <pc:picChg chg="mod">
          <ac:chgData name="Flanagan, Ryan (DOL)" userId="14460c24-87a6-4b98-81c9-a9bc476d557e" providerId="ADAL" clId="{77571FFC-3EEE-4E6E-8BA3-7DF86B120AA5}" dt="2023-08-15T14:30:08.862" v="234" actId="962"/>
          <ac:picMkLst>
            <pc:docMk/>
            <pc:sldMk cId="3218518043" sldId="519"/>
            <ac:picMk id="21507" creationId="{00000000-0000-0000-0000-000000000000}"/>
          </ac:picMkLst>
        </pc:picChg>
      </pc:sldChg>
      <pc:sldChg chg="modSp mod">
        <pc:chgData name="Flanagan, Ryan (DOL)" userId="14460c24-87a6-4b98-81c9-a9bc476d557e" providerId="ADAL" clId="{77571FFC-3EEE-4E6E-8BA3-7DF86B120AA5}" dt="2023-08-15T14:37:15.854" v="396" actId="20577"/>
        <pc:sldMkLst>
          <pc:docMk/>
          <pc:sldMk cId="161478058" sldId="520"/>
        </pc:sldMkLst>
        <pc:spChg chg="mod">
          <ac:chgData name="Flanagan, Ryan (DOL)" userId="14460c24-87a6-4b98-81c9-a9bc476d557e" providerId="ADAL" clId="{77571FFC-3EEE-4E6E-8BA3-7DF86B120AA5}" dt="2023-08-15T14:37:15.854" v="396" actId="20577"/>
          <ac:spMkLst>
            <pc:docMk/>
            <pc:sldMk cId="161478058" sldId="520"/>
            <ac:spMk id="2" creationId="{00000000-0000-0000-0000-000000000000}"/>
          </ac:spMkLst>
        </pc:spChg>
        <pc:picChg chg="mod">
          <ac:chgData name="Flanagan, Ryan (DOL)" userId="14460c24-87a6-4b98-81c9-a9bc476d557e" providerId="ADAL" clId="{77571FFC-3EEE-4E6E-8BA3-7DF86B120AA5}" dt="2023-08-15T14:30:10.760" v="235" actId="962"/>
          <ac:picMkLst>
            <pc:docMk/>
            <pc:sldMk cId="161478058" sldId="520"/>
            <ac:picMk id="12" creationId="{00000000-0000-0000-0000-000000000000}"/>
          </ac:picMkLst>
        </pc:picChg>
        <pc:picChg chg="mod">
          <ac:chgData name="Flanagan, Ryan (DOL)" userId="14460c24-87a6-4b98-81c9-a9bc476d557e" providerId="ADAL" clId="{77571FFC-3EEE-4E6E-8BA3-7DF86B120AA5}" dt="2023-08-15T14:30:12.636" v="236" actId="962"/>
          <ac:picMkLst>
            <pc:docMk/>
            <pc:sldMk cId="161478058" sldId="520"/>
            <ac:picMk id="22531" creationId="{00000000-0000-0000-0000-000000000000}"/>
          </ac:picMkLst>
        </pc:picChg>
        <pc:picChg chg="mod">
          <ac:chgData name="Flanagan, Ryan (DOL)" userId="14460c24-87a6-4b98-81c9-a9bc476d557e" providerId="ADAL" clId="{77571FFC-3EEE-4E6E-8BA3-7DF86B120AA5}" dt="2023-08-15T14:30:14.607" v="237" actId="962"/>
          <ac:picMkLst>
            <pc:docMk/>
            <pc:sldMk cId="161478058" sldId="520"/>
            <ac:picMk id="22532" creationId="{00000000-0000-0000-0000-000000000000}"/>
          </ac:picMkLst>
        </pc:picChg>
      </pc:sldChg>
      <pc:sldChg chg="modSp mod">
        <pc:chgData name="Flanagan, Ryan (DOL)" userId="14460c24-87a6-4b98-81c9-a9bc476d557e" providerId="ADAL" clId="{77571FFC-3EEE-4E6E-8BA3-7DF86B120AA5}" dt="2023-08-15T14:37:20.991" v="398" actId="20577"/>
        <pc:sldMkLst>
          <pc:docMk/>
          <pc:sldMk cId="2126729308" sldId="521"/>
        </pc:sldMkLst>
        <pc:spChg chg="mod">
          <ac:chgData name="Flanagan, Ryan (DOL)" userId="14460c24-87a6-4b98-81c9-a9bc476d557e" providerId="ADAL" clId="{77571FFC-3EEE-4E6E-8BA3-7DF86B120AA5}" dt="2023-08-15T14:37:20.991" v="398" actId="20577"/>
          <ac:spMkLst>
            <pc:docMk/>
            <pc:sldMk cId="2126729308" sldId="521"/>
            <ac:spMk id="2" creationId="{00000000-0000-0000-0000-000000000000}"/>
          </ac:spMkLst>
        </pc:spChg>
        <pc:picChg chg="mod">
          <ac:chgData name="Flanagan, Ryan (DOL)" userId="14460c24-87a6-4b98-81c9-a9bc476d557e" providerId="ADAL" clId="{77571FFC-3EEE-4E6E-8BA3-7DF86B120AA5}" dt="2023-08-15T14:30:16.529" v="238" actId="962"/>
          <ac:picMkLst>
            <pc:docMk/>
            <pc:sldMk cId="2126729308" sldId="521"/>
            <ac:picMk id="23554" creationId="{00000000-0000-0000-0000-000000000000}"/>
          </ac:picMkLst>
        </pc:picChg>
      </pc:sldChg>
      <pc:sldChg chg="modSp mod">
        <pc:chgData name="Flanagan, Ryan (DOL)" userId="14460c24-87a6-4b98-81c9-a9bc476d557e" providerId="ADAL" clId="{77571FFC-3EEE-4E6E-8BA3-7DF86B120AA5}" dt="2023-08-15T14:30:24.893" v="240" actId="962"/>
        <pc:sldMkLst>
          <pc:docMk/>
          <pc:sldMk cId="1576516521" sldId="522"/>
        </pc:sldMkLst>
        <pc:picChg chg="mod">
          <ac:chgData name="Flanagan, Ryan (DOL)" userId="14460c24-87a6-4b98-81c9-a9bc476d557e" providerId="ADAL" clId="{77571FFC-3EEE-4E6E-8BA3-7DF86B120AA5}" dt="2023-08-15T14:30:22.397" v="239" actId="962"/>
          <ac:picMkLst>
            <pc:docMk/>
            <pc:sldMk cId="1576516521" sldId="522"/>
            <ac:picMk id="24578" creationId="{00000000-0000-0000-0000-000000000000}"/>
          </ac:picMkLst>
        </pc:picChg>
        <pc:picChg chg="mod">
          <ac:chgData name="Flanagan, Ryan (DOL)" userId="14460c24-87a6-4b98-81c9-a9bc476d557e" providerId="ADAL" clId="{77571FFC-3EEE-4E6E-8BA3-7DF86B120AA5}" dt="2023-08-15T14:30:24.893" v="240" actId="962"/>
          <ac:picMkLst>
            <pc:docMk/>
            <pc:sldMk cId="1576516521" sldId="522"/>
            <ac:picMk id="24579" creationId="{00000000-0000-0000-0000-000000000000}"/>
          </ac:picMkLst>
        </pc:picChg>
      </pc:sldChg>
      <pc:sldChg chg="modSp mod">
        <pc:chgData name="Flanagan, Ryan (DOL)" userId="14460c24-87a6-4b98-81c9-a9bc476d557e" providerId="ADAL" clId="{77571FFC-3EEE-4E6E-8BA3-7DF86B120AA5}" dt="2023-08-15T14:29:20.695" v="208" actId="962"/>
        <pc:sldMkLst>
          <pc:docMk/>
          <pc:sldMk cId="0" sldId="523"/>
        </pc:sldMkLst>
        <pc:picChg chg="mod">
          <ac:chgData name="Flanagan, Ryan (DOL)" userId="14460c24-87a6-4b98-81c9-a9bc476d557e" providerId="ADAL" clId="{77571FFC-3EEE-4E6E-8BA3-7DF86B120AA5}" dt="2023-08-15T14:29:20.695" v="208" actId="962"/>
          <ac:picMkLst>
            <pc:docMk/>
            <pc:sldMk cId="0" sldId="523"/>
            <ac:picMk id="6" creationId="{00000000-0000-0000-0000-000000000000}"/>
          </ac:picMkLst>
        </pc:picChg>
        <pc:picChg chg="mod">
          <ac:chgData name="Flanagan, Ryan (DOL)" userId="14460c24-87a6-4b98-81c9-a9bc476d557e" providerId="ADAL" clId="{77571FFC-3EEE-4E6E-8BA3-7DF86B120AA5}" dt="2023-08-15T14:29:18.756" v="207" actId="962"/>
          <ac:picMkLst>
            <pc:docMk/>
            <pc:sldMk cId="0" sldId="523"/>
            <ac:picMk id="25604" creationId="{00000000-0000-0000-0000-000000000000}"/>
          </ac:picMkLst>
        </pc:picChg>
      </pc:sldChg>
      <pc:sldChg chg="modSp mod">
        <pc:chgData name="Flanagan, Ryan (DOL)" userId="14460c24-87a6-4b98-81c9-a9bc476d557e" providerId="ADAL" clId="{77571FFC-3EEE-4E6E-8BA3-7DF86B120AA5}" dt="2023-08-15T14:29:26.510" v="211" actId="962"/>
        <pc:sldMkLst>
          <pc:docMk/>
          <pc:sldMk cId="0" sldId="524"/>
        </pc:sldMkLst>
        <pc:picChg chg="mod">
          <ac:chgData name="Flanagan, Ryan (DOL)" userId="14460c24-87a6-4b98-81c9-a9bc476d557e" providerId="ADAL" clId="{77571FFC-3EEE-4E6E-8BA3-7DF86B120AA5}" dt="2023-08-15T14:29:26.510" v="211" actId="962"/>
          <ac:picMkLst>
            <pc:docMk/>
            <pc:sldMk cId="0" sldId="524"/>
            <ac:picMk id="8" creationId="{00000000-0000-0000-0000-000000000000}"/>
          </ac:picMkLst>
        </pc:picChg>
        <pc:picChg chg="mod">
          <ac:chgData name="Flanagan, Ryan (DOL)" userId="14460c24-87a6-4b98-81c9-a9bc476d557e" providerId="ADAL" clId="{77571FFC-3EEE-4E6E-8BA3-7DF86B120AA5}" dt="2023-08-15T14:29:22.287" v="209" actId="962"/>
          <ac:picMkLst>
            <pc:docMk/>
            <pc:sldMk cId="0" sldId="524"/>
            <ac:picMk id="10" creationId="{00000000-0000-0000-0000-000000000000}"/>
          </ac:picMkLst>
        </pc:picChg>
        <pc:picChg chg="mod">
          <ac:chgData name="Flanagan, Ryan (DOL)" userId="14460c24-87a6-4b98-81c9-a9bc476d557e" providerId="ADAL" clId="{77571FFC-3EEE-4E6E-8BA3-7DF86B120AA5}" dt="2023-08-15T14:29:24.342" v="210" actId="962"/>
          <ac:picMkLst>
            <pc:docMk/>
            <pc:sldMk cId="0" sldId="524"/>
            <ac:picMk id="26626" creationId="{00000000-0000-0000-0000-000000000000}"/>
          </ac:picMkLst>
        </pc:picChg>
      </pc:sldChg>
      <pc:sldChg chg="modSp mod">
        <pc:chgData name="Flanagan, Ryan (DOL)" userId="14460c24-87a6-4b98-81c9-a9bc476d557e" providerId="ADAL" clId="{77571FFC-3EEE-4E6E-8BA3-7DF86B120AA5}" dt="2023-08-15T14:37:00.517" v="389" actId="20577"/>
        <pc:sldMkLst>
          <pc:docMk/>
          <pc:sldMk cId="0" sldId="525"/>
        </pc:sldMkLst>
        <pc:spChg chg="mod">
          <ac:chgData name="Flanagan, Ryan (DOL)" userId="14460c24-87a6-4b98-81c9-a9bc476d557e" providerId="ADAL" clId="{77571FFC-3EEE-4E6E-8BA3-7DF86B120AA5}" dt="2023-08-15T14:37:00.517" v="389" actId="20577"/>
          <ac:spMkLst>
            <pc:docMk/>
            <pc:sldMk cId="0" sldId="525"/>
            <ac:spMk id="2" creationId="{00000000-0000-0000-0000-000000000000}"/>
          </ac:spMkLst>
        </pc:spChg>
        <pc:picChg chg="mod">
          <ac:chgData name="Flanagan, Ryan (DOL)" userId="14460c24-87a6-4b98-81c9-a9bc476d557e" providerId="ADAL" clId="{77571FFC-3EEE-4E6E-8BA3-7DF86B120AA5}" dt="2023-08-15T14:29:32.162" v="214" actId="962"/>
          <ac:picMkLst>
            <pc:docMk/>
            <pc:sldMk cId="0" sldId="525"/>
            <ac:picMk id="7" creationId="{00000000-0000-0000-0000-000000000000}"/>
          </ac:picMkLst>
        </pc:picChg>
        <pc:picChg chg="mod">
          <ac:chgData name="Flanagan, Ryan (DOL)" userId="14460c24-87a6-4b98-81c9-a9bc476d557e" providerId="ADAL" clId="{77571FFC-3EEE-4E6E-8BA3-7DF86B120AA5}" dt="2023-08-15T14:29:33.925" v="215" actId="962"/>
          <ac:picMkLst>
            <pc:docMk/>
            <pc:sldMk cId="0" sldId="525"/>
            <ac:picMk id="8" creationId="{00000000-0000-0000-0000-000000000000}"/>
          </ac:picMkLst>
        </pc:picChg>
        <pc:picChg chg="mod">
          <ac:chgData name="Flanagan, Ryan (DOL)" userId="14460c24-87a6-4b98-81c9-a9bc476d557e" providerId="ADAL" clId="{77571FFC-3EEE-4E6E-8BA3-7DF86B120AA5}" dt="2023-08-15T14:29:28.552" v="212" actId="962"/>
          <ac:picMkLst>
            <pc:docMk/>
            <pc:sldMk cId="0" sldId="525"/>
            <ac:picMk id="14" creationId="{00000000-0000-0000-0000-000000000000}"/>
          </ac:picMkLst>
        </pc:picChg>
        <pc:picChg chg="mod">
          <ac:chgData name="Flanagan, Ryan (DOL)" userId="14460c24-87a6-4b98-81c9-a9bc476d557e" providerId="ADAL" clId="{77571FFC-3EEE-4E6E-8BA3-7DF86B120AA5}" dt="2023-08-15T14:29:30.421" v="213" actId="962"/>
          <ac:picMkLst>
            <pc:docMk/>
            <pc:sldMk cId="0" sldId="525"/>
            <ac:picMk id="27651" creationId="{00000000-0000-0000-0000-000000000000}"/>
          </ac:picMkLst>
        </pc:picChg>
      </pc:sldChg>
      <pc:sldChg chg="modSp mod">
        <pc:chgData name="Flanagan, Ryan (DOL)" userId="14460c24-87a6-4b98-81c9-a9bc476d557e" providerId="ADAL" clId="{77571FFC-3EEE-4E6E-8BA3-7DF86B120AA5}" dt="2023-08-15T14:37:04.342" v="391" actId="20577"/>
        <pc:sldMkLst>
          <pc:docMk/>
          <pc:sldMk cId="0" sldId="526"/>
        </pc:sldMkLst>
        <pc:spChg chg="mod">
          <ac:chgData name="Flanagan, Ryan (DOL)" userId="14460c24-87a6-4b98-81c9-a9bc476d557e" providerId="ADAL" clId="{77571FFC-3EEE-4E6E-8BA3-7DF86B120AA5}" dt="2023-08-15T14:37:04.342" v="391" actId="20577"/>
          <ac:spMkLst>
            <pc:docMk/>
            <pc:sldMk cId="0" sldId="526"/>
            <ac:spMk id="2" creationId="{00000000-0000-0000-0000-000000000000}"/>
          </ac:spMkLst>
        </pc:spChg>
        <pc:picChg chg="mod">
          <ac:chgData name="Flanagan, Ryan (DOL)" userId="14460c24-87a6-4b98-81c9-a9bc476d557e" providerId="ADAL" clId="{77571FFC-3EEE-4E6E-8BA3-7DF86B120AA5}" dt="2023-08-15T14:29:35.485" v="216" actId="962"/>
          <ac:picMkLst>
            <pc:docMk/>
            <pc:sldMk cId="0" sldId="526"/>
            <ac:picMk id="11" creationId="{00000000-0000-0000-0000-000000000000}"/>
          </ac:picMkLst>
        </pc:picChg>
        <pc:picChg chg="mod">
          <ac:chgData name="Flanagan, Ryan (DOL)" userId="14460c24-87a6-4b98-81c9-a9bc476d557e" providerId="ADAL" clId="{77571FFC-3EEE-4E6E-8BA3-7DF86B120AA5}" dt="2023-08-15T14:29:37.113" v="217" actId="962"/>
          <ac:picMkLst>
            <pc:docMk/>
            <pc:sldMk cId="0" sldId="526"/>
            <ac:picMk id="28674" creationId="{00000000-0000-0000-0000-000000000000}"/>
          </ac:picMkLst>
        </pc:picChg>
        <pc:picChg chg="mod">
          <ac:chgData name="Flanagan, Ryan (DOL)" userId="14460c24-87a6-4b98-81c9-a9bc476d557e" providerId="ADAL" clId="{77571FFC-3EEE-4E6E-8BA3-7DF86B120AA5}" dt="2023-08-15T14:29:38.685" v="218" actId="962"/>
          <ac:picMkLst>
            <pc:docMk/>
            <pc:sldMk cId="0" sldId="526"/>
            <ac:picMk id="28675" creationId="{00000000-0000-0000-0000-000000000000}"/>
          </ac:picMkLst>
        </pc:picChg>
      </pc:sldChg>
      <pc:sldChg chg="modSp mod">
        <pc:chgData name="Flanagan, Ryan (DOL)" userId="14460c24-87a6-4b98-81c9-a9bc476d557e" providerId="ADAL" clId="{77571FFC-3EEE-4E6E-8BA3-7DF86B120AA5}" dt="2023-08-15T14:37:08.020" v="394" actId="20577"/>
        <pc:sldMkLst>
          <pc:docMk/>
          <pc:sldMk cId="0" sldId="527"/>
        </pc:sldMkLst>
        <pc:spChg chg="mod">
          <ac:chgData name="Flanagan, Ryan (DOL)" userId="14460c24-87a6-4b98-81c9-a9bc476d557e" providerId="ADAL" clId="{77571FFC-3EEE-4E6E-8BA3-7DF86B120AA5}" dt="2023-08-15T14:37:08.020" v="394" actId="20577"/>
          <ac:spMkLst>
            <pc:docMk/>
            <pc:sldMk cId="0" sldId="527"/>
            <ac:spMk id="2" creationId="{00000000-0000-0000-0000-000000000000}"/>
          </ac:spMkLst>
        </pc:spChg>
        <pc:picChg chg="mod">
          <ac:chgData name="Flanagan, Ryan (DOL)" userId="14460c24-87a6-4b98-81c9-a9bc476d557e" providerId="ADAL" clId="{77571FFC-3EEE-4E6E-8BA3-7DF86B120AA5}" dt="2023-08-15T14:29:40.176" v="219" actId="962"/>
          <ac:picMkLst>
            <pc:docMk/>
            <pc:sldMk cId="0" sldId="527"/>
            <ac:picMk id="29698" creationId="{00000000-0000-0000-0000-000000000000}"/>
          </ac:picMkLst>
        </pc:picChg>
        <pc:picChg chg="mod">
          <ac:chgData name="Flanagan, Ryan (DOL)" userId="14460c24-87a6-4b98-81c9-a9bc476d557e" providerId="ADAL" clId="{77571FFC-3EEE-4E6E-8BA3-7DF86B120AA5}" dt="2023-08-15T14:29:41.846" v="220" actId="962"/>
          <ac:picMkLst>
            <pc:docMk/>
            <pc:sldMk cId="0" sldId="527"/>
            <ac:picMk id="29699" creationId="{00000000-0000-0000-0000-000000000000}"/>
          </ac:picMkLst>
        </pc:picChg>
      </pc:sldChg>
      <pc:sldChg chg="modSp mod">
        <pc:chgData name="Flanagan, Ryan (DOL)" userId="14460c24-87a6-4b98-81c9-a9bc476d557e" providerId="ADAL" clId="{77571FFC-3EEE-4E6E-8BA3-7DF86B120AA5}" dt="2023-08-15T14:30:28.746" v="242" actId="962"/>
        <pc:sldMkLst>
          <pc:docMk/>
          <pc:sldMk cId="0" sldId="528"/>
        </pc:sldMkLst>
        <pc:picChg chg="mod">
          <ac:chgData name="Flanagan, Ryan (DOL)" userId="14460c24-87a6-4b98-81c9-a9bc476d557e" providerId="ADAL" clId="{77571FFC-3EEE-4E6E-8BA3-7DF86B120AA5}" dt="2023-08-15T14:30:28.746" v="242" actId="962"/>
          <ac:picMkLst>
            <pc:docMk/>
            <pc:sldMk cId="0" sldId="528"/>
            <ac:picMk id="5" creationId="{00000000-0000-0000-0000-000000000000}"/>
          </ac:picMkLst>
        </pc:picChg>
        <pc:picChg chg="mod">
          <ac:chgData name="Flanagan, Ryan (DOL)" userId="14460c24-87a6-4b98-81c9-a9bc476d557e" providerId="ADAL" clId="{77571FFC-3EEE-4E6E-8BA3-7DF86B120AA5}" dt="2023-08-15T14:30:26.848" v="241" actId="962"/>
          <ac:picMkLst>
            <pc:docMk/>
            <pc:sldMk cId="0" sldId="528"/>
            <ac:picMk id="30722" creationId="{00000000-0000-0000-0000-000000000000}"/>
          </ac:picMkLst>
        </pc:picChg>
      </pc:sldChg>
      <pc:sldChg chg="modSp mod">
        <pc:chgData name="Flanagan, Ryan (DOL)" userId="14460c24-87a6-4b98-81c9-a9bc476d557e" providerId="ADAL" clId="{77571FFC-3EEE-4E6E-8BA3-7DF86B120AA5}" dt="2023-08-15T14:37:24.104" v="399" actId="20577"/>
        <pc:sldMkLst>
          <pc:docMk/>
          <pc:sldMk cId="0" sldId="529"/>
        </pc:sldMkLst>
        <pc:spChg chg="mod">
          <ac:chgData name="Flanagan, Ryan (DOL)" userId="14460c24-87a6-4b98-81c9-a9bc476d557e" providerId="ADAL" clId="{77571FFC-3EEE-4E6E-8BA3-7DF86B120AA5}" dt="2023-08-15T14:37:24.104" v="399" actId="20577"/>
          <ac:spMkLst>
            <pc:docMk/>
            <pc:sldMk cId="0" sldId="529"/>
            <ac:spMk id="2" creationId="{00000000-0000-0000-0000-000000000000}"/>
          </ac:spMkLst>
        </pc:spChg>
        <pc:picChg chg="mod">
          <ac:chgData name="Flanagan, Ryan (DOL)" userId="14460c24-87a6-4b98-81c9-a9bc476d557e" providerId="ADAL" clId="{77571FFC-3EEE-4E6E-8BA3-7DF86B120AA5}" dt="2023-08-15T14:30:32.398" v="244" actId="962"/>
          <ac:picMkLst>
            <pc:docMk/>
            <pc:sldMk cId="0" sldId="529"/>
            <ac:picMk id="6" creationId="{00000000-0000-0000-0000-000000000000}"/>
          </ac:picMkLst>
        </pc:picChg>
        <pc:picChg chg="mod">
          <ac:chgData name="Flanagan, Ryan (DOL)" userId="14460c24-87a6-4b98-81c9-a9bc476d557e" providerId="ADAL" clId="{77571FFC-3EEE-4E6E-8BA3-7DF86B120AA5}" dt="2023-08-15T14:30:34.062" v="245" actId="962"/>
          <ac:picMkLst>
            <pc:docMk/>
            <pc:sldMk cId="0" sldId="529"/>
            <ac:picMk id="7" creationId="{00000000-0000-0000-0000-000000000000}"/>
          </ac:picMkLst>
        </pc:picChg>
        <pc:picChg chg="mod">
          <ac:chgData name="Flanagan, Ryan (DOL)" userId="14460c24-87a6-4b98-81c9-a9bc476d557e" providerId="ADAL" clId="{77571FFC-3EEE-4E6E-8BA3-7DF86B120AA5}" dt="2023-08-15T14:30:30.744" v="243" actId="962"/>
          <ac:picMkLst>
            <pc:docMk/>
            <pc:sldMk cId="0" sldId="529"/>
            <ac:picMk id="31747" creationId="{00000000-0000-0000-0000-000000000000}"/>
          </ac:picMkLst>
        </pc:picChg>
      </pc:sldChg>
      <pc:sldChg chg="modSp mod">
        <pc:chgData name="Flanagan, Ryan (DOL)" userId="14460c24-87a6-4b98-81c9-a9bc476d557e" providerId="ADAL" clId="{77571FFC-3EEE-4E6E-8BA3-7DF86B120AA5}" dt="2023-08-15T14:31:12.454" v="252" actId="33553"/>
        <pc:sldMkLst>
          <pc:docMk/>
          <pc:sldMk cId="0" sldId="544"/>
        </pc:sldMkLst>
        <pc:spChg chg="mod">
          <ac:chgData name="Flanagan, Ryan (DOL)" userId="14460c24-87a6-4b98-81c9-a9bc476d557e" providerId="ADAL" clId="{77571FFC-3EEE-4E6E-8BA3-7DF86B120AA5}" dt="2023-08-15T14:31:12.454" v="252" actId="33553"/>
          <ac:spMkLst>
            <pc:docMk/>
            <pc:sldMk cId="0" sldId="544"/>
            <ac:spMk id="6" creationId="{00000000-0000-0000-0000-000000000000}"/>
          </ac:spMkLst>
        </pc:spChg>
        <pc:spChg chg="mod">
          <ac:chgData name="Flanagan, Ryan (DOL)" userId="14460c24-87a6-4b98-81c9-a9bc476d557e" providerId="ADAL" clId="{77571FFC-3EEE-4E6E-8BA3-7DF86B120AA5}" dt="2023-08-15T14:22:53.253" v="64" actId="962"/>
          <ac:spMkLst>
            <pc:docMk/>
            <pc:sldMk cId="0" sldId="544"/>
            <ac:spMk id="8" creationId="{00000000-0000-0000-0000-000000000000}"/>
          </ac:spMkLst>
        </pc:spChg>
        <pc:picChg chg="mod">
          <ac:chgData name="Flanagan, Ryan (DOL)" userId="14460c24-87a6-4b98-81c9-a9bc476d557e" providerId="ADAL" clId="{77571FFC-3EEE-4E6E-8BA3-7DF86B120AA5}" dt="2023-08-15T14:22:51.303" v="63" actId="962"/>
          <ac:picMkLst>
            <pc:docMk/>
            <pc:sldMk cId="0" sldId="544"/>
            <ac:picMk id="7" creationId="{00000000-0000-0000-0000-000000000000}"/>
          </ac:picMkLst>
        </pc:picChg>
      </pc:sldChg>
      <pc:sldChg chg="modSp mod">
        <pc:chgData name="Flanagan, Ryan (DOL)" userId="14460c24-87a6-4b98-81c9-a9bc476d557e" providerId="ADAL" clId="{77571FFC-3EEE-4E6E-8BA3-7DF86B120AA5}" dt="2023-08-15T14:31:15.649" v="253" actId="33553"/>
        <pc:sldMkLst>
          <pc:docMk/>
          <pc:sldMk cId="0" sldId="545"/>
        </pc:sldMkLst>
        <pc:spChg chg="mod">
          <ac:chgData name="Flanagan, Ryan (DOL)" userId="14460c24-87a6-4b98-81c9-a9bc476d557e" providerId="ADAL" clId="{77571FFC-3EEE-4E6E-8BA3-7DF86B120AA5}" dt="2023-08-15T14:31:15.649" v="253" actId="33553"/>
          <ac:spMkLst>
            <pc:docMk/>
            <pc:sldMk cId="0" sldId="545"/>
            <ac:spMk id="14" creationId="{00000000-0000-0000-0000-000000000000}"/>
          </ac:spMkLst>
        </pc:spChg>
        <pc:picChg chg="mod">
          <ac:chgData name="Flanagan, Ryan (DOL)" userId="14460c24-87a6-4b98-81c9-a9bc476d557e" providerId="ADAL" clId="{77571FFC-3EEE-4E6E-8BA3-7DF86B120AA5}" dt="2023-08-15T14:22:55.553" v="65" actId="962"/>
          <ac:picMkLst>
            <pc:docMk/>
            <pc:sldMk cId="0" sldId="545"/>
            <ac:picMk id="4" creationId="{00000000-0000-0000-0000-000000000000}"/>
          </ac:picMkLst>
        </pc:picChg>
      </pc:sldChg>
      <pc:sldChg chg="modSp mod">
        <pc:chgData name="Flanagan, Ryan (DOL)" userId="14460c24-87a6-4b98-81c9-a9bc476d557e" providerId="ADAL" clId="{77571FFC-3EEE-4E6E-8BA3-7DF86B120AA5}" dt="2023-08-15T14:31:18.432" v="254" actId="33553"/>
        <pc:sldMkLst>
          <pc:docMk/>
          <pc:sldMk cId="0" sldId="546"/>
        </pc:sldMkLst>
        <pc:spChg chg="mod">
          <ac:chgData name="Flanagan, Ryan (DOL)" userId="14460c24-87a6-4b98-81c9-a9bc476d557e" providerId="ADAL" clId="{77571FFC-3EEE-4E6E-8BA3-7DF86B120AA5}" dt="2023-08-15T14:23:00.740" v="67" actId="962"/>
          <ac:spMkLst>
            <pc:docMk/>
            <pc:sldMk cId="0" sldId="546"/>
            <ac:spMk id="5" creationId="{00000000-0000-0000-0000-000000000000}"/>
          </ac:spMkLst>
        </pc:spChg>
        <pc:spChg chg="mod">
          <ac:chgData name="Flanagan, Ryan (DOL)" userId="14460c24-87a6-4b98-81c9-a9bc476d557e" providerId="ADAL" clId="{77571FFC-3EEE-4E6E-8BA3-7DF86B120AA5}" dt="2023-08-15T14:23:02.714" v="68" actId="962"/>
          <ac:spMkLst>
            <pc:docMk/>
            <pc:sldMk cId="0" sldId="546"/>
            <ac:spMk id="6" creationId="{00000000-0000-0000-0000-000000000000}"/>
          </ac:spMkLst>
        </pc:spChg>
        <pc:spChg chg="mod">
          <ac:chgData name="Flanagan, Ryan (DOL)" userId="14460c24-87a6-4b98-81c9-a9bc476d557e" providerId="ADAL" clId="{77571FFC-3EEE-4E6E-8BA3-7DF86B120AA5}" dt="2023-08-15T14:31:18.432" v="254" actId="33553"/>
          <ac:spMkLst>
            <pc:docMk/>
            <pc:sldMk cId="0" sldId="546"/>
            <ac:spMk id="7" creationId="{00000000-0000-0000-0000-000000000000}"/>
          </ac:spMkLst>
        </pc:spChg>
        <pc:spChg chg="mod">
          <ac:chgData name="Flanagan, Ryan (DOL)" userId="14460c24-87a6-4b98-81c9-a9bc476d557e" providerId="ADAL" clId="{77571FFC-3EEE-4E6E-8BA3-7DF86B120AA5}" dt="2023-08-15T14:23:04.818" v="69" actId="962"/>
          <ac:spMkLst>
            <pc:docMk/>
            <pc:sldMk cId="0" sldId="546"/>
            <ac:spMk id="8" creationId="{00000000-0000-0000-0000-000000000000}"/>
          </ac:spMkLst>
        </pc:spChg>
        <pc:picChg chg="mod">
          <ac:chgData name="Flanagan, Ryan (DOL)" userId="14460c24-87a6-4b98-81c9-a9bc476d557e" providerId="ADAL" clId="{77571FFC-3EEE-4E6E-8BA3-7DF86B120AA5}" dt="2023-08-15T14:22:57.904" v="66" actId="962"/>
          <ac:picMkLst>
            <pc:docMk/>
            <pc:sldMk cId="0" sldId="546"/>
            <ac:picMk id="4" creationId="{00000000-0000-0000-0000-000000000000}"/>
          </ac:picMkLst>
        </pc:picChg>
      </pc:sldChg>
      <pc:sldChg chg="modSp mod">
        <pc:chgData name="Flanagan, Ryan (DOL)" userId="14460c24-87a6-4b98-81c9-a9bc476d557e" providerId="ADAL" clId="{77571FFC-3EEE-4E6E-8BA3-7DF86B120AA5}" dt="2023-08-15T14:31:21.368" v="255" actId="33553"/>
        <pc:sldMkLst>
          <pc:docMk/>
          <pc:sldMk cId="0" sldId="547"/>
        </pc:sldMkLst>
        <pc:spChg chg="mod">
          <ac:chgData name="Flanagan, Ryan (DOL)" userId="14460c24-87a6-4b98-81c9-a9bc476d557e" providerId="ADAL" clId="{77571FFC-3EEE-4E6E-8BA3-7DF86B120AA5}" dt="2023-08-15T14:31:21.368" v="255" actId="33553"/>
          <ac:spMkLst>
            <pc:docMk/>
            <pc:sldMk cId="0" sldId="547"/>
            <ac:spMk id="14" creationId="{00000000-0000-0000-0000-000000000000}"/>
          </ac:spMkLst>
        </pc:spChg>
        <pc:picChg chg="mod">
          <ac:chgData name="Flanagan, Ryan (DOL)" userId="14460c24-87a6-4b98-81c9-a9bc476d557e" providerId="ADAL" clId="{77571FFC-3EEE-4E6E-8BA3-7DF86B120AA5}" dt="2023-08-15T14:23:19.205" v="70" actId="962"/>
          <ac:picMkLst>
            <pc:docMk/>
            <pc:sldMk cId="0" sldId="547"/>
            <ac:picMk id="4" creationId="{00000000-0000-0000-0000-000000000000}"/>
          </ac:picMkLst>
        </pc:picChg>
      </pc:sldChg>
      <pc:sldChg chg="modSp mod">
        <pc:chgData name="Flanagan, Ryan (DOL)" userId="14460c24-87a6-4b98-81c9-a9bc476d557e" providerId="ADAL" clId="{77571FFC-3EEE-4E6E-8BA3-7DF86B120AA5}" dt="2023-08-15T14:31:24.638" v="256" actId="33553"/>
        <pc:sldMkLst>
          <pc:docMk/>
          <pc:sldMk cId="0" sldId="548"/>
        </pc:sldMkLst>
        <pc:spChg chg="mod">
          <ac:chgData name="Flanagan, Ryan (DOL)" userId="14460c24-87a6-4b98-81c9-a9bc476d557e" providerId="ADAL" clId="{77571FFC-3EEE-4E6E-8BA3-7DF86B120AA5}" dt="2023-08-15T14:23:23.622" v="72" actId="962"/>
          <ac:spMkLst>
            <pc:docMk/>
            <pc:sldMk cId="0" sldId="548"/>
            <ac:spMk id="5" creationId="{00000000-0000-0000-0000-000000000000}"/>
          </ac:spMkLst>
        </pc:spChg>
        <pc:spChg chg="mod">
          <ac:chgData name="Flanagan, Ryan (DOL)" userId="14460c24-87a6-4b98-81c9-a9bc476d557e" providerId="ADAL" clId="{77571FFC-3EEE-4E6E-8BA3-7DF86B120AA5}" dt="2023-08-15T14:31:24.638" v="256" actId="33553"/>
          <ac:spMkLst>
            <pc:docMk/>
            <pc:sldMk cId="0" sldId="548"/>
            <ac:spMk id="14" creationId="{00000000-0000-0000-0000-000000000000}"/>
          </ac:spMkLst>
        </pc:spChg>
        <pc:picChg chg="mod">
          <ac:chgData name="Flanagan, Ryan (DOL)" userId="14460c24-87a6-4b98-81c9-a9bc476d557e" providerId="ADAL" clId="{77571FFC-3EEE-4E6E-8BA3-7DF86B120AA5}" dt="2023-08-15T14:23:21.267" v="71" actId="962"/>
          <ac:picMkLst>
            <pc:docMk/>
            <pc:sldMk cId="0" sldId="548"/>
            <ac:picMk id="4" creationId="{00000000-0000-0000-0000-000000000000}"/>
          </ac:picMkLst>
        </pc:picChg>
      </pc:sldChg>
      <pc:sldChg chg="modSp mod">
        <pc:chgData name="Flanagan, Ryan (DOL)" userId="14460c24-87a6-4b98-81c9-a9bc476d557e" providerId="ADAL" clId="{77571FFC-3EEE-4E6E-8BA3-7DF86B120AA5}" dt="2023-08-15T14:31:27.516" v="257" actId="33553"/>
        <pc:sldMkLst>
          <pc:docMk/>
          <pc:sldMk cId="0" sldId="550"/>
        </pc:sldMkLst>
        <pc:spChg chg="mod">
          <ac:chgData name="Flanagan, Ryan (DOL)" userId="14460c24-87a6-4b98-81c9-a9bc476d557e" providerId="ADAL" clId="{77571FFC-3EEE-4E6E-8BA3-7DF86B120AA5}" dt="2023-08-15T14:31:27.516" v="257" actId="33553"/>
          <ac:spMkLst>
            <pc:docMk/>
            <pc:sldMk cId="0" sldId="550"/>
            <ac:spMk id="14" creationId="{00000000-0000-0000-0000-000000000000}"/>
          </ac:spMkLst>
        </pc:spChg>
        <pc:picChg chg="mod">
          <ac:chgData name="Flanagan, Ryan (DOL)" userId="14460c24-87a6-4b98-81c9-a9bc476d557e" providerId="ADAL" clId="{77571FFC-3EEE-4E6E-8BA3-7DF86B120AA5}" dt="2023-08-15T14:23:25.594" v="73" actId="962"/>
          <ac:picMkLst>
            <pc:docMk/>
            <pc:sldMk cId="0" sldId="550"/>
            <ac:picMk id="4" creationId="{00000000-0000-0000-0000-000000000000}"/>
          </ac:picMkLst>
        </pc:picChg>
      </pc:sldChg>
      <pc:sldChg chg="modSp mod">
        <pc:chgData name="Flanagan, Ryan (DOL)" userId="14460c24-87a6-4b98-81c9-a9bc476d557e" providerId="ADAL" clId="{77571FFC-3EEE-4E6E-8BA3-7DF86B120AA5}" dt="2023-08-15T14:31:29.807" v="258" actId="33553"/>
        <pc:sldMkLst>
          <pc:docMk/>
          <pc:sldMk cId="0" sldId="551"/>
        </pc:sldMkLst>
        <pc:spChg chg="mod">
          <ac:chgData name="Flanagan, Ryan (DOL)" userId="14460c24-87a6-4b98-81c9-a9bc476d557e" providerId="ADAL" clId="{77571FFC-3EEE-4E6E-8BA3-7DF86B120AA5}" dt="2023-08-15T14:23:30.353" v="75" actId="962"/>
          <ac:spMkLst>
            <pc:docMk/>
            <pc:sldMk cId="0" sldId="551"/>
            <ac:spMk id="5" creationId="{00000000-0000-0000-0000-000000000000}"/>
          </ac:spMkLst>
        </pc:spChg>
        <pc:spChg chg="mod">
          <ac:chgData name="Flanagan, Ryan (DOL)" userId="14460c24-87a6-4b98-81c9-a9bc476d557e" providerId="ADAL" clId="{77571FFC-3EEE-4E6E-8BA3-7DF86B120AA5}" dt="2023-08-15T14:31:29.807" v="258" actId="33553"/>
          <ac:spMkLst>
            <pc:docMk/>
            <pc:sldMk cId="0" sldId="551"/>
            <ac:spMk id="14" creationId="{00000000-0000-0000-0000-000000000000}"/>
          </ac:spMkLst>
        </pc:spChg>
        <pc:picChg chg="mod">
          <ac:chgData name="Flanagan, Ryan (DOL)" userId="14460c24-87a6-4b98-81c9-a9bc476d557e" providerId="ADAL" clId="{77571FFC-3EEE-4E6E-8BA3-7DF86B120AA5}" dt="2023-08-15T14:23:28.135" v="74" actId="962"/>
          <ac:picMkLst>
            <pc:docMk/>
            <pc:sldMk cId="0" sldId="551"/>
            <ac:picMk id="4" creationId="{00000000-0000-0000-0000-000000000000}"/>
          </ac:picMkLst>
        </pc:picChg>
      </pc:sldChg>
      <pc:sldChg chg="modSp mod">
        <pc:chgData name="Flanagan, Ryan (DOL)" userId="14460c24-87a6-4b98-81c9-a9bc476d557e" providerId="ADAL" clId="{77571FFC-3EEE-4E6E-8BA3-7DF86B120AA5}" dt="2023-08-15T14:31:32.859" v="259" actId="33553"/>
        <pc:sldMkLst>
          <pc:docMk/>
          <pc:sldMk cId="0" sldId="552"/>
        </pc:sldMkLst>
        <pc:spChg chg="mod">
          <ac:chgData name="Flanagan, Ryan (DOL)" userId="14460c24-87a6-4b98-81c9-a9bc476d557e" providerId="ADAL" clId="{77571FFC-3EEE-4E6E-8BA3-7DF86B120AA5}" dt="2023-08-15T14:31:32.859" v="259" actId="33553"/>
          <ac:spMkLst>
            <pc:docMk/>
            <pc:sldMk cId="0" sldId="552"/>
            <ac:spMk id="6" creationId="{00000000-0000-0000-0000-000000000000}"/>
          </ac:spMkLst>
        </pc:spChg>
        <pc:picChg chg="mod">
          <ac:chgData name="Flanagan, Ryan (DOL)" userId="14460c24-87a6-4b98-81c9-a9bc476d557e" providerId="ADAL" clId="{77571FFC-3EEE-4E6E-8BA3-7DF86B120AA5}" dt="2023-08-15T14:23:32.561" v="76" actId="962"/>
          <ac:picMkLst>
            <pc:docMk/>
            <pc:sldMk cId="0" sldId="552"/>
            <ac:picMk id="4" creationId="{00000000-0000-0000-0000-000000000000}"/>
          </ac:picMkLst>
        </pc:picChg>
      </pc:sldChg>
      <pc:sldChg chg="modSp mod">
        <pc:chgData name="Flanagan, Ryan (DOL)" userId="14460c24-87a6-4b98-81c9-a9bc476d557e" providerId="ADAL" clId="{77571FFC-3EEE-4E6E-8BA3-7DF86B120AA5}" dt="2023-08-15T14:31:36.370" v="260" actId="33553"/>
        <pc:sldMkLst>
          <pc:docMk/>
          <pc:sldMk cId="0" sldId="553"/>
        </pc:sldMkLst>
        <pc:spChg chg="mod">
          <ac:chgData name="Flanagan, Ryan (DOL)" userId="14460c24-87a6-4b98-81c9-a9bc476d557e" providerId="ADAL" clId="{77571FFC-3EEE-4E6E-8BA3-7DF86B120AA5}" dt="2023-08-15T14:31:36.370" v="260" actId="33553"/>
          <ac:spMkLst>
            <pc:docMk/>
            <pc:sldMk cId="0" sldId="553"/>
            <ac:spMk id="14" creationId="{00000000-0000-0000-0000-000000000000}"/>
          </ac:spMkLst>
        </pc:spChg>
        <pc:picChg chg="mod">
          <ac:chgData name="Flanagan, Ryan (DOL)" userId="14460c24-87a6-4b98-81c9-a9bc476d557e" providerId="ADAL" clId="{77571FFC-3EEE-4E6E-8BA3-7DF86B120AA5}" dt="2023-08-15T14:23:34.892" v="77" actId="962"/>
          <ac:picMkLst>
            <pc:docMk/>
            <pc:sldMk cId="0" sldId="553"/>
            <ac:picMk id="6" creationId="{00000000-0000-0000-0000-000000000000}"/>
          </ac:picMkLst>
        </pc:picChg>
      </pc:sldChg>
      <pc:sldChg chg="modSp mod">
        <pc:chgData name="Flanagan, Ryan (DOL)" userId="14460c24-87a6-4b98-81c9-a9bc476d557e" providerId="ADAL" clId="{77571FFC-3EEE-4E6E-8BA3-7DF86B120AA5}" dt="2023-08-15T14:37:27.680" v="400" actId="20577"/>
        <pc:sldMkLst>
          <pc:docMk/>
          <pc:sldMk cId="0" sldId="556"/>
        </pc:sldMkLst>
        <pc:spChg chg="mod">
          <ac:chgData name="Flanagan, Ryan (DOL)" userId="14460c24-87a6-4b98-81c9-a9bc476d557e" providerId="ADAL" clId="{77571FFC-3EEE-4E6E-8BA3-7DF86B120AA5}" dt="2023-08-15T14:37:27.680" v="400" actId="20577"/>
          <ac:spMkLst>
            <pc:docMk/>
            <pc:sldMk cId="0" sldId="556"/>
            <ac:spMk id="2" creationId="{00000000-0000-0000-0000-000000000000}"/>
          </ac:spMkLst>
        </pc:spChg>
      </pc:sldChg>
      <pc:sldChg chg="modSp mod">
        <pc:chgData name="Flanagan, Ryan (DOL)" userId="14460c24-87a6-4b98-81c9-a9bc476d557e" providerId="ADAL" clId="{77571FFC-3EEE-4E6E-8BA3-7DF86B120AA5}" dt="2023-08-15T14:34:03.261" v="272" actId="20577"/>
        <pc:sldMkLst>
          <pc:docMk/>
          <pc:sldMk cId="0" sldId="571"/>
        </pc:sldMkLst>
        <pc:spChg chg="mod">
          <ac:chgData name="Flanagan, Ryan (DOL)" userId="14460c24-87a6-4b98-81c9-a9bc476d557e" providerId="ADAL" clId="{77571FFC-3EEE-4E6E-8BA3-7DF86B120AA5}" dt="2023-08-15T14:34:03.261" v="272" actId="20577"/>
          <ac:spMkLst>
            <pc:docMk/>
            <pc:sldMk cId="0" sldId="571"/>
            <ac:spMk id="2" creationId="{00000000-0000-0000-0000-000000000000}"/>
          </ac:spMkLst>
        </pc:spChg>
        <pc:picChg chg="mod">
          <ac:chgData name="Flanagan, Ryan (DOL)" userId="14460c24-87a6-4b98-81c9-a9bc476d557e" providerId="ADAL" clId="{77571FFC-3EEE-4E6E-8BA3-7DF86B120AA5}" dt="2023-08-15T14:24:00.314" v="90" actId="962"/>
          <ac:picMkLst>
            <pc:docMk/>
            <pc:sldMk cId="0" sldId="571"/>
            <ac:picMk id="4098" creationId="{00000000-0000-0000-0000-000000000000}"/>
          </ac:picMkLst>
        </pc:picChg>
        <pc:picChg chg="mod">
          <ac:chgData name="Flanagan, Ryan (DOL)" userId="14460c24-87a6-4b98-81c9-a9bc476d557e" providerId="ADAL" clId="{77571FFC-3EEE-4E6E-8BA3-7DF86B120AA5}" dt="2023-08-15T14:24:02.169" v="91" actId="962"/>
          <ac:picMkLst>
            <pc:docMk/>
            <pc:sldMk cId="0" sldId="571"/>
            <ac:picMk id="34818" creationId="{00000000-0000-0000-0000-000000000000}"/>
          </ac:picMkLst>
        </pc:picChg>
        <pc:picChg chg="mod">
          <ac:chgData name="Flanagan, Ryan (DOL)" userId="14460c24-87a6-4b98-81c9-a9bc476d557e" providerId="ADAL" clId="{77571FFC-3EEE-4E6E-8BA3-7DF86B120AA5}" dt="2023-08-15T14:24:04.391" v="92" actId="962"/>
          <ac:picMkLst>
            <pc:docMk/>
            <pc:sldMk cId="0" sldId="571"/>
            <ac:picMk id="34819" creationId="{00000000-0000-0000-0000-000000000000}"/>
          </ac:picMkLst>
        </pc:picChg>
      </pc:sldChg>
      <pc:sldChg chg="modSp mod">
        <pc:chgData name="Flanagan, Ryan (DOL)" userId="14460c24-87a6-4b98-81c9-a9bc476d557e" providerId="ADAL" clId="{77571FFC-3EEE-4E6E-8BA3-7DF86B120AA5}" dt="2023-08-15T14:31:39.655" v="261" actId="33553"/>
        <pc:sldMkLst>
          <pc:docMk/>
          <pc:sldMk cId="0" sldId="577"/>
        </pc:sldMkLst>
        <pc:spChg chg="mod">
          <ac:chgData name="Flanagan, Ryan (DOL)" userId="14460c24-87a6-4b98-81c9-a9bc476d557e" providerId="ADAL" clId="{77571FFC-3EEE-4E6E-8BA3-7DF86B120AA5}" dt="2023-08-15T14:31:39.655" v="261" actId="33553"/>
          <ac:spMkLst>
            <pc:docMk/>
            <pc:sldMk cId="0" sldId="577"/>
            <ac:spMk id="14" creationId="{00000000-0000-0000-0000-000000000000}"/>
          </ac:spMkLst>
        </pc:spChg>
        <pc:picChg chg="mod">
          <ac:chgData name="Flanagan, Ryan (DOL)" userId="14460c24-87a6-4b98-81c9-a9bc476d557e" providerId="ADAL" clId="{77571FFC-3EEE-4E6E-8BA3-7DF86B120AA5}" dt="2023-08-15T14:23:36.898" v="78" actId="962"/>
          <ac:picMkLst>
            <pc:docMk/>
            <pc:sldMk cId="0" sldId="577"/>
            <ac:picMk id="6" creationId="{00000000-0000-0000-0000-000000000000}"/>
          </ac:picMkLst>
        </pc:picChg>
      </pc:sldChg>
      <pc:sldChg chg="modSp mod">
        <pc:chgData name="Flanagan, Ryan (DOL)" userId="14460c24-87a6-4b98-81c9-a9bc476d557e" providerId="ADAL" clId="{77571FFC-3EEE-4E6E-8BA3-7DF86B120AA5}" dt="2023-08-15T14:37:32.487" v="401" actId="20577"/>
        <pc:sldMkLst>
          <pc:docMk/>
          <pc:sldMk cId="3524681185" sldId="586"/>
        </pc:sldMkLst>
        <pc:spChg chg="mod">
          <ac:chgData name="Flanagan, Ryan (DOL)" userId="14460c24-87a6-4b98-81c9-a9bc476d557e" providerId="ADAL" clId="{77571FFC-3EEE-4E6E-8BA3-7DF86B120AA5}" dt="2023-08-15T14:37:32.487" v="401" actId="20577"/>
          <ac:spMkLst>
            <pc:docMk/>
            <pc:sldMk cId="3524681185" sldId="586"/>
            <ac:spMk id="2" creationId="{7134C240-17CE-4522-9CD1-AE5CCF27EDA4}"/>
          </ac:spMkLst>
        </pc:spChg>
      </pc:sldChg>
      <pc:sldChg chg="modSp mod">
        <pc:chgData name="Flanagan, Ryan (DOL)" userId="14460c24-87a6-4b98-81c9-a9bc476d557e" providerId="ADAL" clId="{77571FFC-3EEE-4E6E-8BA3-7DF86B120AA5}" dt="2023-08-15T14:37:36.801" v="402" actId="20577"/>
        <pc:sldMkLst>
          <pc:docMk/>
          <pc:sldMk cId="2393036996" sldId="588"/>
        </pc:sldMkLst>
        <pc:spChg chg="mod">
          <ac:chgData name="Flanagan, Ryan (DOL)" userId="14460c24-87a6-4b98-81c9-a9bc476d557e" providerId="ADAL" clId="{77571FFC-3EEE-4E6E-8BA3-7DF86B120AA5}" dt="2023-08-15T14:37:36.801" v="402" actId="20577"/>
          <ac:spMkLst>
            <pc:docMk/>
            <pc:sldMk cId="2393036996" sldId="588"/>
            <ac:spMk id="2" creationId="{8855C385-D44F-458E-AD4F-5F3001046F47}"/>
          </ac:spMkLst>
        </pc:spChg>
      </pc:sldChg>
      <pc:sldChg chg="modSp mod">
        <pc:chgData name="Flanagan, Ryan (DOL)" userId="14460c24-87a6-4b98-81c9-a9bc476d557e" providerId="ADAL" clId="{77571FFC-3EEE-4E6E-8BA3-7DF86B120AA5}" dt="2023-08-15T14:31:48.153" v="264" actId="33553"/>
        <pc:sldMkLst>
          <pc:docMk/>
          <pc:sldMk cId="0" sldId="590"/>
        </pc:sldMkLst>
        <pc:spChg chg="mod">
          <ac:chgData name="Flanagan, Ryan (DOL)" userId="14460c24-87a6-4b98-81c9-a9bc476d557e" providerId="ADAL" clId="{77571FFC-3EEE-4E6E-8BA3-7DF86B120AA5}" dt="2023-08-15T14:31:48.153" v="264" actId="33553"/>
          <ac:spMkLst>
            <pc:docMk/>
            <pc:sldMk cId="0" sldId="590"/>
            <ac:spMk id="4" creationId="{00000000-0000-0000-0000-000000000000}"/>
          </ac:spMkLst>
        </pc:spChg>
      </pc:sldChg>
      <pc:sldChg chg="modSp mod">
        <pc:chgData name="Flanagan, Ryan (DOL)" userId="14460c24-87a6-4b98-81c9-a9bc476d557e" providerId="ADAL" clId="{77571FFC-3EEE-4E6E-8BA3-7DF86B120AA5}" dt="2023-08-15T14:37:40.597" v="403" actId="20577"/>
        <pc:sldMkLst>
          <pc:docMk/>
          <pc:sldMk cId="0" sldId="592"/>
        </pc:sldMkLst>
        <pc:spChg chg="mod">
          <ac:chgData name="Flanagan, Ryan (DOL)" userId="14460c24-87a6-4b98-81c9-a9bc476d557e" providerId="ADAL" clId="{77571FFC-3EEE-4E6E-8BA3-7DF86B120AA5}" dt="2023-08-15T14:37:40.597" v="403" actId="20577"/>
          <ac:spMkLst>
            <pc:docMk/>
            <pc:sldMk cId="0" sldId="592"/>
            <ac:spMk id="2" creationId="{00000000-0000-0000-0000-000000000000}"/>
          </ac:spMkLst>
        </pc:spChg>
      </pc:sldChg>
      <pc:sldChg chg="modSp mod">
        <pc:chgData name="Flanagan, Ryan (DOL)" userId="14460c24-87a6-4b98-81c9-a9bc476d557e" providerId="ADAL" clId="{77571FFC-3EEE-4E6E-8BA3-7DF86B120AA5}" dt="2023-08-15T14:22:44.355" v="60" actId="962"/>
        <pc:sldMkLst>
          <pc:docMk/>
          <pc:sldMk cId="1962726195" sldId="595"/>
        </pc:sldMkLst>
        <pc:picChg chg="mod">
          <ac:chgData name="Flanagan, Ryan (DOL)" userId="14460c24-87a6-4b98-81c9-a9bc476d557e" providerId="ADAL" clId="{77571FFC-3EEE-4E6E-8BA3-7DF86B120AA5}" dt="2023-08-15T14:22:37.548" v="57" actId="962"/>
          <ac:picMkLst>
            <pc:docMk/>
            <pc:sldMk cId="1962726195" sldId="595"/>
            <ac:picMk id="4" creationId="{3AEC2791-6DDE-4596-87ED-0FE59A01BCFE}"/>
          </ac:picMkLst>
        </pc:picChg>
        <pc:picChg chg="mod">
          <ac:chgData name="Flanagan, Ryan (DOL)" userId="14460c24-87a6-4b98-81c9-a9bc476d557e" providerId="ADAL" clId="{77571FFC-3EEE-4E6E-8BA3-7DF86B120AA5}" dt="2023-08-15T14:22:39.983" v="58" actId="962"/>
          <ac:picMkLst>
            <pc:docMk/>
            <pc:sldMk cId="1962726195" sldId="595"/>
            <ac:picMk id="5" creationId="{48E32DC9-7204-4107-B0C4-8C2168134B73}"/>
          </ac:picMkLst>
        </pc:picChg>
        <pc:picChg chg="mod">
          <ac:chgData name="Flanagan, Ryan (DOL)" userId="14460c24-87a6-4b98-81c9-a9bc476d557e" providerId="ADAL" clId="{77571FFC-3EEE-4E6E-8BA3-7DF86B120AA5}" dt="2023-08-15T14:22:41.963" v="59" actId="962"/>
          <ac:picMkLst>
            <pc:docMk/>
            <pc:sldMk cId="1962726195" sldId="595"/>
            <ac:picMk id="6" creationId="{BEDF9E07-DC26-41D4-8A3B-763C194F69F4}"/>
          </ac:picMkLst>
        </pc:picChg>
        <pc:picChg chg="mod">
          <ac:chgData name="Flanagan, Ryan (DOL)" userId="14460c24-87a6-4b98-81c9-a9bc476d557e" providerId="ADAL" clId="{77571FFC-3EEE-4E6E-8BA3-7DF86B120AA5}" dt="2023-08-15T14:22:44.355" v="60" actId="962"/>
          <ac:picMkLst>
            <pc:docMk/>
            <pc:sldMk cId="1962726195" sldId="595"/>
            <ac:picMk id="7" creationId="{2B24F9F6-18DD-4223-B211-39DABBD96E16}"/>
          </ac:picMkLst>
        </pc:picChg>
      </pc:sldChg>
      <pc:sldChg chg="modSp mod">
        <pc:chgData name="Flanagan, Ryan (DOL)" userId="14460c24-87a6-4b98-81c9-a9bc476d557e" providerId="ADAL" clId="{77571FFC-3EEE-4E6E-8BA3-7DF86B120AA5}" dt="2023-08-15T14:31:45.099" v="263" actId="33553"/>
        <pc:sldMkLst>
          <pc:docMk/>
          <pc:sldMk cId="50489703" sldId="598"/>
        </pc:sldMkLst>
        <pc:spChg chg="mod">
          <ac:chgData name="Flanagan, Ryan (DOL)" userId="14460c24-87a6-4b98-81c9-a9bc476d557e" providerId="ADAL" clId="{77571FFC-3EEE-4E6E-8BA3-7DF86B120AA5}" dt="2023-08-15T14:31:45.099" v="263" actId="33553"/>
          <ac:spMkLst>
            <pc:docMk/>
            <pc:sldMk cId="50489703" sldId="598"/>
            <ac:spMk id="5" creationId="{389C6472-79F3-4B09-A66D-52875B1227F0}"/>
          </ac:spMkLst>
        </pc:spChg>
        <pc:spChg chg="mod">
          <ac:chgData name="Flanagan, Ryan (DOL)" userId="14460c24-87a6-4b98-81c9-a9bc476d557e" providerId="ADAL" clId="{77571FFC-3EEE-4E6E-8BA3-7DF86B120AA5}" dt="2023-08-15T14:23:44.172" v="82" actId="962"/>
          <ac:spMkLst>
            <pc:docMk/>
            <pc:sldMk cId="50489703" sldId="598"/>
            <ac:spMk id="7" creationId="{A9B5BE5D-2C2F-4BA7-AFDE-02FABF3A4313}"/>
          </ac:spMkLst>
        </pc:spChg>
        <pc:spChg chg="mod">
          <ac:chgData name="Flanagan, Ryan (DOL)" userId="14460c24-87a6-4b98-81c9-a9bc476d557e" providerId="ADAL" clId="{77571FFC-3EEE-4E6E-8BA3-7DF86B120AA5}" dt="2023-08-15T14:23:46.147" v="83" actId="962"/>
          <ac:spMkLst>
            <pc:docMk/>
            <pc:sldMk cId="50489703" sldId="598"/>
            <ac:spMk id="8" creationId="{8DBD2050-DA21-4AFD-A791-FB91219CA332}"/>
          </ac:spMkLst>
        </pc:spChg>
        <pc:spChg chg="mod">
          <ac:chgData name="Flanagan, Ryan (DOL)" userId="14460c24-87a6-4b98-81c9-a9bc476d557e" providerId="ADAL" clId="{77571FFC-3EEE-4E6E-8BA3-7DF86B120AA5}" dt="2023-08-15T14:23:48.118" v="84" actId="962"/>
          <ac:spMkLst>
            <pc:docMk/>
            <pc:sldMk cId="50489703" sldId="598"/>
            <ac:spMk id="10" creationId="{AE493F3C-C835-4F26-8D08-BFD4B2ACD1AC}"/>
          </ac:spMkLst>
        </pc:spChg>
        <pc:spChg chg="mod">
          <ac:chgData name="Flanagan, Ryan (DOL)" userId="14460c24-87a6-4b98-81c9-a9bc476d557e" providerId="ADAL" clId="{77571FFC-3EEE-4E6E-8BA3-7DF86B120AA5}" dt="2023-08-15T14:23:40.261" v="80" actId="962"/>
          <ac:spMkLst>
            <pc:docMk/>
            <pc:sldMk cId="50489703" sldId="598"/>
            <ac:spMk id="14" creationId="{00000000-0000-0000-0000-000000000000}"/>
          </ac:spMkLst>
        </pc:spChg>
        <pc:picChg chg="mod">
          <ac:chgData name="Flanagan, Ryan (DOL)" userId="14460c24-87a6-4b98-81c9-a9bc476d557e" providerId="ADAL" clId="{77571FFC-3EEE-4E6E-8BA3-7DF86B120AA5}" dt="2023-08-15T14:23:42.319" v="81" actId="962"/>
          <ac:picMkLst>
            <pc:docMk/>
            <pc:sldMk cId="50489703" sldId="598"/>
            <ac:picMk id="6" creationId="{00000000-0000-0000-0000-000000000000}"/>
          </ac:picMkLst>
        </pc:picChg>
      </pc:sldChg>
      <pc:sldChg chg="modSp mod">
        <pc:chgData name="Flanagan, Ryan (DOL)" userId="14460c24-87a6-4b98-81c9-a9bc476d557e" providerId="ADAL" clId="{77571FFC-3EEE-4E6E-8BA3-7DF86B120AA5}" dt="2023-08-15T14:29:45.449" v="222" actId="962"/>
        <pc:sldMkLst>
          <pc:docMk/>
          <pc:sldMk cId="453279884" sldId="604"/>
        </pc:sldMkLst>
        <pc:picChg chg="mod">
          <ac:chgData name="Flanagan, Ryan (DOL)" userId="14460c24-87a6-4b98-81c9-a9bc476d557e" providerId="ADAL" clId="{77571FFC-3EEE-4E6E-8BA3-7DF86B120AA5}" dt="2023-08-15T14:29:43.551" v="221" actId="962"/>
          <ac:picMkLst>
            <pc:docMk/>
            <pc:sldMk cId="453279884" sldId="604"/>
            <ac:picMk id="17410" creationId="{00000000-0000-0000-0000-000000000000}"/>
          </ac:picMkLst>
        </pc:picChg>
        <pc:picChg chg="mod">
          <ac:chgData name="Flanagan, Ryan (DOL)" userId="14460c24-87a6-4b98-81c9-a9bc476d557e" providerId="ADAL" clId="{77571FFC-3EEE-4E6E-8BA3-7DF86B120AA5}" dt="2023-08-15T14:29:45.449" v="222" actId="962"/>
          <ac:picMkLst>
            <pc:docMk/>
            <pc:sldMk cId="453279884" sldId="604"/>
            <ac:picMk id="17411" creationId="{00000000-0000-0000-0000-000000000000}"/>
          </ac:picMkLst>
        </pc:picChg>
      </pc:sldChg>
      <pc:sldChg chg="modSp mod">
        <pc:chgData name="Flanagan, Ryan (DOL)" userId="14460c24-87a6-4b98-81c9-a9bc476d557e" providerId="ADAL" clId="{77571FFC-3EEE-4E6E-8BA3-7DF86B120AA5}" dt="2023-08-15T14:37:12.112" v="395" actId="20577"/>
        <pc:sldMkLst>
          <pc:docMk/>
          <pc:sldMk cId="4003533790" sldId="605"/>
        </pc:sldMkLst>
        <pc:spChg chg="mod">
          <ac:chgData name="Flanagan, Ryan (DOL)" userId="14460c24-87a6-4b98-81c9-a9bc476d557e" providerId="ADAL" clId="{77571FFC-3EEE-4E6E-8BA3-7DF86B120AA5}" dt="2023-08-15T14:37:12.112" v="395" actId="20577"/>
          <ac:spMkLst>
            <pc:docMk/>
            <pc:sldMk cId="4003533790" sldId="605"/>
            <ac:spMk id="2" creationId="{00000000-0000-0000-0000-000000000000}"/>
          </ac:spMkLst>
        </pc:spChg>
        <pc:picChg chg="mod">
          <ac:chgData name="Flanagan, Ryan (DOL)" userId="14460c24-87a6-4b98-81c9-a9bc476d557e" providerId="ADAL" clId="{77571FFC-3EEE-4E6E-8BA3-7DF86B120AA5}" dt="2023-08-15T14:29:47.561" v="223" actId="962"/>
          <ac:picMkLst>
            <pc:docMk/>
            <pc:sldMk cId="4003533790" sldId="605"/>
            <ac:picMk id="18434" creationId="{00000000-0000-0000-0000-000000000000}"/>
          </ac:picMkLst>
        </pc:picChg>
        <pc:picChg chg="mod">
          <ac:chgData name="Flanagan, Ryan (DOL)" userId="14460c24-87a6-4b98-81c9-a9bc476d557e" providerId="ADAL" clId="{77571FFC-3EEE-4E6E-8BA3-7DF86B120AA5}" dt="2023-08-15T14:29:49.602" v="224" actId="962"/>
          <ac:picMkLst>
            <pc:docMk/>
            <pc:sldMk cId="4003533790" sldId="605"/>
            <ac:picMk id="18435" creationId="{00000000-0000-0000-0000-000000000000}"/>
          </ac:picMkLst>
        </pc:picChg>
      </pc:sldChg>
      <pc:sldChg chg="modSp mod">
        <pc:chgData name="Flanagan, Ryan (DOL)" userId="14460c24-87a6-4b98-81c9-a9bc476d557e" providerId="ADAL" clId="{77571FFC-3EEE-4E6E-8BA3-7DF86B120AA5}" dt="2023-08-15T14:27:23.037" v="165" actId="962"/>
        <pc:sldMkLst>
          <pc:docMk/>
          <pc:sldMk cId="3643457920" sldId="607"/>
        </pc:sldMkLst>
        <pc:picChg chg="mod">
          <ac:chgData name="Flanagan, Ryan (DOL)" userId="14460c24-87a6-4b98-81c9-a9bc476d557e" providerId="ADAL" clId="{77571FFC-3EEE-4E6E-8BA3-7DF86B120AA5}" dt="2023-08-15T14:27:21.137" v="164" actId="962"/>
          <ac:picMkLst>
            <pc:docMk/>
            <pc:sldMk cId="3643457920" sldId="607"/>
            <ac:picMk id="15362" creationId="{00000000-0000-0000-0000-000000000000}"/>
          </ac:picMkLst>
        </pc:picChg>
        <pc:picChg chg="mod">
          <ac:chgData name="Flanagan, Ryan (DOL)" userId="14460c24-87a6-4b98-81c9-a9bc476d557e" providerId="ADAL" clId="{77571FFC-3EEE-4E6E-8BA3-7DF86B120AA5}" dt="2023-08-15T14:27:23.037" v="165" actId="962"/>
          <ac:picMkLst>
            <pc:docMk/>
            <pc:sldMk cId="3643457920" sldId="607"/>
            <ac:picMk id="15363" creationId="{00000000-0000-0000-0000-000000000000}"/>
          </ac:picMkLst>
        </pc:picChg>
      </pc:sldChg>
      <pc:sldChg chg="modSp mod">
        <pc:chgData name="Flanagan, Ryan (DOL)" userId="14460c24-87a6-4b98-81c9-a9bc476d557e" providerId="ADAL" clId="{77571FFC-3EEE-4E6E-8BA3-7DF86B120AA5}" dt="2023-08-15T14:36:03.672" v="356" actId="20577"/>
        <pc:sldMkLst>
          <pc:docMk/>
          <pc:sldMk cId="4203508918" sldId="608"/>
        </pc:sldMkLst>
        <pc:spChg chg="mod">
          <ac:chgData name="Flanagan, Ryan (DOL)" userId="14460c24-87a6-4b98-81c9-a9bc476d557e" providerId="ADAL" clId="{77571FFC-3EEE-4E6E-8BA3-7DF86B120AA5}" dt="2023-08-15T14:36:03.672" v="356" actId="20577"/>
          <ac:spMkLst>
            <pc:docMk/>
            <pc:sldMk cId="4203508918" sldId="608"/>
            <ac:spMk id="2" creationId="{00000000-0000-0000-0000-000000000000}"/>
          </ac:spMkLst>
        </pc:spChg>
        <pc:picChg chg="mod">
          <ac:chgData name="Flanagan, Ryan (DOL)" userId="14460c24-87a6-4b98-81c9-a9bc476d557e" providerId="ADAL" clId="{77571FFC-3EEE-4E6E-8BA3-7DF86B120AA5}" dt="2023-08-15T14:27:24.570" v="166" actId="962"/>
          <ac:picMkLst>
            <pc:docMk/>
            <pc:sldMk cId="4203508918" sldId="608"/>
            <ac:picMk id="10" creationId="{00000000-0000-0000-0000-000000000000}"/>
          </ac:picMkLst>
        </pc:picChg>
        <pc:picChg chg="mod">
          <ac:chgData name="Flanagan, Ryan (DOL)" userId="14460c24-87a6-4b98-81c9-a9bc476d557e" providerId="ADAL" clId="{77571FFC-3EEE-4E6E-8BA3-7DF86B120AA5}" dt="2023-08-15T14:27:28.202" v="168" actId="962"/>
          <ac:picMkLst>
            <pc:docMk/>
            <pc:sldMk cId="4203508918" sldId="608"/>
            <ac:picMk id="12" creationId="{00000000-0000-0000-0000-000000000000}"/>
          </ac:picMkLst>
        </pc:picChg>
        <pc:picChg chg="mod">
          <ac:chgData name="Flanagan, Ryan (DOL)" userId="14460c24-87a6-4b98-81c9-a9bc476d557e" providerId="ADAL" clId="{77571FFC-3EEE-4E6E-8BA3-7DF86B120AA5}" dt="2023-08-15T14:27:26.378" v="167" actId="962"/>
          <ac:picMkLst>
            <pc:docMk/>
            <pc:sldMk cId="4203508918" sldId="608"/>
            <ac:picMk id="16386" creationId="{00000000-0000-0000-0000-000000000000}"/>
          </ac:picMkLst>
        </pc:picChg>
        <pc:picChg chg="mod">
          <ac:chgData name="Flanagan, Ryan (DOL)" userId="14460c24-87a6-4b98-81c9-a9bc476d557e" providerId="ADAL" clId="{77571FFC-3EEE-4E6E-8BA3-7DF86B120AA5}" dt="2023-08-15T14:27:29.899" v="169" actId="962"/>
          <ac:picMkLst>
            <pc:docMk/>
            <pc:sldMk cId="4203508918" sldId="608"/>
            <ac:picMk id="16387" creationId="{00000000-0000-0000-0000-000000000000}"/>
          </ac:picMkLst>
        </pc:picChg>
      </pc:sldChg>
      <pc:sldChg chg="modSp mod">
        <pc:chgData name="Flanagan, Ryan (DOL)" userId="14460c24-87a6-4b98-81c9-a9bc476d557e" providerId="ADAL" clId="{77571FFC-3EEE-4E6E-8BA3-7DF86B120AA5}" dt="2023-08-15T14:36:07.591" v="358" actId="20577"/>
        <pc:sldMkLst>
          <pc:docMk/>
          <pc:sldMk cId="751246043" sldId="609"/>
        </pc:sldMkLst>
        <pc:spChg chg="mod">
          <ac:chgData name="Flanagan, Ryan (DOL)" userId="14460c24-87a6-4b98-81c9-a9bc476d557e" providerId="ADAL" clId="{77571FFC-3EEE-4E6E-8BA3-7DF86B120AA5}" dt="2023-08-15T14:36:07.591" v="358" actId="20577"/>
          <ac:spMkLst>
            <pc:docMk/>
            <pc:sldMk cId="751246043" sldId="609"/>
            <ac:spMk id="2" creationId="{00000000-0000-0000-0000-000000000000}"/>
          </ac:spMkLst>
        </pc:spChg>
        <pc:picChg chg="mod">
          <ac:chgData name="Flanagan, Ryan (DOL)" userId="14460c24-87a6-4b98-81c9-a9bc476d557e" providerId="ADAL" clId="{77571FFC-3EEE-4E6E-8BA3-7DF86B120AA5}" dt="2023-08-15T14:27:36.680" v="172" actId="962"/>
          <ac:picMkLst>
            <pc:docMk/>
            <pc:sldMk cId="751246043" sldId="609"/>
            <ac:picMk id="2050" creationId="{00000000-0000-0000-0000-000000000000}"/>
          </ac:picMkLst>
        </pc:picChg>
        <pc:picChg chg="mod">
          <ac:chgData name="Flanagan, Ryan (DOL)" userId="14460c24-87a6-4b98-81c9-a9bc476d557e" providerId="ADAL" clId="{77571FFC-3EEE-4E6E-8BA3-7DF86B120AA5}" dt="2023-08-15T14:27:32.219" v="170" actId="962"/>
          <ac:picMkLst>
            <pc:docMk/>
            <pc:sldMk cId="751246043" sldId="609"/>
            <ac:picMk id="17410" creationId="{00000000-0000-0000-0000-000000000000}"/>
          </ac:picMkLst>
        </pc:picChg>
        <pc:picChg chg="mod">
          <ac:chgData name="Flanagan, Ryan (DOL)" userId="14460c24-87a6-4b98-81c9-a9bc476d557e" providerId="ADAL" clId="{77571FFC-3EEE-4E6E-8BA3-7DF86B120AA5}" dt="2023-08-15T14:27:34.273" v="171" actId="962"/>
          <ac:picMkLst>
            <pc:docMk/>
            <pc:sldMk cId="751246043" sldId="609"/>
            <ac:picMk id="17411" creationId="{00000000-0000-0000-0000-000000000000}"/>
          </ac:picMkLst>
        </pc:picChg>
      </pc:sldChg>
      <pc:sldChg chg="modSp mod">
        <pc:chgData name="Flanagan, Ryan (DOL)" userId="14460c24-87a6-4b98-81c9-a9bc476d557e" providerId="ADAL" clId="{77571FFC-3EEE-4E6E-8BA3-7DF86B120AA5}" dt="2023-08-15T14:36:12.670" v="361" actId="20577"/>
        <pc:sldMkLst>
          <pc:docMk/>
          <pc:sldMk cId="2131649631" sldId="610"/>
        </pc:sldMkLst>
        <pc:spChg chg="mod">
          <ac:chgData name="Flanagan, Ryan (DOL)" userId="14460c24-87a6-4b98-81c9-a9bc476d557e" providerId="ADAL" clId="{77571FFC-3EEE-4E6E-8BA3-7DF86B120AA5}" dt="2023-08-15T14:36:12.670" v="361" actId="20577"/>
          <ac:spMkLst>
            <pc:docMk/>
            <pc:sldMk cId="2131649631" sldId="610"/>
            <ac:spMk id="2" creationId="{00000000-0000-0000-0000-000000000000}"/>
          </ac:spMkLst>
        </pc:spChg>
        <pc:picChg chg="mod">
          <ac:chgData name="Flanagan, Ryan (DOL)" userId="14460c24-87a6-4b98-81c9-a9bc476d557e" providerId="ADAL" clId="{77571FFC-3EEE-4E6E-8BA3-7DF86B120AA5}" dt="2023-08-15T14:27:38.850" v="173" actId="962"/>
          <ac:picMkLst>
            <pc:docMk/>
            <pc:sldMk cId="2131649631" sldId="610"/>
            <ac:picMk id="18434" creationId="{00000000-0000-0000-0000-000000000000}"/>
          </ac:picMkLst>
        </pc:picChg>
      </pc:sldChg>
      <pc:sldChg chg="modSp mod">
        <pc:chgData name="Flanagan, Ryan (DOL)" userId="14460c24-87a6-4b98-81c9-a9bc476d557e" providerId="ADAL" clId="{77571FFC-3EEE-4E6E-8BA3-7DF86B120AA5}" dt="2023-08-15T14:31:50.983" v="265" actId="33553"/>
        <pc:sldMkLst>
          <pc:docMk/>
          <pc:sldMk cId="0" sldId="623"/>
        </pc:sldMkLst>
        <pc:spChg chg="mod">
          <ac:chgData name="Flanagan, Ryan (DOL)" userId="14460c24-87a6-4b98-81c9-a9bc476d557e" providerId="ADAL" clId="{77571FFC-3EEE-4E6E-8BA3-7DF86B120AA5}" dt="2023-08-15T14:31:50.983" v="265" actId="33553"/>
          <ac:spMkLst>
            <pc:docMk/>
            <pc:sldMk cId="0" sldId="623"/>
            <ac:spMk id="5" creationId="{00000000-0000-0000-0000-000000000000}"/>
          </ac:spMkLst>
        </pc:spChg>
        <pc:picChg chg="mod">
          <ac:chgData name="Flanagan, Ryan (DOL)" userId="14460c24-87a6-4b98-81c9-a9bc476d557e" providerId="ADAL" clId="{77571FFC-3EEE-4E6E-8BA3-7DF86B120AA5}" dt="2023-08-15T14:30:36.404" v="246" actId="962"/>
          <ac:picMkLst>
            <pc:docMk/>
            <pc:sldMk cId="0" sldId="623"/>
            <ac:picMk id="8" creationId="{134669E1-C8FF-4BFE-B40D-EA6F24F58CEA}"/>
          </ac:picMkLst>
        </pc:picChg>
      </pc:sldChg>
      <pc:sldChg chg="modSp mod">
        <pc:chgData name="Flanagan, Ryan (DOL)" userId="14460c24-87a6-4b98-81c9-a9bc476d557e" providerId="ADAL" clId="{77571FFC-3EEE-4E6E-8BA3-7DF86B120AA5}" dt="2023-08-15T14:37:44.138" v="405" actId="20577"/>
        <pc:sldMkLst>
          <pc:docMk/>
          <pc:sldMk cId="3251065314" sldId="624"/>
        </pc:sldMkLst>
        <pc:spChg chg="mod">
          <ac:chgData name="Flanagan, Ryan (DOL)" userId="14460c24-87a6-4b98-81c9-a9bc476d557e" providerId="ADAL" clId="{77571FFC-3EEE-4E6E-8BA3-7DF86B120AA5}" dt="2023-08-15T14:37:44.138" v="405" actId="20577"/>
          <ac:spMkLst>
            <pc:docMk/>
            <pc:sldMk cId="3251065314" sldId="624"/>
            <ac:spMk id="2" creationId="{00000000-0000-0000-0000-000000000000}"/>
          </ac:spMkLst>
        </pc:spChg>
      </pc:sldChg>
      <pc:sldChg chg="modSp mod">
        <pc:chgData name="Flanagan, Ryan (DOL)" userId="14460c24-87a6-4b98-81c9-a9bc476d557e" providerId="ADAL" clId="{77571FFC-3EEE-4E6E-8BA3-7DF86B120AA5}" dt="2023-08-15T14:37:55.981" v="411" actId="962"/>
        <pc:sldMkLst>
          <pc:docMk/>
          <pc:sldMk cId="2534822780" sldId="625"/>
        </pc:sldMkLst>
        <pc:spChg chg="mod">
          <ac:chgData name="Flanagan, Ryan (DOL)" userId="14460c24-87a6-4b98-81c9-a9bc476d557e" providerId="ADAL" clId="{77571FFC-3EEE-4E6E-8BA3-7DF86B120AA5}" dt="2023-08-15T14:37:53.767" v="409" actId="962"/>
          <ac:spMkLst>
            <pc:docMk/>
            <pc:sldMk cId="2534822780" sldId="625"/>
            <ac:spMk id="2" creationId="{030996B8-2BF8-44E7-ACD9-21359F0F8C50}"/>
          </ac:spMkLst>
        </pc:spChg>
        <pc:spChg chg="mod">
          <ac:chgData name="Flanagan, Ryan (DOL)" userId="14460c24-87a6-4b98-81c9-a9bc476d557e" providerId="ADAL" clId="{77571FFC-3EEE-4E6E-8BA3-7DF86B120AA5}" dt="2023-08-15T14:37:54.506" v="410" actId="962"/>
          <ac:spMkLst>
            <pc:docMk/>
            <pc:sldMk cId="2534822780" sldId="625"/>
            <ac:spMk id="5" creationId="{CA9B3C0C-ADC6-41C4-A776-F271F8A91B26}"/>
          </ac:spMkLst>
        </pc:spChg>
        <pc:spChg chg="mod">
          <ac:chgData name="Flanagan, Ryan (DOL)" userId="14460c24-87a6-4b98-81c9-a9bc476d557e" providerId="ADAL" clId="{77571FFC-3EEE-4E6E-8BA3-7DF86B120AA5}" dt="2023-08-15T14:37:55.981" v="411" actId="962"/>
          <ac:spMkLst>
            <pc:docMk/>
            <pc:sldMk cId="2534822780" sldId="625"/>
            <ac:spMk id="6" creationId="{CA5670B1-65D1-4BBA-B835-D6F34F507908}"/>
          </ac:spMkLst>
        </pc:spChg>
      </pc:sldChg>
      <pc:sldChg chg="modSp mod">
        <pc:chgData name="Flanagan, Ryan (DOL)" userId="14460c24-87a6-4b98-81c9-a9bc476d557e" providerId="ADAL" clId="{77571FFC-3EEE-4E6E-8BA3-7DF86B120AA5}" dt="2023-08-15T14:31:42.530" v="262" actId="33553"/>
        <pc:sldMkLst>
          <pc:docMk/>
          <pc:sldMk cId="2161577069" sldId="631"/>
        </pc:sldMkLst>
        <pc:spChg chg="mod">
          <ac:chgData name="Flanagan, Ryan (DOL)" userId="14460c24-87a6-4b98-81c9-a9bc476d557e" providerId="ADAL" clId="{77571FFC-3EEE-4E6E-8BA3-7DF86B120AA5}" dt="2023-08-15T14:31:42.530" v="262" actId="33553"/>
          <ac:spMkLst>
            <pc:docMk/>
            <pc:sldMk cId="2161577069" sldId="631"/>
            <ac:spMk id="14" creationId="{00000000-0000-0000-0000-000000000000}"/>
          </ac:spMkLst>
        </pc:spChg>
        <pc:picChg chg="mod">
          <ac:chgData name="Flanagan, Ryan (DOL)" userId="14460c24-87a6-4b98-81c9-a9bc476d557e" providerId="ADAL" clId="{77571FFC-3EEE-4E6E-8BA3-7DF86B120AA5}" dt="2023-08-15T14:23:38.776" v="79" actId="962"/>
          <ac:picMkLst>
            <pc:docMk/>
            <pc:sldMk cId="2161577069" sldId="631"/>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C05521D1-3D78-4A60-9AE4-2CE16AC81EE3}" type="datetimeFigureOut">
              <a:rPr lang="en-US" smtClean="0"/>
              <a:t>8/15/2023</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27B2F29A-6816-49B7-BF5E-806B1DB41C57}" type="slidenum">
              <a:rPr lang="en-US" smtClean="0"/>
              <a:t>‹#›</a:t>
            </a:fld>
            <a:endParaRPr lang="en-US"/>
          </a:p>
        </p:txBody>
      </p:sp>
    </p:spTree>
    <p:extLst>
      <p:ext uri="{BB962C8B-B14F-4D97-AF65-F5344CB8AC3E}">
        <p14:creationId xmlns:p14="http://schemas.microsoft.com/office/powerpoint/2010/main" val="10077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448534A2-819D-4707-BDF1-B22550749EE3}" type="datetimeFigureOut">
              <a:rPr lang="en-US" smtClean="0"/>
              <a:t>8/15/2023</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0ECD2651-1308-44CA-B69F-1E28ACEC915D}" type="slidenum">
              <a:rPr lang="en-US" smtClean="0"/>
              <a:t>‹#›</a:t>
            </a:fld>
            <a:endParaRPr lang="en-US"/>
          </a:p>
        </p:txBody>
      </p:sp>
    </p:spTree>
    <p:extLst>
      <p:ext uri="{BB962C8B-B14F-4D97-AF65-F5344CB8AC3E}">
        <p14:creationId xmlns:p14="http://schemas.microsoft.com/office/powerpoint/2010/main" val="147949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D2651-1308-44CA-B69F-1E28ACEC915D}" type="slidenum">
              <a:rPr lang="en-US" smtClean="0"/>
              <a:t>1</a:t>
            </a:fld>
            <a:endParaRPr lang="en-US"/>
          </a:p>
        </p:txBody>
      </p:sp>
    </p:spTree>
    <p:extLst>
      <p:ext uri="{BB962C8B-B14F-4D97-AF65-F5344CB8AC3E}">
        <p14:creationId xmlns:p14="http://schemas.microsoft.com/office/powerpoint/2010/main" val="137637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rPr>
              <a:t>NOTE: </a:t>
            </a:r>
            <a:r>
              <a:rPr kumimoji="0" lang="en-US" sz="1200" b="0" i="1" u="none" strike="noStrike" kern="1200" cap="none" spc="0" normalizeH="0" baseline="0" noProof="0" dirty="0">
                <a:ln>
                  <a:noFill/>
                </a:ln>
                <a:solidFill>
                  <a:schemeClr val="bg2">
                    <a:lumMod val="50000"/>
                  </a:schemeClr>
                </a:solidFill>
                <a:effectLst/>
                <a:uLnTx/>
                <a:uFillTx/>
                <a:latin typeface="Arial" panose="020B0604020202020204" pitchFamily="34" charset="0"/>
                <a:ea typeface="+mn-ea"/>
                <a:cs typeface="Arial" panose="020B0604020202020204" pitchFamily="34" charset="0"/>
              </a:rPr>
              <a:t>For mechanical issues that prevent completion of the exam do not score or enter the test information into the License Express for Business website. Mechanical issues are viewed as an equipment failure. </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27</a:t>
            </a:fld>
            <a:endParaRPr lang="en-US"/>
          </a:p>
        </p:txBody>
      </p:sp>
    </p:spTree>
    <p:extLst>
      <p:ext uri="{BB962C8B-B14F-4D97-AF65-F5344CB8AC3E}">
        <p14:creationId xmlns:p14="http://schemas.microsoft.com/office/powerpoint/2010/main" val="344115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buSzPct val="100000"/>
              <a:buNone/>
            </a:pPr>
            <a:r>
              <a:rPr lang="en-US" sz="1200" b="1" i="1" dirty="0">
                <a:solidFill>
                  <a:schemeClr val="tx1"/>
                </a:solidFill>
              </a:rPr>
              <a:t>NOTE:</a:t>
            </a:r>
            <a:r>
              <a:rPr lang="en-US" sz="1200" i="1" dirty="0">
                <a:solidFill>
                  <a:schemeClr val="tx1"/>
                </a:solidFill>
              </a:rPr>
              <a:t>  Examiners should </a:t>
            </a:r>
            <a:r>
              <a:rPr lang="en-US" sz="1200" b="1" i="1" dirty="0">
                <a:solidFill>
                  <a:schemeClr val="tx1"/>
                </a:solidFill>
              </a:rPr>
              <a:t>NOT</a:t>
            </a:r>
            <a:r>
              <a:rPr lang="en-US" sz="1200" i="1" dirty="0">
                <a:solidFill>
                  <a:schemeClr val="tx1"/>
                </a:solidFill>
              </a:rPr>
              <a:t> circle any point deductions until the Skills Test is over. This helps remove bias from the exam &amp; allows the Examiner to be focused solely on the customer and their surroundings.</a:t>
            </a:r>
          </a:p>
          <a:p>
            <a:pPr marL="114300" lvl="1" indent="0">
              <a:lnSpc>
                <a:spcPct val="90000"/>
              </a:lnSpc>
              <a:buClr>
                <a:schemeClr val="accent2"/>
              </a:buClr>
              <a:buSzPct val="100000"/>
              <a:buNone/>
            </a:pPr>
            <a:endParaRPr lang="en-US" sz="1200" b="1" i="1" u="none" strike="noStrike" baseline="0" dirty="0">
              <a:solidFill>
                <a:schemeClr val="tx1"/>
              </a:solidFill>
            </a:endParaRPr>
          </a:p>
          <a:p>
            <a:pPr marL="114300" lvl="1" indent="0">
              <a:lnSpc>
                <a:spcPct val="90000"/>
              </a:lnSpc>
              <a:buClr>
                <a:schemeClr val="accent2"/>
              </a:buClr>
              <a:buSzPct val="100000"/>
              <a:buNone/>
            </a:pPr>
            <a:r>
              <a:rPr lang="en-US" sz="1200" b="1" i="1" u="none" strike="noStrike" baseline="0" dirty="0">
                <a:solidFill>
                  <a:schemeClr val="tx1"/>
                </a:solidFill>
              </a:rPr>
              <a:t>NOTE: </a:t>
            </a:r>
            <a:r>
              <a:rPr lang="en-US" sz="1200" b="0" i="1" u="none" strike="noStrike" baseline="0" dirty="0">
                <a:solidFill>
                  <a:schemeClr val="tx1"/>
                </a:solidFill>
              </a:rPr>
              <a:t>Scoring only begins once you have left the parking lot, entering the roadway, except for dangerous actions, collisions, and running stop signs.</a:t>
            </a:r>
            <a:endParaRPr lang="en-US" sz="1200" i="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40</a:t>
            </a:fld>
            <a:endParaRPr lang="en-US"/>
          </a:p>
        </p:txBody>
      </p:sp>
    </p:spTree>
    <p:extLst>
      <p:ext uri="{BB962C8B-B14F-4D97-AF65-F5344CB8AC3E}">
        <p14:creationId xmlns:p14="http://schemas.microsoft.com/office/powerpoint/2010/main" val="39074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 </a:t>
            </a:r>
            <a:r>
              <a:rPr lang="en-US" sz="1200" i="1" u="none" strike="noStrike" baseline="0" dirty="0"/>
              <a:t>Examples of verbal control include an applicant who backs out of a parking stall with fogged windows that have obscured vision enough to become dangerous and therefore you need to tell them to stop or while you are driving you need to instruct an applicant to turn on their windshield wipers when it’s raining or snowing. </a:t>
            </a:r>
          </a:p>
          <a:p>
            <a:pPr marL="0" indent="0">
              <a:buNone/>
            </a:pPr>
            <a:r>
              <a:rPr lang="en-US" sz="1200" b="1" i="1" u="none" strike="noStrike" baseline="0" dirty="0"/>
              <a:t>NOTE: </a:t>
            </a:r>
            <a:r>
              <a:rPr lang="en-US" sz="1200" b="0" i="1" u="none" strike="noStrike" baseline="0" dirty="0"/>
              <a:t>In situations involving other traffic, there should be a real and immediate threat of collision that can be articulated and listed on the score sheet.</a:t>
            </a:r>
          </a:p>
          <a:p>
            <a:pPr marL="0" indent="0">
              <a:buNone/>
            </a:pPr>
            <a:r>
              <a:rPr lang="en-US" sz="1200" b="1" i="1" u="none" strike="noStrike" baseline="0" dirty="0"/>
              <a:t>NOTE: </a:t>
            </a:r>
            <a:r>
              <a:rPr lang="en-US" sz="1200" b="0" i="1" u="none" strike="noStrike" baseline="0" dirty="0"/>
              <a:t>Once a dangerous action or verbal control has taken place, which must be described to the applicant, and driving back would be unsafe, you may then ask to drive back or say, “I’ll drive back from here.” </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64</a:t>
            </a:fld>
            <a:endParaRPr lang="en-US"/>
          </a:p>
        </p:txBody>
      </p:sp>
    </p:spTree>
    <p:extLst>
      <p:ext uri="{BB962C8B-B14F-4D97-AF65-F5344CB8AC3E}">
        <p14:creationId xmlns:p14="http://schemas.microsoft.com/office/powerpoint/2010/main" val="385693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 </a:t>
            </a:r>
            <a:r>
              <a:rPr lang="en-US" sz="1200" i="1" dirty="0"/>
              <a:t>Do not score a VIO or DA for not using their seat belt</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65</a:t>
            </a:fld>
            <a:endParaRPr lang="en-US"/>
          </a:p>
        </p:txBody>
      </p:sp>
    </p:spTree>
    <p:extLst>
      <p:ext uri="{BB962C8B-B14F-4D97-AF65-F5344CB8AC3E}">
        <p14:creationId xmlns:p14="http://schemas.microsoft.com/office/powerpoint/2010/main" val="121049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t>NOTE: </a:t>
            </a:r>
            <a:r>
              <a:rPr lang="en-US" sz="1200" b="0" i="0" u="none" strike="noStrike" baseline="0" dirty="0"/>
              <a:t>Scoring FTP for leaving the route should be very rare.</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66</a:t>
            </a:fld>
            <a:endParaRPr lang="en-US"/>
          </a:p>
        </p:txBody>
      </p:sp>
    </p:spTree>
    <p:extLst>
      <p:ext uri="{BB962C8B-B14F-4D97-AF65-F5344CB8AC3E}">
        <p14:creationId xmlns:p14="http://schemas.microsoft.com/office/powerpoint/2010/main" val="125406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68</a:t>
            </a:fld>
            <a:endParaRPr lang="en-US"/>
          </a:p>
        </p:txBody>
      </p:sp>
    </p:spTree>
    <p:extLst>
      <p:ext uri="{BB962C8B-B14F-4D97-AF65-F5344CB8AC3E}">
        <p14:creationId xmlns:p14="http://schemas.microsoft.com/office/powerpoint/2010/main" val="266073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Best possible vision depends on the vehicle</a:t>
            </a:r>
          </a:p>
          <a:p>
            <a:r>
              <a:rPr lang="en-US" dirty="0"/>
              <a:t>NOTES: When an applicant is driving a vehicle with obscured vision or no side windows, best possible vision may be using mirrors rather than looking over their shoulder into the blind spot area of the vehicle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Vehicles equipped with monitors, that allow a view of what is to the rear of the vehicle, can not be utilized during the Skills Test</a:t>
            </a:r>
          </a:p>
          <a:p>
            <a:r>
              <a:rPr lang="en-US" dirty="0"/>
              <a:t>NOTES: An applicant is still expected to turn and look behind and to the sides of the vehicle when backing. Advise the applicant who has a back-up camera that this will not be considered a substitute for best vision during the test. </a:t>
            </a:r>
          </a:p>
        </p:txBody>
      </p:sp>
      <p:sp>
        <p:nvSpPr>
          <p:cNvPr id="4" name="Slide Number Placeholder 3"/>
          <p:cNvSpPr>
            <a:spLocks noGrp="1"/>
          </p:cNvSpPr>
          <p:nvPr>
            <p:ph type="sldNum" sz="quarter" idx="5"/>
          </p:nvPr>
        </p:nvSpPr>
        <p:spPr/>
        <p:txBody>
          <a:bodyPr/>
          <a:lstStyle/>
          <a:p>
            <a:fld id="{0ECD2651-1308-44CA-B69F-1E28ACEC915D}" type="slidenum">
              <a:rPr lang="en-US" smtClean="0"/>
              <a:t>70</a:t>
            </a:fld>
            <a:endParaRPr lang="en-US"/>
          </a:p>
        </p:txBody>
      </p:sp>
    </p:spTree>
    <p:extLst>
      <p:ext uri="{BB962C8B-B14F-4D97-AF65-F5344CB8AC3E}">
        <p14:creationId xmlns:p14="http://schemas.microsoft.com/office/powerpoint/2010/main" val="200537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a typeface="Calibri" panose="020F0502020204030204" pitchFamily="34" charset="0"/>
                <a:cs typeface="Times New Roman" panose="02020603050405020304" pitchFamily="18" charset="0"/>
              </a:rPr>
              <a:t>NOTE: </a:t>
            </a:r>
            <a:r>
              <a:rPr lang="en-US" sz="1200" i="1" dirty="0">
                <a:effectLst/>
                <a:ea typeface="Calibri" panose="020F0502020204030204" pitchFamily="34" charset="0"/>
                <a:cs typeface="Times New Roman" panose="02020603050405020304" pitchFamily="18" charset="0"/>
              </a:rPr>
              <a:t>Examiners are expected to use good judgment if the car disengages the signal and the applicant correctly puts it back on.</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71</a:t>
            </a:fld>
            <a:endParaRPr lang="en-US"/>
          </a:p>
        </p:txBody>
      </p:sp>
    </p:spTree>
    <p:extLst>
      <p:ext uri="{BB962C8B-B14F-4D97-AF65-F5344CB8AC3E}">
        <p14:creationId xmlns:p14="http://schemas.microsoft.com/office/powerpoint/2010/main" val="335922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The customer must look to the rear of the vehicle 50% of the time while the vehicle is moving backwards, including during re-positioning to re-enter traffic. If not, </a:t>
            </a:r>
            <a:r>
              <a:rPr lang="en-US" sz="1200" b="1" i="1" dirty="0">
                <a:solidFill>
                  <a:schemeClr val="tx1"/>
                </a:solidFill>
              </a:rPr>
              <a:t>VIS</a:t>
            </a:r>
            <a:r>
              <a:rPr lang="en-US" sz="1200" i="1" dirty="0">
                <a:solidFill>
                  <a:schemeClr val="tx1"/>
                </a:solidFill>
              </a:rPr>
              <a:t> is scored.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Reminder: </a:t>
            </a:r>
            <a:r>
              <a:rPr lang="en-US" b="0" i="1" dirty="0"/>
              <a:t>Driving to the side of the road to begin backing is scored under </a:t>
            </a:r>
            <a:r>
              <a:rPr lang="en-US" b="1" i="1" dirty="0"/>
              <a:t>lane travel (VIS) </a:t>
            </a:r>
            <a:endParaRPr lang="en-US" sz="1200" b="1" i="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73</a:t>
            </a:fld>
            <a:endParaRPr lang="en-US"/>
          </a:p>
        </p:txBody>
      </p:sp>
    </p:spTree>
    <p:extLst>
      <p:ext uri="{BB962C8B-B14F-4D97-AF65-F5344CB8AC3E}">
        <p14:creationId xmlns:p14="http://schemas.microsoft.com/office/powerpoint/2010/main" val="197503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 continuing straight (next to the edge of the street) is not scored; unless a lane change or passing maneuver is made (at some point) to re-enter traffic. If significant distance has been driven since completion of the maneuver, score appropriate </a:t>
            </a:r>
            <a:r>
              <a:rPr lang="en-US" sz="1200" b="1" i="1" dirty="0">
                <a:solidFill>
                  <a:schemeClr val="tx1"/>
                </a:solidFill>
              </a:rPr>
              <a:t>VIS</a:t>
            </a:r>
            <a:r>
              <a:rPr lang="en-US" sz="1200" i="1" dirty="0">
                <a:solidFill>
                  <a:schemeClr val="tx1"/>
                </a:solidFill>
              </a:rPr>
              <a:t> or </a:t>
            </a:r>
            <a:r>
              <a:rPr lang="en-US" sz="1200" b="1" i="1" dirty="0">
                <a:solidFill>
                  <a:schemeClr val="tx1"/>
                </a:solidFill>
              </a:rPr>
              <a:t>SIG</a:t>
            </a:r>
            <a:r>
              <a:rPr lang="en-US" sz="1200" i="1" dirty="0">
                <a:solidFill>
                  <a:schemeClr val="tx1"/>
                </a:solidFill>
              </a:rPr>
              <a:t> deductions under Lane Travel or Passing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Reminder: </a:t>
            </a:r>
            <a:r>
              <a:rPr lang="en-US" b="0" i="1" dirty="0"/>
              <a:t>Driving to the side of the road to begin backing is scored under </a:t>
            </a:r>
            <a:r>
              <a:rPr lang="en-US" b="1" i="1" dirty="0"/>
              <a:t>lane travel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Reminder: </a:t>
            </a:r>
            <a:r>
              <a:rPr lang="en-US" i="1" dirty="0"/>
              <a:t>Signal is not required while backing around the corner. </a:t>
            </a:r>
            <a:endParaRPr lang="en-US" sz="1200" b="1" i="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74</a:t>
            </a:fld>
            <a:endParaRPr lang="en-US"/>
          </a:p>
        </p:txBody>
      </p:sp>
    </p:spTree>
    <p:extLst>
      <p:ext uri="{BB962C8B-B14F-4D97-AF65-F5344CB8AC3E}">
        <p14:creationId xmlns:p14="http://schemas.microsoft.com/office/powerpoint/2010/main" val="209760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D2651-1308-44CA-B69F-1E28ACEC915D}" type="slidenum">
              <a:rPr lang="en-US" smtClean="0"/>
              <a:t>4</a:t>
            </a:fld>
            <a:endParaRPr lang="en-US"/>
          </a:p>
        </p:txBody>
      </p:sp>
    </p:spTree>
    <p:extLst>
      <p:ext uri="{BB962C8B-B14F-4D97-AF65-F5344CB8AC3E}">
        <p14:creationId xmlns:p14="http://schemas.microsoft.com/office/powerpoint/2010/main" val="38450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2" indent="0">
              <a:lnSpc>
                <a:spcPct val="90000"/>
              </a:lnSpc>
              <a:buNone/>
            </a:pPr>
            <a:endParaRPr lang="en-US" sz="1200" b="1" i="1" dirty="0">
              <a:solidFill>
                <a:schemeClr val="tx1"/>
              </a:solidFill>
            </a:endParaRPr>
          </a:p>
          <a:p>
            <a:pPr marL="514350" marR="0" lvl="2" indent="0" algn="l" defTabSz="914400" rtl="0" eaLnBrk="1" fontAlgn="auto" latinLnBrk="0" hangingPunct="1">
              <a:lnSpc>
                <a:spcPct val="90000"/>
              </a:lnSpc>
              <a:spcBef>
                <a:spcPts val="0"/>
              </a:spcBef>
              <a:spcAft>
                <a:spcPts val="0"/>
              </a:spcAft>
              <a:buClrTx/>
              <a:buSzTx/>
              <a:buFontTx/>
              <a:buNone/>
              <a:tabLst/>
              <a:defRPr/>
            </a:pPr>
            <a:r>
              <a:rPr lang="en-US" sz="1200" b="1" i="1" dirty="0">
                <a:solidFill>
                  <a:schemeClr val="tx1"/>
                </a:solidFill>
              </a:rPr>
              <a:t>Reminder: (STP)</a:t>
            </a:r>
            <a:r>
              <a:rPr lang="en-US" dirty="0"/>
              <a:t> is not a violation, only a deduction. </a:t>
            </a:r>
          </a:p>
          <a:p>
            <a:pPr marL="514350" marR="0" lvl="2" indent="0" algn="l" defTabSz="914400" rtl="0" eaLnBrk="1" fontAlgn="auto" latinLnBrk="0" hangingPunct="1">
              <a:lnSpc>
                <a:spcPct val="90000"/>
              </a:lnSpc>
              <a:spcBef>
                <a:spcPts val="0"/>
              </a:spcBef>
              <a:spcAft>
                <a:spcPts val="0"/>
              </a:spcAft>
              <a:buClrTx/>
              <a:buSzTx/>
              <a:buFontTx/>
              <a:buNone/>
              <a:tabLst/>
              <a:defRPr/>
            </a:pPr>
            <a:endParaRPr lang="en-US" sz="1200" b="1" i="1" dirty="0">
              <a:solidFill>
                <a:schemeClr val="tx1"/>
              </a:solidFill>
            </a:endParaRPr>
          </a:p>
          <a:p>
            <a:pPr marL="514350" lvl="2" indent="0">
              <a:lnSpc>
                <a:spcPct val="90000"/>
              </a:lnSpc>
              <a:buNone/>
            </a:pPr>
            <a:r>
              <a:rPr lang="en-US" sz="1200" b="1" i="1" dirty="0">
                <a:solidFill>
                  <a:schemeClr val="tx1"/>
                </a:solidFill>
              </a:rPr>
              <a:t>NOTE:</a:t>
            </a:r>
            <a:r>
              <a:rPr lang="en-US" sz="1200" i="1" dirty="0">
                <a:solidFill>
                  <a:schemeClr val="tx1"/>
                </a:solidFill>
              </a:rPr>
              <a:t>  Do not score SW and STP in the same maneuver.</a:t>
            </a:r>
          </a:p>
          <a:p>
            <a:pPr marL="514350" lvl="2" indent="0">
              <a:lnSpc>
                <a:spcPct val="90000"/>
              </a:lnSpc>
              <a:buNone/>
            </a:pPr>
            <a:endParaRPr lang="en-US" sz="1200" b="1" i="1" dirty="0">
              <a:solidFill>
                <a:schemeClr val="tx1"/>
              </a:solidFill>
            </a:endParaRPr>
          </a:p>
          <a:p>
            <a:pPr marL="514350" lvl="2" indent="0">
              <a:lnSpc>
                <a:spcPct val="90000"/>
              </a:lnSpc>
              <a:buNone/>
            </a:pPr>
            <a:r>
              <a:rPr lang="en-US" sz="1200" b="1" i="1" dirty="0">
                <a:solidFill>
                  <a:schemeClr val="tx1"/>
                </a:solidFill>
              </a:rPr>
              <a:t>NOTE:</a:t>
            </a:r>
            <a:r>
              <a:rPr lang="en-US" sz="1200" i="1" dirty="0">
                <a:solidFill>
                  <a:schemeClr val="tx1"/>
                </a:solidFill>
              </a:rPr>
              <a:t> Driving to the side of the road to begin backing is scored under lane travel.</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75</a:t>
            </a:fld>
            <a:endParaRPr lang="en-US"/>
          </a:p>
        </p:txBody>
      </p:sp>
    </p:spTree>
    <p:extLst>
      <p:ext uri="{BB962C8B-B14F-4D97-AF65-F5344CB8AC3E}">
        <p14:creationId xmlns:p14="http://schemas.microsoft.com/office/powerpoint/2010/main" val="66481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i="1" dirty="0"/>
              <a:t>Do not score UNABLE after the turn has been made</a:t>
            </a:r>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If the applicant backs wide, going over the center of the road and does not return to their lane of travel, stop the test and score as Dangerous Action </a:t>
            </a:r>
            <a:r>
              <a:rPr lang="en-US" sz="1200" b="1" i="1" dirty="0">
                <a:solidFill>
                  <a:schemeClr val="tx1"/>
                </a:solidFill>
              </a:rPr>
              <a:t>(DA).</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76</a:t>
            </a:fld>
            <a:endParaRPr lang="en-US"/>
          </a:p>
        </p:txBody>
      </p:sp>
    </p:spTree>
    <p:extLst>
      <p:ext uri="{BB962C8B-B14F-4D97-AF65-F5344CB8AC3E}">
        <p14:creationId xmlns:p14="http://schemas.microsoft.com/office/powerpoint/2010/main" val="403042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a:t>
            </a:r>
            <a:r>
              <a:rPr lang="en-US" sz="1200" i="1" dirty="0"/>
              <a:t>  If the applicant backs wide, going over the center of the road and does not return to their lane of travel, stop the test and score as Dangerous Action </a:t>
            </a:r>
            <a:r>
              <a:rPr lang="en-US" sz="1200" b="1" i="1" dirty="0"/>
              <a:t>(DA).</a:t>
            </a:r>
            <a:endParaRPr lang="en-US" sz="1200" i="1" dirty="0"/>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77</a:t>
            </a:fld>
            <a:endParaRPr lang="en-US"/>
          </a:p>
        </p:txBody>
      </p:sp>
    </p:spTree>
    <p:extLst>
      <p:ext uri="{BB962C8B-B14F-4D97-AF65-F5344CB8AC3E}">
        <p14:creationId xmlns:p14="http://schemas.microsoft.com/office/powerpoint/2010/main" val="228380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lvl="1" indent="0">
              <a:lnSpc>
                <a:spcPct val="90000"/>
              </a:lnSpc>
              <a:buNone/>
            </a:pPr>
            <a:r>
              <a:rPr lang="en-US" sz="1200" b="1" i="1" dirty="0">
                <a:solidFill>
                  <a:schemeClr val="tx1"/>
                </a:solidFill>
              </a:rPr>
              <a:t>NOTE: </a:t>
            </a:r>
            <a:r>
              <a:rPr lang="en-US" sz="1200" i="1" dirty="0">
                <a:solidFill>
                  <a:schemeClr val="tx1"/>
                </a:solidFill>
              </a:rPr>
              <a:t> If the customer backs over the curb with more than one wheel, score as </a:t>
            </a:r>
            <a:r>
              <a:rPr lang="en-US" sz="1200" b="1" i="1" dirty="0">
                <a:solidFill>
                  <a:schemeClr val="tx1"/>
                </a:solidFill>
              </a:rPr>
              <a:t>(DA)</a:t>
            </a:r>
            <a:r>
              <a:rPr lang="en-US" sz="1200" i="1" dirty="0">
                <a:solidFill>
                  <a:schemeClr val="tx1"/>
                </a:solidFill>
              </a:rPr>
              <a:t>. If it causes damage to lawn, shrubs, mailbox, etc., score as </a:t>
            </a:r>
            <a:r>
              <a:rPr lang="en-US" sz="1200" b="1" i="1" dirty="0">
                <a:solidFill>
                  <a:schemeClr val="tx1"/>
                </a:solidFill>
              </a:rPr>
              <a:t>(ACC).</a:t>
            </a:r>
          </a:p>
          <a:p>
            <a:endParaRPr lang="en-US" b="1" i="1" dirty="0"/>
          </a:p>
          <a:p>
            <a:r>
              <a:rPr lang="en-US" b="1" i="1" dirty="0"/>
              <a:t>NOTE: (ROAD) </a:t>
            </a:r>
            <a:r>
              <a:rPr lang="en-US" b="0" i="1" dirty="0"/>
              <a:t>This includes driving off the road onto a graveled area.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CBC7-5819-49F7-8047-6B546CF710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a:t>
            </a:r>
            <a:r>
              <a:rPr lang="en-US" b="0" i="1" dirty="0"/>
              <a:t>On the backing maneuver, there should be a straight line backing of two and a half car lengths (approximately 50 feet) </a:t>
            </a:r>
          </a:p>
          <a:p>
            <a:endParaRPr lang="en-US" b="0" i="1" dirty="0"/>
          </a:p>
          <a:p>
            <a:r>
              <a:rPr lang="en-US" b="1" i="1" dirty="0"/>
              <a:t>NOTE: (DIS) </a:t>
            </a:r>
            <a:r>
              <a:rPr lang="en-US" b="0" i="1" dirty="0"/>
              <a:t>Score after going around the corner, not before. </a:t>
            </a:r>
          </a:p>
        </p:txBody>
      </p:sp>
      <p:sp>
        <p:nvSpPr>
          <p:cNvPr id="4" name="Slide Number Placeholder 3"/>
          <p:cNvSpPr>
            <a:spLocks noGrp="1"/>
          </p:cNvSpPr>
          <p:nvPr>
            <p:ph type="sldNum" sz="quarter" idx="5"/>
          </p:nvPr>
        </p:nvSpPr>
        <p:spPr/>
        <p:txBody>
          <a:bodyPr/>
          <a:lstStyle/>
          <a:p>
            <a:fld id="{0ECD2651-1308-44CA-B69F-1E28ACEC915D}" type="slidenum">
              <a:rPr lang="en-US" smtClean="0"/>
              <a:t>79</a:t>
            </a:fld>
            <a:endParaRPr lang="en-US"/>
          </a:p>
        </p:txBody>
      </p:sp>
    </p:spTree>
    <p:extLst>
      <p:ext uri="{BB962C8B-B14F-4D97-AF65-F5344CB8AC3E}">
        <p14:creationId xmlns:p14="http://schemas.microsoft.com/office/powerpoint/2010/main" val="3265146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83</a:t>
            </a:fld>
            <a:endParaRPr lang="en-US"/>
          </a:p>
        </p:txBody>
      </p:sp>
    </p:spTree>
    <p:extLst>
      <p:ext uri="{BB962C8B-B14F-4D97-AF65-F5344CB8AC3E}">
        <p14:creationId xmlns:p14="http://schemas.microsoft.com/office/powerpoint/2010/main" val="1425588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 </a:t>
            </a:r>
            <a:r>
              <a:rPr lang="en-US" sz="1200" i="1" dirty="0"/>
              <a:t> When parking between two cars, if the vehicle size or position is such that it cannot be seen by oncoming cars from the rear when re-entering traffic, a left arm signal may be required.</a:t>
            </a:r>
            <a:endParaRPr lang="en-US" sz="1200" dirty="0"/>
          </a:p>
          <a:p>
            <a:endParaRPr lang="en-US" dirty="0"/>
          </a:p>
          <a:p>
            <a:r>
              <a:rPr lang="en-US" b="1" i="1" dirty="0"/>
              <a:t>NOTE: (CONT) </a:t>
            </a:r>
            <a:r>
              <a:rPr lang="en-US" b="0" i="1" dirty="0"/>
              <a:t>regardless if damage occurs to the stanchions</a:t>
            </a:r>
          </a:p>
        </p:txBody>
      </p:sp>
      <p:sp>
        <p:nvSpPr>
          <p:cNvPr id="4" name="Slide Number Placeholder 3"/>
          <p:cNvSpPr>
            <a:spLocks noGrp="1"/>
          </p:cNvSpPr>
          <p:nvPr>
            <p:ph type="sldNum" sz="quarter" idx="5"/>
          </p:nvPr>
        </p:nvSpPr>
        <p:spPr/>
        <p:txBody>
          <a:bodyPr/>
          <a:lstStyle/>
          <a:p>
            <a:fld id="{0ECD2651-1308-44CA-B69F-1E28ACEC915D}" type="slidenum">
              <a:rPr lang="en-US" smtClean="0"/>
              <a:t>84</a:t>
            </a:fld>
            <a:endParaRPr lang="en-US"/>
          </a:p>
        </p:txBody>
      </p:sp>
    </p:spTree>
    <p:extLst>
      <p:ext uri="{BB962C8B-B14F-4D97-AF65-F5344CB8AC3E}">
        <p14:creationId xmlns:p14="http://schemas.microsoft.com/office/powerpoint/2010/main" val="245810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Reminder: (THRU) </a:t>
            </a:r>
            <a:r>
              <a:rPr lang="en-US" b="0" i="1" dirty="0"/>
              <a:t>Turn as necessary to observe where the applicant is looking and where the car is going</a:t>
            </a:r>
            <a:endParaRPr lang="en-US" sz="1200" b="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If there is damage to property, it is scored as an accident </a:t>
            </a:r>
            <a:r>
              <a:rPr lang="en-US" sz="1200" b="1" i="1" dirty="0">
                <a:solidFill>
                  <a:schemeClr val="tx1"/>
                </a:solidFill>
              </a:rPr>
              <a:t>(ACC)</a:t>
            </a:r>
            <a:r>
              <a:rPr lang="en-US" sz="1200" i="1" dirty="0">
                <a:solidFill>
                  <a:schemeClr val="tx1"/>
                </a:solidFill>
              </a:rPr>
              <a:t>. If there is more than one wheel over the curb, stop the customer. More than one wheel over the curb with no damage to property is scored as a Dangerous Action </a:t>
            </a:r>
            <a:r>
              <a:rPr lang="en-US" sz="1200" b="1" i="1" dirty="0">
                <a:solidFill>
                  <a:schemeClr val="tx1"/>
                </a:solidFill>
              </a:rPr>
              <a:t>(DA).</a:t>
            </a:r>
            <a:endParaRPr lang="en-US" sz="1200" i="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85</a:t>
            </a:fld>
            <a:endParaRPr lang="en-US"/>
          </a:p>
        </p:txBody>
      </p:sp>
    </p:spTree>
    <p:extLst>
      <p:ext uri="{BB962C8B-B14F-4D97-AF65-F5344CB8AC3E}">
        <p14:creationId xmlns:p14="http://schemas.microsoft.com/office/powerpoint/2010/main" val="17768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(UNABLE) </a:t>
            </a:r>
            <a:r>
              <a:rPr lang="en-US" sz="1200" i="1" dirty="0">
                <a:solidFill>
                  <a:schemeClr val="tx1"/>
                </a:solidFill>
              </a:rPr>
              <a:t>Score all errors made up until that point. </a:t>
            </a:r>
            <a:r>
              <a:rPr lang="en-US" i="1" dirty="0"/>
              <a:t>(e.g. Lack of Skill Jockeying or Congestion Potential 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When parking between poles or stanchions, no left arm signal is required when re-entering traffic.</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86</a:t>
            </a:fld>
            <a:endParaRPr lang="en-US"/>
          </a:p>
        </p:txBody>
      </p:sp>
    </p:spTree>
    <p:extLst>
      <p:ext uri="{BB962C8B-B14F-4D97-AF65-F5344CB8AC3E}">
        <p14:creationId xmlns:p14="http://schemas.microsoft.com/office/powerpoint/2010/main" val="4130317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a:t>
            </a:r>
            <a:r>
              <a:rPr lang="en-US" sz="1200" b="1" i="1" dirty="0">
                <a:solidFill>
                  <a:schemeClr val="tx1"/>
                </a:solidFill>
              </a:rPr>
              <a:t>(CURB) </a:t>
            </a:r>
            <a:r>
              <a:rPr lang="en-US" sz="1200" i="1" dirty="0">
                <a:solidFill>
                  <a:schemeClr val="tx1"/>
                </a:solidFill>
              </a:rPr>
              <a:t>If you could barely feel contact be aware that perhaps the vehicle is only touching it rather than having been stopped by the curb. If you are not sure, do not score it. Also, if a gentle scrape occurs that did not stop the vehicle, then do not score it.</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87</a:t>
            </a:fld>
            <a:endParaRPr lang="en-US"/>
          </a:p>
        </p:txBody>
      </p:sp>
    </p:spTree>
    <p:extLst>
      <p:ext uri="{BB962C8B-B14F-4D97-AF65-F5344CB8AC3E}">
        <p14:creationId xmlns:p14="http://schemas.microsoft.com/office/powerpoint/2010/main" val="402134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found within the Resources tab of Part 2 of the Instructor Examiner Best Practices Tutorials. Also, they are in the CE training binder.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DAE6C-297F-4528-9A39-1DB5B991A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74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1" indent="0" algn="l" defTabSz="914400" rtl="0" eaLnBrk="1" fontAlgn="auto" latinLnBrk="0" hangingPunct="1">
              <a:lnSpc>
                <a:spcPct val="9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Do not combine moves made to back into the space with those made to leave the space, or with additional attempts to park.</a:t>
            </a:r>
          </a:p>
          <a:p>
            <a:pPr marL="400050" lvl="1">
              <a:lnSpc>
                <a:spcPct val="90000"/>
              </a:lnSpc>
              <a:buNone/>
            </a:pPr>
            <a:endParaRPr lang="en-US" sz="1200" b="1" i="1" dirty="0">
              <a:solidFill>
                <a:schemeClr val="tx1"/>
              </a:solidFill>
            </a:endParaRPr>
          </a:p>
          <a:p>
            <a:pPr marL="400050" lvl="1">
              <a:lnSpc>
                <a:spcPct val="90000"/>
              </a:lnSpc>
              <a:buNone/>
            </a:pPr>
            <a:r>
              <a:rPr lang="en-US" sz="1200" b="1" i="1" dirty="0">
                <a:solidFill>
                  <a:schemeClr val="tx1"/>
                </a:solidFill>
              </a:rPr>
              <a:t>HINT:</a:t>
            </a:r>
            <a:r>
              <a:rPr lang="en-US" sz="1200" i="1" dirty="0">
                <a:solidFill>
                  <a:schemeClr val="tx1"/>
                </a:solidFill>
              </a:rPr>
              <a:t> When counting moves, use gear changes and/or change of direction as an indicator of each move (puts vehicle from Drive into Reverse or likewise). </a:t>
            </a:r>
            <a:r>
              <a:rPr lang="en-US" b="1" i="1" dirty="0"/>
              <a:t>Each vehicle movement is counted as one, even if it was not a straight line or there were pauses in vehicle movement. After backing into the space (first move), and after a subsequent forward movement (second move), if the applicant then backs again to center the vehicle, this becomes the third movement. </a:t>
            </a:r>
            <a:endParaRPr lang="en-US" sz="1200" b="1" i="1" dirty="0">
              <a:solidFill>
                <a:schemeClr val="tx1"/>
              </a:solidFill>
            </a:endParaRPr>
          </a:p>
          <a:p>
            <a:pPr marL="400050" lvl="1">
              <a:lnSpc>
                <a:spcPct val="90000"/>
              </a:lnSpc>
              <a:buNone/>
            </a:pPr>
            <a:endParaRPr lang="en-US" sz="1200" dirty="0">
              <a:solidFill>
                <a:schemeClr val="tx1"/>
              </a:solidFill>
            </a:endParaRPr>
          </a:p>
          <a:p>
            <a:pPr marL="400050" lvl="1">
              <a:lnSpc>
                <a:spcPct val="90000"/>
              </a:lnSpc>
              <a:buNone/>
            </a:pPr>
            <a:r>
              <a:rPr lang="en-US" sz="1200" b="1" i="1" dirty="0">
                <a:solidFill>
                  <a:schemeClr val="tx1"/>
                </a:solidFill>
              </a:rPr>
              <a:t>NOTE:</a:t>
            </a:r>
            <a:r>
              <a:rPr lang="en-US" sz="1200" i="1" dirty="0">
                <a:solidFill>
                  <a:schemeClr val="tx1"/>
                </a:solidFill>
              </a:rPr>
              <a:t>  </a:t>
            </a:r>
            <a:r>
              <a:rPr lang="en-US" i="1" dirty="0"/>
              <a:t>After the applicant moves the vehicle six times in the space without exiting, stop the maneuver, score everything you see (i.e. DIS) and advise the applicant to re-enter traffic (do not score UNABLE) score as JOC</a:t>
            </a:r>
          </a:p>
        </p:txBody>
      </p:sp>
      <p:sp>
        <p:nvSpPr>
          <p:cNvPr id="4" name="Slide Number Placeholder 3"/>
          <p:cNvSpPr>
            <a:spLocks noGrp="1"/>
          </p:cNvSpPr>
          <p:nvPr>
            <p:ph type="sldNum" sz="quarter" idx="5"/>
          </p:nvPr>
        </p:nvSpPr>
        <p:spPr/>
        <p:txBody>
          <a:bodyPr/>
          <a:lstStyle/>
          <a:p>
            <a:fld id="{0ECD2651-1308-44CA-B69F-1E28ACEC915D}" type="slidenum">
              <a:rPr lang="en-US" smtClean="0"/>
              <a:t>88</a:t>
            </a:fld>
            <a:endParaRPr lang="en-US"/>
          </a:p>
        </p:txBody>
      </p:sp>
    </p:spTree>
    <p:extLst>
      <p:ext uri="{BB962C8B-B14F-4D97-AF65-F5344CB8AC3E}">
        <p14:creationId xmlns:p14="http://schemas.microsoft.com/office/powerpoint/2010/main" val="358399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endParaRPr lang="en-US" sz="1200" b="1" i="1" dirty="0">
              <a:solidFill>
                <a:schemeClr val="tx1"/>
              </a:solidFill>
              <a:cs typeface="Arial" pitchFamily="34" charset="0"/>
            </a:endParaRPr>
          </a:p>
          <a:p>
            <a:pPr marL="400050" lvl="1" indent="0">
              <a:buNone/>
            </a:pPr>
            <a:r>
              <a:rPr lang="en-US" sz="1200" b="1" i="1" dirty="0">
                <a:solidFill>
                  <a:schemeClr val="tx1"/>
                </a:solidFill>
                <a:cs typeface="Arial" pitchFamily="34" charset="0"/>
              </a:rPr>
              <a:t>NOTE:</a:t>
            </a:r>
            <a:r>
              <a:rPr lang="en-US" sz="1200" i="1" dirty="0">
                <a:solidFill>
                  <a:schemeClr val="tx1"/>
                </a:solidFill>
                <a:cs typeface="Arial" pitchFamily="34" charset="0"/>
              </a:rPr>
              <a:t> </a:t>
            </a:r>
            <a:r>
              <a:rPr lang="en-US" sz="1200" i="1" dirty="0">
                <a:solidFill>
                  <a:schemeClr val="tx1"/>
                </a:solidFill>
              </a:rPr>
              <a:t>If a second attempt is made, all deductions made on either attempt is scored.</a:t>
            </a:r>
          </a:p>
          <a:p>
            <a:pPr marL="400050" lvl="1" indent="0">
              <a:buNone/>
            </a:pPr>
            <a:endParaRPr lang="en-US" sz="1200" b="1" i="1" dirty="0">
              <a:solidFill>
                <a:schemeClr val="tx1"/>
              </a:solidFill>
              <a:cs typeface="Arial" pitchFamily="34" charset="0"/>
            </a:endParaRPr>
          </a:p>
          <a:p>
            <a:pPr marL="400050" lvl="1" indent="0">
              <a:buNone/>
            </a:pPr>
            <a:r>
              <a:rPr lang="en-US" sz="1200" b="1" i="1" dirty="0">
                <a:solidFill>
                  <a:schemeClr val="tx1"/>
                </a:solidFill>
                <a:cs typeface="Arial" pitchFamily="34" charset="0"/>
              </a:rPr>
              <a:t>NOTE:</a:t>
            </a:r>
            <a:r>
              <a:rPr lang="en-US" sz="1200" i="1" dirty="0">
                <a:solidFill>
                  <a:schemeClr val="tx1"/>
                </a:solidFill>
              </a:rPr>
              <a:t> Examiners may allow customers a second try at parallel parking if the customer asks. However, Examiners should not be prompting customers to try again. </a:t>
            </a:r>
          </a:p>
          <a:p>
            <a:pPr marL="400050" lvl="1" indent="0">
              <a:buNone/>
            </a:pPr>
            <a:endParaRPr lang="en-US" sz="1200" b="1" i="1" dirty="0">
              <a:solidFill>
                <a:schemeClr val="tx1"/>
              </a:solidFill>
              <a:cs typeface="Arial" pitchFamily="34" charset="0"/>
            </a:endParaRPr>
          </a:p>
          <a:p>
            <a:pPr marL="400050" lvl="1" indent="0">
              <a:buNone/>
            </a:pPr>
            <a:r>
              <a:rPr lang="en-US" sz="1200" b="1" i="1" dirty="0">
                <a:solidFill>
                  <a:schemeClr val="tx1"/>
                </a:solidFill>
                <a:cs typeface="Arial" pitchFamily="34" charset="0"/>
              </a:rPr>
              <a:t>NOTE:</a:t>
            </a:r>
            <a:r>
              <a:rPr lang="en-US" sz="1200" i="1" dirty="0">
                <a:solidFill>
                  <a:schemeClr val="tx1"/>
                </a:solidFill>
                <a:cs typeface="Arial" pitchFamily="34" charset="0"/>
              </a:rPr>
              <a:t> </a:t>
            </a:r>
            <a:r>
              <a:rPr lang="en-US" sz="1200" i="1" dirty="0">
                <a:solidFill>
                  <a:schemeClr val="tx1"/>
                </a:solidFill>
              </a:rPr>
              <a:t>A second attempt is for that maneuver location, and attempting a second parallel park at another location is not permitted.  </a:t>
            </a:r>
          </a:p>
          <a:p>
            <a:pPr marL="400050" lvl="1" indent="0">
              <a:buNone/>
            </a:pPr>
            <a:endParaRPr lang="en-US" sz="1200" b="1" i="1" dirty="0">
              <a:solidFill>
                <a:schemeClr val="tx1"/>
              </a:solidFill>
              <a:cs typeface="Arial" pitchFamily="34" charset="0"/>
            </a:endParaRPr>
          </a:p>
          <a:p>
            <a:pPr marL="400050" lvl="1" indent="0">
              <a:buNone/>
            </a:pPr>
            <a:r>
              <a:rPr lang="en-US" sz="1200" b="1" i="1" dirty="0">
                <a:solidFill>
                  <a:schemeClr val="tx1"/>
                </a:solidFill>
                <a:cs typeface="Arial" pitchFamily="34" charset="0"/>
              </a:rPr>
              <a:t>NOTE:</a:t>
            </a:r>
            <a:r>
              <a:rPr lang="en-US" sz="1200" i="1" dirty="0">
                <a:solidFill>
                  <a:schemeClr val="tx1"/>
                </a:solidFill>
                <a:cs typeface="Arial" pitchFamily="34" charset="0"/>
              </a:rPr>
              <a:t> </a:t>
            </a:r>
            <a:r>
              <a:rPr lang="en-US" sz="1200" i="1" dirty="0">
                <a:solidFill>
                  <a:schemeClr val="tx1"/>
                </a:solidFill>
              </a:rPr>
              <a:t>If the applicant does not back in (i.e. drives through the cones without parallel parking) the instructions were not understood, that scoring is not counted, and a second attempt is allowed at another location. </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89</a:t>
            </a:fld>
            <a:endParaRPr lang="en-US"/>
          </a:p>
        </p:txBody>
      </p:sp>
    </p:spTree>
    <p:extLst>
      <p:ext uri="{BB962C8B-B14F-4D97-AF65-F5344CB8AC3E}">
        <p14:creationId xmlns:p14="http://schemas.microsoft.com/office/powerpoint/2010/main" val="987497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(CENT) </a:t>
            </a:r>
            <a:r>
              <a:rPr lang="en-US" b="0" i="1" dirty="0"/>
              <a:t>Fails to center vehicle properly between vehicles, delineators (traffic stanchions) or within a designated area, being either too far forward or back (use approximation)</a:t>
            </a:r>
          </a:p>
        </p:txBody>
      </p:sp>
      <p:sp>
        <p:nvSpPr>
          <p:cNvPr id="4" name="Slide Number Placeholder 3"/>
          <p:cNvSpPr>
            <a:spLocks noGrp="1"/>
          </p:cNvSpPr>
          <p:nvPr>
            <p:ph type="sldNum" sz="quarter" idx="5"/>
          </p:nvPr>
        </p:nvSpPr>
        <p:spPr/>
        <p:txBody>
          <a:bodyPr/>
          <a:lstStyle/>
          <a:p>
            <a:fld id="{0ECD2651-1308-44CA-B69F-1E28ACEC915D}" type="slidenum">
              <a:rPr lang="en-US" smtClean="0"/>
              <a:t>90</a:t>
            </a:fld>
            <a:endParaRPr lang="en-US"/>
          </a:p>
        </p:txBody>
      </p:sp>
    </p:spTree>
    <p:extLst>
      <p:ext uri="{BB962C8B-B14F-4D97-AF65-F5344CB8AC3E}">
        <p14:creationId xmlns:p14="http://schemas.microsoft.com/office/powerpoint/2010/main" val="408830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a:lnSpc>
                <a:spcPct val="90000"/>
              </a:lnSpc>
              <a:buNone/>
            </a:pPr>
            <a:r>
              <a:rPr lang="en-US" sz="1200" b="1" i="1" dirty="0">
                <a:solidFill>
                  <a:schemeClr val="tx1"/>
                </a:solidFill>
              </a:rPr>
              <a:t>NOTE:  </a:t>
            </a:r>
            <a:r>
              <a:rPr lang="en-US" sz="1200" i="1" dirty="0">
                <a:solidFill>
                  <a:schemeClr val="tx1"/>
                </a:solidFill>
              </a:rPr>
              <a:t>If movement to the left is made, the customer must signal and check “blind spot” prior to re-entering traffic</a:t>
            </a:r>
          </a:p>
          <a:p>
            <a:pPr marL="400050" lvl="1">
              <a:lnSpc>
                <a:spcPct val="90000"/>
              </a:lnSpc>
              <a:buNone/>
            </a:pPr>
            <a:endParaRPr lang="en-US" sz="1200" i="1" dirty="0">
              <a:solidFill>
                <a:schemeClr val="tx1"/>
              </a:solidFill>
            </a:endParaRPr>
          </a:p>
          <a:p>
            <a:pPr marL="400050" lvl="1">
              <a:lnSpc>
                <a:spcPct val="90000"/>
              </a:lnSpc>
              <a:buNone/>
            </a:pPr>
            <a:r>
              <a:rPr lang="en-US" b="1" i="1" dirty="0"/>
              <a:t>Reminder: </a:t>
            </a:r>
            <a:r>
              <a:rPr lang="en-US" i="1" dirty="0"/>
              <a:t>Moving into the space is scored under lane trave</a:t>
            </a:r>
            <a:endParaRPr lang="en-US" sz="1200" b="0" i="1" dirty="0">
              <a:solidFill>
                <a:schemeClr val="tx1"/>
              </a:solidFill>
            </a:endParaRPr>
          </a:p>
          <a:p>
            <a:pPr marL="400050" lvl="1">
              <a:lnSpc>
                <a:spcPct val="90000"/>
              </a:lnSpc>
              <a:buNone/>
            </a:pPr>
            <a:endParaRPr lang="en-US" sz="1200" b="1" i="1" dirty="0">
              <a:solidFill>
                <a:schemeClr val="tx1"/>
              </a:solidFill>
            </a:endParaRPr>
          </a:p>
          <a:p>
            <a:pPr marL="400050" lvl="1">
              <a:lnSpc>
                <a:spcPct val="90000"/>
              </a:lnSpc>
              <a:buNone/>
            </a:pPr>
            <a:r>
              <a:rPr lang="en-US" sz="1200" b="1" i="1" dirty="0">
                <a:solidFill>
                  <a:schemeClr val="tx1"/>
                </a:solidFill>
              </a:rPr>
              <a:t>REMINDER:  </a:t>
            </a:r>
            <a:r>
              <a:rPr lang="en-US" sz="1200" i="1" dirty="0">
                <a:solidFill>
                  <a:schemeClr val="tx1"/>
                </a:solidFill>
              </a:rPr>
              <a:t>Reminder that blind spot does not mean touching the chin to the shoulder</a:t>
            </a:r>
            <a:endParaRPr lang="en-US" sz="1200" b="1" i="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92</a:t>
            </a:fld>
            <a:endParaRPr lang="en-US"/>
          </a:p>
        </p:txBody>
      </p:sp>
    </p:spTree>
    <p:extLst>
      <p:ext uri="{BB962C8B-B14F-4D97-AF65-F5344CB8AC3E}">
        <p14:creationId xmlns:p14="http://schemas.microsoft.com/office/powerpoint/2010/main" val="51886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If parking brake is not released when attempting to leave, advise the applicant so they do not damage their vehicle and score under mechanical operation (PB). If vehicle automatically engages the parking brake and is unable to be turned off or be manually engaged, do not score.</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93</a:t>
            </a:fld>
            <a:endParaRPr lang="en-US"/>
          </a:p>
        </p:txBody>
      </p:sp>
    </p:spTree>
    <p:extLst>
      <p:ext uri="{BB962C8B-B14F-4D97-AF65-F5344CB8AC3E}">
        <p14:creationId xmlns:p14="http://schemas.microsoft.com/office/powerpoint/2010/main" val="573459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tx1"/>
                </a:solidFill>
              </a:rPr>
              <a:t>NOTE: </a:t>
            </a:r>
            <a:r>
              <a:rPr lang="en-US" b="1" i="1" dirty="0"/>
              <a:t>(WH) </a:t>
            </a:r>
            <a:r>
              <a:rPr lang="en-US" i="1" dirty="0"/>
              <a:t>If the applicant attempts to turn the wheel correctly, either partially or when the curb hinders movement, do not score as an error  </a:t>
            </a:r>
            <a:endParaRPr lang="en-US" sz="1200" b="1" i="1" dirty="0">
              <a:solidFill>
                <a:schemeClr val="tx1"/>
              </a:solidFill>
            </a:endParaRPr>
          </a:p>
          <a:p>
            <a:endParaRPr lang="en-US" sz="1200" b="1" i="1" dirty="0">
              <a:solidFill>
                <a:schemeClr val="tx1"/>
              </a:solidFill>
            </a:endParaRPr>
          </a:p>
          <a:p>
            <a:r>
              <a:rPr lang="en-US" sz="1200" b="1" i="1" dirty="0">
                <a:solidFill>
                  <a:schemeClr val="tx1"/>
                </a:solidFill>
              </a:rPr>
              <a:t>NOTE</a:t>
            </a:r>
            <a:r>
              <a:rPr lang="en-US" sz="1200" i="1" dirty="0">
                <a:solidFill>
                  <a:schemeClr val="tx1"/>
                </a:solidFill>
              </a:rPr>
              <a:t>: Two wheels over the curb is scored as a Dangerous Action </a:t>
            </a:r>
            <a:r>
              <a:rPr lang="en-US" sz="1200" b="1" i="1" dirty="0">
                <a:solidFill>
                  <a:schemeClr val="tx1"/>
                </a:solidFill>
              </a:rPr>
              <a:t>(DA)</a:t>
            </a:r>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94</a:t>
            </a:fld>
            <a:endParaRPr lang="en-US"/>
          </a:p>
        </p:txBody>
      </p:sp>
    </p:spTree>
    <p:extLst>
      <p:ext uri="{BB962C8B-B14F-4D97-AF65-F5344CB8AC3E}">
        <p14:creationId xmlns:p14="http://schemas.microsoft.com/office/powerpoint/2010/main" val="51842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dirty="0">
              <a:solidFill>
                <a:schemeClr val="tx1"/>
              </a:solidFill>
            </a:endParaRPr>
          </a:p>
          <a:p>
            <a:r>
              <a:rPr lang="en-US" sz="1200" b="1" i="1" dirty="0">
                <a:solidFill>
                  <a:schemeClr val="tx1"/>
                </a:solidFill>
              </a:rPr>
              <a:t>NOTE</a:t>
            </a:r>
            <a:r>
              <a:rPr lang="en-US" sz="1200" i="1" dirty="0">
                <a:solidFill>
                  <a:schemeClr val="tx1"/>
                </a:solidFill>
              </a:rPr>
              <a:t>: Two wheels over the curb is scored as a Dangerous Action </a:t>
            </a:r>
            <a:r>
              <a:rPr lang="en-US" sz="1200" b="1" i="1" dirty="0">
                <a:solidFill>
                  <a:schemeClr val="tx1"/>
                </a:solidFill>
              </a:rPr>
              <a:t>(DA)</a:t>
            </a:r>
            <a:endParaRPr lang="en-US" dirty="0"/>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95</a:t>
            </a:fld>
            <a:endParaRPr lang="en-US"/>
          </a:p>
        </p:txBody>
      </p:sp>
    </p:spTree>
    <p:extLst>
      <p:ext uri="{BB962C8B-B14F-4D97-AF65-F5344CB8AC3E}">
        <p14:creationId xmlns:p14="http://schemas.microsoft.com/office/powerpoint/2010/main" val="1535170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98</a:t>
            </a:fld>
            <a:endParaRPr lang="en-US"/>
          </a:p>
        </p:txBody>
      </p:sp>
    </p:spTree>
    <p:extLst>
      <p:ext uri="{BB962C8B-B14F-4D97-AF65-F5344CB8AC3E}">
        <p14:creationId xmlns:p14="http://schemas.microsoft.com/office/powerpoint/2010/main" val="170156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Reminder: </a:t>
            </a:r>
            <a:r>
              <a:rPr lang="en-US" b="0" i="1" dirty="0"/>
              <a:t>Driving to the side of the road is scored under lane travel</a:t>
            </a:r>
          </a:p>
        </p:txBody>
      </p:sp>
      <p:sp>
        <p:nvSpPr>
          <p:cNvPr id="4" name="Slide Number Placeholder 3"/>
          <p:cNvSpPr>
            <a:spLocks noGrp="1"/>
          </p:cNvSpPr>
          <p:nvPr>
            <p:ph type="sldNum" sz="quarter" idx="5"/>
          </p:nvPr>
        </p:nvSpPr>
        <p:spPr/>
        <p:txBody>
          <a:bodyPr/>
          <a:lstStyle/>
          <a:p>
            <a:fld id="{0ECD2651-1308-44CA-B69F-1E28ACEC915D}" type="slidenum">
              <a:rPr lang="en-US" smtClean="0"/>
              <a:t>99</a:t>
            </a:fld>
            <a:endParaRPr lang="en-US"/>
          </a:p>
        </p:txBody>
      </p:sp>
    </p:spTree>
    <p:extLst>
      <p:ext uri="{BB962C8B-B14F-4D97-AF65-F5344CB8AC3E}">
        <p14:creationId xmlns:p14="http://schemas.microsoft.com/office/powerpoint/2010/main" val="2755186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Two wheels over curb or off shoulder of road is a dangerous action </a:t>
            </a:r>
            <a:r>
              <a:rPr lang="en-US" sz="1200" b="1" i="1" dirty="0">
                <a:solidFill>
                  <a:schemeClr val="tx1"/>
                </a:solidFill>
              </a:rPr>
              <a:t>(DA)</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100</a:t>
            </a:fld>
            <a:endParaRPr lang="en-US"/>
          </a:p>
        </p:txBody>
      </p:sp>
    </p:spTree>
    <p:extLst>
      <p:ext uri="{BB962C8B-B14F-4D97-AF65-F5344CB8AC3E}">
        <p14:creationId xmlns:p14="http://schemas.microsoft.com/office/powerpoint/2010/main" val="321623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Times New Roman" panose="02020603050405020304" pitchFamily="18" charset="0"/>
              </a:rPr>
              <a:t>One of most critical things you can do to prepare for your Certified Examiner Course is memorize the required exact Skill Exam verbiage before your CE Training.  Doing this will:</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Allow you to focus on identifying errors and not whether the verbiage is incorrect during the BTW portion of your training.  </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Memorizing verbiage will also increase the overall likelihood of first time passing of your initial certifying Check-ride.</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Depending on the size of your class, the behind the wheel portion of your CE training may only consist of 4 practice scoring drives with 8 observation drives in the back seat.  Spend this time focusing on discovering errors and not being frustrated trying to remember the verbiage!</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Depending on the size of your class, the behind the wheel portion of your CE training may only consist of 4 practice scoring drives with 8 observation drives in the back seat.  Spend this time focusing on discovering errors and not being frustrated trying to remember the verbiage!</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Everyone remembers things differently, use whatever memorization technique that works best for you!  Some remember things by typing or writing phrases multiple times and others find that using flash cards work best to continually quiz oneself.    </a:t>
            </a:r>
          </a:p>
          <a:p>
            <a:pPr marR="0" algn="l" rtl="0"/>
            <a:endParaRPr lang="en-US" sz="18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DAE6C-297F-4528-9A39-1DB5B991A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856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Do not score (</a:t>
            </a:r>
            <a:r>
              <a:rPr lang="en-US" sz="1200" b="1" i="1" dirty="0">
                <a:solidFill>
                  <a:schemeClr val="tx1"/>
                </a:solidFill>
              </a:rPr>
              <a:t>FTC)</a:t>
            </a:r>
            <a:r>
              <a:rPr lang="en-US" sz="1200" i="1" dirty="0">
                <a:solidFill>
                  <a:schemeClr val="tx1"/>
                </a:solidFill>
              </a:rPr>
              <a:t> for bike lane or parking lane when part of making a turn.  Do not score for yellow warning signs or speed bumps.</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102</a:t>
            </a:fld>
            <a:endParaRPr lang="en-US"/>
          </a:p>
        </p:txBody>
      </p:sp>
    </p:spTree>
    <p:extLst>
      <p:ext uri="{BB962C8B-B14F-4D97-AF65-F5344CB8AC3E}">
        <p14:creationId xmlns:p14="http://schemas.microsoft.com/office/powerpoint/2010/main" val="4207783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Movement into another lane or movement of one car width to the left or right is necessary before scoring VIS or SIG under Lane Travel. However, do not score if the lane was protected by a physical barrier (i.e. dividing wall).</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104</a:t>
            </a:fld>
            <a:endParaRPr lang="en-US"/>
          </a:p>
        </p:txBody>
      </p:sp>
    </p:spTree>
    <p:extLst>
      <p:ext uri="{BB962C8B-B14F-4D97-AF65-F5344CB8AC3E}">
        <p14:creationId xmlns:p14="http://schemas.microsoft.com/office/powerpoint/2010/main" val="3783753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tx1"/>
                </a:solidFill>
              </a:rPr>
              <a:t>NOTE:</a:t>
            </a:r>
            <a:r>
              <a:rPr lang="en-US" sz="1200" i="1" dirty="0">
                <a:solidFill>
                  <a:schemeClr val="tx1"/>
                </a:solidFill>
              </a:rPr>
              <a:t>  If more than one tire width is over a marked center line on a two-way street, score as a violation </a:t>
            </a:r>
            <a:r>
              <a:rPr lang="en-US" sz="1200" b="1" i="1" dirty="0">
                <a:solidFill>
                  <a:schemeClr val="tx1"/>
                </a:solidFill>
              </a:rPr>
              <a:t>(VIO)</a:t>
            </a:r>
            <a:r>
              <a:rPr lang="en-US" sz="1200" i="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105</a:t>
            </a:fld>
            <a:endParaRPr lang="en-US"/>
          </a:p>
        </p:txBody>
      </p:sp>
    </p:spTree>
    <p:extLst>
      <p:ext uri="{BB962C8B-B14F-4D97-AF65-F5344CB8AC3E}">
        <p14:creationId xmlns:p14="http://schemas.microsoft.com/office/powerpoint/2010/main" val="295361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107</a:t>
            </a:fld>
            <a:endParaRPr lang="en-US"/>
          </a:p>
        </p:txBody>
      </p:sp>
    </p:spTree>
    <p:extLst>
      <p:ext uri="{BB962C8B-B14F-4D97-AF65-F5344CB8AC3E}">
        <p14:creationId xmlns:p14="http://schemas.microsoft.com/office/powerpoint/2010/main" val="3290085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(2STP) </a:t>
            </a:r>
            <a:r>
              <a:rPr lang="en-US" sz="1200" i="1" dirty="0">
                <a:solidFill>
                  <a:schemeClr val="tx1"/>
                </a:solidFill>
              </a:rPr>
              <a:t>If they stopped within the area of the intersection already, do not score VIO.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NOTE:</a:t>
            </a:r>
            <a:r>
              <a:rPr lang="en-US" sz="1200" i="1" dirty="0"/>
              <a:t>  Do not score if the customer safely edges out and looks for traffic, but doesn’t need to stop a second time</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109</a:t>
            </a:fld>
            <a:endParaRPr lang="en-US"/>
          </a:p>
        </p:txBody>
      </p:sp>
    </p:spTree>
    <p:extLst>
      <p:ext uri="{BB962C8B-B14F-4D97-AF65-F5344CB8AC3E}">
        <p14:creationId xmlns:p14="http://schemas.microsoft.com/office/powerpoint/2010/main" val="2849109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sz="1200" b="1" i="1" dirty="0">
                <a:solidFill>
                  <a:schemeClr val="tx1"/>
                </a:solidFill>
              </a:rPr>
              <a:t>NOTE: </a:t>
            </a:r>
            <a:r>
              <a:rPr lang="en-US" sz="1200" i="1" dirty="0">
                <a:solidFill>
                  <a:schemeClr val="tx1"/>
                </a:solidFill>
              </a:rPr>
              <a:t>Only score when the wheel well of the vehicle has reached the scored location (i.e. do not score if only the bumper is past the marked stop line). If the stop line is so faded as to be too difficult to see do not score. </a:t>
            </a:r>
            <a:r>
              <a:rPr lang="en-US" i="1" dirty="0"/>
              <a:t>An applicant is not required to stop prior to an unmarked sidewalk</a:t>
            </a:r>
            <a:endParaRPr lang="en-US" sz="1200" i="1" dirty="0">
              <a:solidFill>
                <a:schemeClr val="tx1"/>
              </a:solidFill>
            </a:endParaRPr>
          </a:p>
          <a:p>
            <a:pPr lvl="1"/>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110</a:t>
            </a:fld>
            <a:endParaRPr lang="en-US"/>
          </a:p>
        </p:txBody>
      </p:sp>
    </p:spTree>
    <p:extLst>
      <p:ext uri="{BB962C8B-B14F-4D97-AF65-F5344CB8AC3E}">
        <p14:creationId xmlns:p14="http://schemas.microsoft.com/office/powerpoint/2010/main" val="674786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If there is a stop line and crosswalk at the same stop sign, score only the last applicable error. In cases where both SL and CW road markings are present and could be scored, score only crosswalk (CW), however, if the applicant also goes into the intersection, score only INT.</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111</a:t>
            </a:fld>
            <a:endParaRPr lang="en-US"/>
          </a:p>
        </p:txBody>
      </p:sp>
    </p:spTree>
    <p:extLst>
      <p:ext uri="{BB962C8B-B14F-4D97-AF65-F5344CB8AC3E}">
        <p14:creationId xmlns:p14="http://schemas.microsoft.com/office/powerpoint/2010/main" val="1989731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If turning at a traffic light, score VIS under the Left/Right Turn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Do not score the applicant VIO if they enter on a green or yellow light and they do not clear the intersection before the light turns red. If the light is red prior to entering the intersection then score VIO. Score YEL if they entered on a yellow light and could have stopped but did not. A score of ATTN is possible depending on what occurred such as an obvious failure to react safely to pedestrians, road conditions, and other cars.</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113</a:t>
            </a:fld>
            <a:endParaRPr lang="en-US"/>
          </a:p>
        </p:txBody>
      </p:sp>
    </p:spTree>
    <p:extLst>
      <p:ext uri="{BB962C8B-B14F-4D97-AF65-F5344CB8AC3E}">
        <p14:creationId xmlns:p14="http://schemas.microsoft.com/office/powerpoint/2010/main" val="2301302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If there is a stop line and crosswalk at the same traffic signal light, score the last applicable error. In cases where both SL and CW road markings are present and could be scored, score only crosswalk (CW).</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114</a:t>
            </a:fld>
            <a:endParaRPr lang="en-US"/>
          </a:p>
        </p:txBody>
      </p:sp>
    </p:spTree>
    <p:extLst>
      <p:ext uri="{BB962C8B-B14F-4D97-AF65-F5344CB8AC3E}">
        <p14:creationId xmlns:p14="http://schemas.microsoft.com/office/powerpoint/2010/main" val="780893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(ROR) </a:t>
            </a:r>
            <a:r>
              <a:rPr lang="en-US" sz="1200" i="1" dirty="0">
                <a:solidFill>
                  <a:schemeClr val="tx1"/>
                </a:solidFill>
              </a:rPr>
              <a:t>Do not score if vision is obscured or if the ability to make turn safely is in question</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115</a:t>
            </a:fld>
            <a:endParaRPr lang="en-US"/>
          </a:p>
        </p:txBody>
      </p:sp>
    </p:spTree>
    <p:extLst>
      <p:ext uri="{BB962C8B-B14F-4D97-AF65-F5344CB8AC3E}">
        <p14:creationId xmlns:p14="http://schemas.microsoft.com/office/powerpoint/2010/main" val="139551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Times New Roman" panose="02020603050405020304" pitchFamily="18" charset="0"/>
              </a:rPr>
              <a:t>Knowing the footprint or the layout of the Drive Test Score Sheet and understanding where, or just as importantly, where not the error is listed will be a critical piece of your training!</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Let’s take a look to see if we can break the Drive Test Score Sheet down into quadrants that make it easier to find what we are looking for.</a:t>
            </a:r>
          </a:p>
          <a:p>
            <a:pPr marR="0" algn="l" rtl="0"/>
            <a:r>
              <a:rPr lang="en-US" sz="1800" b="0" i="0" u="none" strike="noStrike" baseline="0" dirty="0">
                <a:latin typeface="Times New Roman" panose="02020603050405020304" pitchFamily="18" charset="0"/>
              </a:rPr>
              <a:t>Quadrant one on the upper left hand side list all the maneuver areas.</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Quadrant two and three indicate where most of the primary driving errors occur while traveling between maneuvers.  </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While as important to identify, quadrant four, contains some of the less frequent occurring, secondary errors that occur while traveling between maneuvers.</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 Maneuvers- You will NEVER reference this portion of the score sheet until the maneuver. Don’t get “lost” looking for an error in this part of the Drive sheet if you are traveling between maneuvers.   </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Remember, as the certified examiner YOU control when the applicant leaves the maneuver; this should give you ample time to find the appropriate errors before continuing.  There should be no reason to look at this quadrant of the score sheet while the vehicle is on the road in motion, less exiting the maneuver.</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The remaining areas of the drive test score sheet indicate errors that typically occur while traveling between maneuvers.  Statistically, a majority of the non-maneuver related errors occur here.</a:t>
            </a:r>
          </a:p>
          <a:p>
            <a:pPr marR="0" algn="l" rtl="0"/>
            <a:r>
              <a:rPr lang="en-US" sz="1800" b="0" i="0" u="none" strike="noStrike" baseline="0" dirty="0">
                <a:latin typeface="Times New Roman" panose="02020603050405020304" pitchFamily="18" charset="0"/>
              </a:rPr>
              <a:t>Understanding where on the Driving test score sheet that the errors are listed, is critical in becoming a certified examiner; the use of muscle memory techniques can help greatly while you start your training.</a:t>
            </a:r>
          </a:p>
          <a:p>
            <a:pPr marR="0" algn="l" rtl="0"/>
            <a:endParaRPr lang="en-US" sz="18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DAE6C-297F-4528-9A39-1DB5B991A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792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2" indent="0">
              <a:lnSpc>
                <a:spcPct val="90000"/>
              </a:lnSpc>
              <a:buNone/>
            </a:pPr>
            <a:r>
              <a:rPr lang="en-US" sz="1200" b="1" i="1" dirty="0">
                <a:solidFill>
                  <a:schemeClr val="tx1"/>
                </a:solidFill>
              </a:rPr>
              <a:t>NOTE: (HANDS) Only score when the car is in motion. </a:t>
            </a:r>
            <a:r>
              <a:rPr lang="en-US" sz="1200" i="1" dirty="0">
                <a:solidFill>
                  <a:schemeClr val="tx1"/>
                </a:solidFill>
              </a:rPr>
              <a:t> Do not score HANDS if an applicant’s hand position changes or are inside the rim of the steering wheel during turns, as long as they return to proper hand control position after turning is complete. Use visual approximation to evaluate. If you are unsure, do not score.</a:t>
            </a:r>
          </a:p>
          <a:p>
            <a:pPr marL="514350" lvl="2" indent="0">
              <a:lnSpc>
                <a:spcPct val="90000"/>
              </a:lnSpc>
              <a:buNone/>
            </a:pPr>
            <a:endParaRPr lang="en-US" sz="1200" b="1" i="1" dirty="0">
              <a:solidFill>
                <a:schemeClr val="tx1"/>
              </a:solidFill>
            </a:endParaRPr>
          </a:p>
          <a:p>
            <a:pPr marL="514350" lvl="2" indent="0">
              <a:lnSpc>
                <a:spcPct val="90000"/>
              </a:lnSpc>
              <a:buNone/>
            </a:pPr>
            <a:r>
              <a:rPr lang="en-US" sz="1200" b="1" i="1" dirty="0">
                <a:solidFill>
                  <a:schemeClr val="tx1"/>
                </a:solidFill>
              </a:rPr>
              <a:t>NOTE: </a:t>
            </a:r>
            <a:r>
              <a:rPr lang="en-US" sz="1200" i="1" dirty="0">
                <a:solidFill>
                  <a:schemeClr val="tx1"/>
                </a:solidFill>
              </a:rPr>
              <a:t>Do not use the ability to touch thumbs together as a measure of the 1/3 rule. This is due to the differences in hand sizes. Only apply rules defined in the manual.</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116</a:t>
            </a:fld>
            <a:endParaRPr lang="en-US"/>
          </a:p>
        </p:txBody>
      </p:sp>
    </p:spTree>
    <p:extLst>
      <p:ext uri="{BB962C8B-B14F-4D97-AF65-F5344CB8AC3E}">
        <p14:creationId xmlns:p14="http://schemas.microsoft.com/office/powerpoint/2010/main" val="1062228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a:t>
            </a:r>
            <a:r>
              <a:rPr lang="en-US" sz="1200" b="1" i="1" dirty="0">
                <a:solidFill>
                  <a:schemeClr val="tx1"/>
                </a:solidFill>
              </a:rPr>
              <a:t>(START) </a:t>
            </a:r>
            <a:r>
              <a:rPr lang="en-US" sz="1200" i="1" dirty="0">
                <a:solidFill>
                  <a:schemeClr val="tx1"/>
                </a:solidFill>
              </a:rPr>
              <a:t>do not score if the applicant grinds the ignition.</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121</a:t>
            </a:fld>
            <a:endParaRPr lang="en-US"/>
          </a:p>
        </p:txBody>
      </p:sp>
    </p:spTree>
    <p:extLst>
      <p:ext uri="{BB962C8B-B14F-4D97-AF65-F5344CB8AC3E}">
        <p14:creationId xmlns:p14="http://schemas.microsoft.com/office/powerpoint/2010/main" val="3057448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tx1"/>
                </a:solidFill>
              </a:rPr>
              <a:t>NOTE:</a:t>
            </a:r>
            <a:r>
              <a:rPr lang="en-US" sz="1200" i="1" dirty="0">
                <a:solidFill>
                  <a:schemeClr val="tx1"/>
                </a:solidFill>
              </a:rPr>
              <a:t>  If vision is obstructed due to windows being fogged by rain, ice, snow or other conditions and the customer proceeds without taking action causing driving to become hazardous, score as a Dangerous Action </a:t>
            </a:r>
            <a:r>
              <a:rPr lang="en-US" sz="1200" b="1" i="1" dirty="0">
                <a:solidFill>
                  <a:schemeClr val="tx1"/>
                </a:solidFill>
              </a:rPr>
              <a:t>(DA).</a:t>
            </a:r>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123</a:t>
            </a:fld>
            <a:endParaRPr lang="en-US"/>
          </a:p>
        </p:txBody>
      </p:sp>
    </p:spTree>
    <p:extLst>
      <p:ext uri="{BB962C8B-B14F-4D97-AF65-F5344CB8AC3E}">
        <p14:creationId xmlns:p14="http://schemas.microsoft.com/office/powerpoint/2010/main" val="3902172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a:t>
            </a:r>
            <a:r>
              <a:rPr lang="en-US" sz="1200" i="1" dirty="0">
                <a:solidFill>
                  <a:schemeClr val="tx1"/>
                </a:solidFill>
              </a:rPr>
              <a:t>  Do not score if a customer approaches a stop sign or red traffic light, stops and then signals their intent to turn prior to proceeding.</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124</a:t>
            </a:fld>
            <a:endParaRPr lang="en-US"/>
          </a:p>
        </p:txBody>
      </p:sp>
    </p:spTree>
    <p:extLst>
      <p:ext uri="{BB962C8B-B14F-4D97-AF65-F5344CB8AC3E}">
        <p14:creationId xmlns:p14="http://schemas.microsoft.com/office/powerpoint/2010/main" val="1788672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(SPD) </a:t>
            </a:r>
            <a:r>
              <a:rPr lang="en-US" b="0" i="1" dirty="0"/>
              <a:t>This is a measure of how safe the turn is being made and is scored when excessive braking occurs. </a:t>
            </a:r>
          </a:p>
        </p:txBody>
      </p:sp>
      <p:sp>
        <p:nvSpPr>
          <p:cNvPr id="4" name="Slide Number Placeholder 3"/>
          <p:cNvSpPr>
            <a:spLocks noGrp="1"/>
          </p:cNvSpPr>
          <p:nvPr>
            <p:ph type="sldNum" sz="quarter" idx="5"/>
          </p:nvPr>
        </p:nvSpPr>
        <p:spPr/>
        <p:txBody>
          <a:bodyPr/>
          <a:lstStyle/>
          <a:p>
            <a:fld id="{0ECD2651-1308-44CA-B69F-1E28ACEC915D}" type="slidenum">
              <a:rPr lang="en-US" smtClean="0"/>
              <a:t>125</a:t>
            </a:fld>
            <a:endParaRPr lang="en-US"/>
          </a:p>
        </p:txBody>
      </p:sp>
    </p:spTree>
    <p:extLst>
      <p:ext uri="{BB962C8B-B14F-4D97-AF65-F5344CB8AC3E}">
        <p14:creationId xmlns:p14="http://schemas.microsoft.com/office/powerpoint/2010/main" val="3709192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(POS) </a:t>
            </a:r>
            <a:r>
              <a:rPr lang="en-US" sz="1200" i="1" dirty="0">
                <a:solidFill>
                  <a:schemeClr val="tx1"/>
                </a:solidFill>
              </a:rPr>
              <a:t>Do not score when barriers such as parked cars preclude a car from passing. For unmarked roads, use visual approximation of the centerline when making a left turn.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A39D4-1A9F-4AB7-BA18-D525EC6E8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FOR EXAMPLE: (LANES) </a:t>
            </a:r>
            <a:r>
              <a:rPr lang="en-US" sz="1200" i="1" dirty="0">
                <a:solidFill>
                  <a:schemeClr val="tx1"/>
                </a:solidFill>
              </a:rPr>
              <a:t>This situation is when applicants straddle lanes going in the same direction of travel during a turn. This can occur on any road having more than one lane of travel in the same direction.</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128</a:t>
            </a:fld>
            <a:endParaRPr lang="en-US"/>
          </a:p>
        </p:txBody>
      </p:sp>
    </p:spTree>
    <p:extLst>
      <p:ext uri="{BB962C8B-B14F-4D97-AF65-F5344CB8AC3E}">
        <p14:creationId xmlns:p14="http://schemas.microsoft.com/office/powerpoint/2010/main" val="1799196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tx1"/>
                </a:solidFill>
              </a:rPr>
              <a:t>NOTE:</a:t>
            </a:r>
            <a:r>
              <a:rPr lang="en-US" sz="1200" i="1" dirty="0">
                <a:solidFill>
                  <a:schemeClr val="tx1"/>
                </a:solidFill>
              </a:rPr>
              <a:t>  An uncontrolled intersection is a 3 or 4-way intersection without any signs, lights or traffic devices that control traffic flow. Score only when turn is not made.</a:t>
            </a:r>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130</a:t>
            </a:fld>
            <a:endParaRPr lang="en-US"/>
          </a:p>
        </p:txBody>
      </p:sp>
    </p:spTree>
    <p:extLst>
      <p:ext uri="{BB962C8B-B14F-4D97-AF65-F5344CB8AC3E}">
        <p14:creationId xmlns:p14="http://schemas.microsoft.com/office/powerpoint/2010/main" val="2947982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tx1"/>
                </a:solidFill>
              </a:rPr>
              <a:t>NOTE:</a:t>
            </a:r>
            <a:r>
              <a:rPr lang="en-US" sz="1200" i="1" dirty="0">
                <a:solidFill>
                  <a:schemeClr val="tx1"/>
                </a:solidFill>
              </a:rPr>
              <a:t>  Deductions are only scored under uncontrolled intersections when driving straight thru them. If a turn is made, it is scored under Left/Right Turn sections. </a:t>
            </a:r>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131</a:t>
            </a:fld>
            <a:endParaRPr lang="en-US"/>
          </a:p>
        </p:txBody>
      </p:sp>
    </p:spTree>
    <p:extLst>
      <p:ext uri="{BB962C8B-B14F-4D97-AF65-F5344CB8AC3E}">
        <p14:creationId xmlns:p14="http://schemas.microsoft.com/office/powerpoint/2010/main" val="3980999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132</a:t>
            </a:fld>
            <a:endParaRPr lang="en-US"/>
          </a:p>
        </p:txBody>
      </p:sp>
    </p:spTree>
    <p:extLst>
      <p:ext uri="{BB962C8B-B14F-4D97-AF65-F5344CB8AC3E}">
        <p14:creationId xmlns:p14="http://schemas.microsoft.com/office/powerpoint/2010/main" val="228401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Times New Roman" panose="02020603050405020304" pitchFamily="18" charset="0"/>
              </a:rPr>
              <a:t>Understanding where on the Driving test score sheet that the errors are listed, is critical in becoming a certified examiner; the use of muscle memory techniques can help greatly while you start your training.</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Muscle memory is defined as the ability to reproduce a particular movement without conscious thought, acquired as a result of frequent repetition of that movement.</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Go to the resource tab and print off a copy of both the Driving Test Scoresheet and the DTS Muscle Memory Exercise to use a simple method to building that mental site picture of the score sheet.</a:t>
            </a:r>
          </a:p>
          <a:p>
            <a:endParaRPr lang="en-US" dirty="0"/>
          </a:p>
          <a:p>
            <a:r>
              <a:rPr lang="en-US" dirty="0"/>
              <a:t>--</a:t>
            </a:r>
          </a:p>
          <a:p>
            <a:endParaRPr lang="en-US" dirty="0"/>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While looking at the DTS muscle memory exercise sheet, select a non-maneuver category in your mind.</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Without looking at the score sheet, place your finger, pencil or pen where you think that category is located.  Now look down at the Driving test score sheet:</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Are you in the same quadrant?</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Are you right on? Repeat this multiple times until it becomes second nature as to where each category is.  </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Remember, the more time you spend searching for where to score, the less time you are watching the road / applicant!  </a:t>
            </a:r>
          </a:p>
          <a:p>
            <a:pPr marR="0" algn="l" rtl="0"/>
            <a:r>
              <a:rPr lang="en-US" sz="1800" b="0" i="0" u="none" strike="noStrike" baseline="0" dirty="0">
                <a:latin typeface="Times New Roman" panose="02020603050405020304" pitchFamily="18" charset="0"/>
              </a:rPr>
              <a:t>--</a:t>
            </a:r>
          </a:p>
          <a:p>
            <a:pPr marR="0" algn="l" rtl="0"/>
            <a:r>
              <a:rPr lang="en-US" sz="1800" b="0" i="0" u="none" strike="noStrike" baseline="0" dirty="0">
                <a:latin typeface="Times New Roman" panose="02020603050405020304" pitchFamily="18" charset="0"/>
              </a:rPr>
              <a:t>Understanding quickly where an error should be marked, along with having the exact verbiage prior to the start of your Certified Examiner course will boost your confidence and make your initial training much less stressful!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DAE6C-297F-4528-9A39-1DB5B991A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3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Do not score for crossing lines if directed by cones, police officer, or as legally necessary and safe to do.</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133</a:t>
            </a:fld>
            <a:endParaRPr lang="en-US"/>
          </a:p>
        </p:txBody>
      </p:sp>
    </p:spTree>
    <p:extLst>
      <p:ext uri="{BB962C8B-B14F-4D97-AF65-F5344CB8AC3E}">
        <p14:creationId xmlns:p14="http://schemas.microsoft.com/office/powerpoint/2010/main" val="2819896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
            </a:r>
            <a:r>
              <a:rPr lang="en-US" sz="1200" i="1" dirty="0">
                <a:solidFill>
                  <a:schemeClr val="tx1"/>
                </a:solidFill>
              </a:rPr>
              <a:t>Do not score ROW if the applicant cuts someone off while changing lanes without a reaction by other drivers (e.g. swerves, brakes, etc.). If the examiner intervenes due to being in imminent danger of collision, then score DA. If the driver fails to react safely to others, a score of ATTN is possible</a:t>
            </a:r>
            <a:r>
              <a:rPr lang="en-US" dirty="0">
                <a:solidFill>
                  <a:schemeClr val="tx1"/>
                </a:solidFill>
              </a:rPr>
              <a:t>.</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137</a:t>
            </a:fld>
            <a:endParaRPr lang="en-US"/>
          </a:p>
        </p:txBody>
      </p:sp>
    </p:spTree>
    <p:extLst>
      <p:ext uri="{BB962C8B-B14F-4D97-AF65-F5344CB8AC3E}">
        <p14:creationId xmlns:p14="http://schemas.microsoft.com/office/powerpoint/2010/main" val="10136668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NOTE: (ATTN) </a:t>
            </a:r>
            <a:r>
              <a:rPr lang="en-US" sz="1200" i="1" dirty="0">
                <a:solidFill>
                  <a:schemeClr val="tx1"/>
                </a:solidFill>
              </a:rPr>
              <a:t>Examiners must be able to describe what occurred to the applicant. Do not score for failure to stop talking during the test; instead redirect the applicant. Do not score for not following a caution 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400050" lvl="1">
              <a:buNone/>
            </a:pPr>
            <a:r>
              <a:rPr lang="en-US" sz="1200" b="1" i="1" dirty="0">
                <a:solidFill>
                  <a:schemeClr val="tx1"/>
                </a:solidFill>
              </a:rPr>
              <a:t>NOTE: (SLOW)  </a:t>
            </a:r>
            <a:r>
              <a:rPr lang="en-US" sz="1200" i="1" dirty="0">
                <a:solidFill>
                  <a:schemeClr val="tx1"/>
                </a:solidFill>
              </a:rPr>
              <a:t>After scoring, the examiner is to advise the customer to “drive the posted speed limit.”, mentioning how fast the applicant is driving. If the customer continues to drive more than 10 mph below the speed limit after being advised two times, they can be disqualified for Failing to Perform </a:t>
            </a:r>
            <a:r>
              <a:rPr lang="en-US" sz="1200" b="1" i="1" dirty="0">
                <a:solidFill>
                  <a:schemeClr val="tx1"/>
                </a:solidFill>
              </a:rPr>
              <a:t>(FTP)</a:t>
            </a:r>
            <a:endParaRPr lang="en-US" sz="12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139</a:t>
            </a:fld>
            <a:endParaRPr lang="en-US"/>
          </a:p>
        </p:txBody>
      </p:sp>
    </p:spTree>
    <p:extLst>
      <p:ext uri="{BB962C8B-B14F-4D97-AF65-F5344CB8AC3E}">
        <p14:creationId xmlns:p14="http://schemas.microsoft.com/office/powerpoint/2010/main" val="10960650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a:t>
            </a:r>
            <a:r>
              <a:rPr lang="en-US" i="1" dirty="0"/>
              <a:t>If the applicant leaves their parking brake on while attempting to leave the parking lot, do not score, but do advise the applicant so they do not cause damage to their vehicle.</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143</a:t>
            </a:fld>
            <a:endParaRPr lang="en-US"/>
          </a:p>
        </p:txBody>
      </p:sp>
    </p:spTree>
    <p:extLst>
      <p:ext uri="{BB962C8B-B14F-4D97-AF65-F5344CB8AC3E}">
        <p14:creationId xmlns:p14="http://schemas.microsoft.com/office/powerpoint/2010/main" val="2237643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144</a:t>
            </a:fld>
            <a:endParaRPr lang="en-US"/>
          </a:p>
        </p:txBody>
      </p:sp>
    </p:spTree>
    <p:extLst>
      <p:ext uri="{BB962C8B-B14F-4D97-AF65-F5344CB8AC3E}">
        <p14:creationId xmlns:p14="http://schemas.microsoft.com/office/powerpoint/2010/main" val="368788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Job Aid</a:t>
            </a:r>
          </a:p>
        </p:txBody>
      </p:sp>
      <p:sp>
        <p:nvSpPr>
          <p:cNvPr id="4" name="Slide Number Placeholder 3"/>
          <p:cNvSpPr>
            <a:spLocks noGrp="1"/>
          </p:cNvSpPr>
          <p:nvPr>
            <p:ph type="sldNum" sz="quarter" idx="5"/>
          </p:nvPr>
        </p:nvSpPr>
        <p:spPr/>
        <p:txBody>
          <a:bodyPr/>
          <a:lstStyle/>
          <a:p>
            <a:fld id="{0ECD2651-1308-44CA-B69F-1E28ACEC915D}" type="slidenum">
              <a:rPr lang="en-US" smtClean="0"/>
              <a:t>13</a:t>
            </a:fld>
            <a:endParaRPr lang="en-US"/>
          </a:p>
        </p:txBody>
      </p:sp>
    </p:spTree>
    <p:extLst>
      <p:ext uri="{BB962C8B-B14F-4D97-AF65-F5344CB8AC3E}">
        <p14:creationId xmlns:p14="http://schemas.microsoft.com/office/powerpoint/2010/main" val="332010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ea typeface="Times New Roman" panose="02020603050405020304" pitchFamily="18" charset="0"/>
              </a:rPr>
              <a:t>Note: </a:t>
            </a:r>
            <a:r>
              <a:rPr lang="en-US" sz="1200" dirty="0">
                <a:effectLst/>
                <a:ea typeface="Times New Roman" panose="02020603050405020304" pitchFamily="18" charset="0"/>
              </a:rPr>
              <a:t>Only original or certified copies of authentic documents from issuing authorities are accepted for evidence of identification.</a:t>
            </a:r>
          </a:p>
          <a:p>
            <a:endParaRPr lang="en-US" dirty="0"/>
          </a:p>
        </p:txBody>
      </p:sp>
      <p:sp>
        <p:nvSpPr>
          <p:cNvPr id="4" name="Slide Number Placeholder 3"/>
          <p:cNvSpPr>
            <a:spLocks noGrp="1"/>
          </p:cNvSpPr>
          <p:nvPr>
            <p:ph type="sldNum" sz="quarter" idx="5"/>
          </p:nvPr>
        </p:nvSpPr>
        <p:spPr/>
        <p:txBody>
          <a:bodyPr/>
          <a:lstStyle/>
          <a:p>
            <a:fld id="{0ECD2651-1308-44CA-B69F-1E28ACEC915D}" type="slidenum">
              <a:rPr lang="en-US" smtClean="0"/>
              <a:t>21</a:t>
            </a:fld>
            <a:endParaRPr lang="en-US"/>
          </a:p>
        </p:txBody>
      </p:sp>
    </p:spTree>
    <p:extLst>
      <p:ext uri="{BB962C8B-B14F-4D97-AF65-F5344CB8AC3E}">
        <p14:creationId xmlns:p14="http://schemas.microsoft.com/office/powerpoint/2010/main" val="347852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Temporary Authorization to Drive</a:t>
            </a:r>
          </a:p>
        </p:txBody>
      </p:sp>
      <p:sp>
        <p:nvSpPr>
          <p:cNvPr id="4" name="Slide Number Placeholder 3"/>
          <p:cNvSpPr>
            <a:spLocks noGrp="1"/>
          </p:cNvSpPr>
          <p:nvPr>
            <p:ph type="sldNum" sz="quarter" idx="5"/>
          </p:nvPr>
        </p:nvSpPr>
        <p:spPr/>
        <p:txBody>
          <a:bodyPr/>
          <a:lstStyle/>
          <a:p>
            <a:fld id="{0ECD2651-1308-44CA-B69F-1E28ACEC915D}" type="slidenum">
              <a:rPr lang="en-US" smtClean="0"/>
              <a:t>23</a:t>
            </a:fld>
            <a:endParaRPr lang="en-US"/>
          </a:p>
        </p:txBody>
      </p:sp>
    </p:spTree>
    <p:extLst>
      <p:ext uri="{BB962C8B-B14F-4D97-AF65-F5344CB8AC3E}">
        <p14:creationId xmlns:p14="http://schemas.microsoft.com/office/powerpoint/2010/main" val="291515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3A53DD2-05D6-4E37-A481-3A096B628914}"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14685466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8C49FA-8B6A-4786-B2CB-8739F9860EE0}"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17652408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41F1D-BC66-4C0D-9348-91A27E63498B}"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2130898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9C176-E3F5-441F-B790-DEAB66F1C517}"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1984473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FFBC-82AA-431D-B692-9CC31603E2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88FEAB-1465-42DD-AC1C-38D4C5600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5624A3-D708-4706-97F9-81E0BD689D24}"/>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7D2D9811-7EDF-4F02-B3F8-BB9A4C1FD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01997-3F8A-46B7-BC79-316E7A4DF9CE}"/>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3321737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A9FA-F46A-43B6-A0F0-6C2B3D909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DF51-694D-4951-A5F5-4D989E75E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E0B9-79E2-4C9F-96B6-7961C6A079AD}"/>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E9A62877-EF2A-422B-B57E-702B4C9E0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98820-BC6F-4000-BE4C-06D82FFF1A43}"/>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41515430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0CC3-897A-4BDA-A753-18F9CF970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B86B76-30D2-4CE5-9526-D76DD3D6F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61C2F-CD91-4E50-B9E3-63DD4980D37D}"/>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52B0BC69-E6C6-4123-B89D-26F104685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06F2D-B474-4BC9-936F-149B76B4ECD8}"/>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42506094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61E7-19E2-44FD-BFE1-CF79495BD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1FB71-E1C4-46F8-882F-BCB52F1C6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819F00-B87A-498D-A187-3988ECD93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3090E-22F1-484C-891C-6F1431494FE2}"/>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6" name="Footer Placeholder 5">
            <a:extLst>
              <a:ext uri="{FF2B5EF4-FFF2-40B4-BE49-F238E27FC236}">
                <a16:creationId xmlns:a16="http://schemas.microsoft.com/office/drawing/2014/main" id="{847D6BAB-08EB-4428-9D08-447B1C914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35530-EAFD-44BC-8F1E-19F8C4263FE5}"/>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3267251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A35D-B062-44CC-B251-3265357E6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557AFF-FE40-403E-B520-AFBF9F109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3E1B4-AFBF-4A46-9064-CDBFCE74A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1BC88-229F-4276-849E-274451389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29197-041D-4C4B-A3DB-E7ACC3C6C6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0376EB-6D81-4248-BC39-167F12F9C02C}"/>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8" name="Footer Placeholder 7">
            <a:extLst>
              <a:ext uri="{FF2B5EF4-FFF2-40B4-BE49-F238E27FC236}">
                <a16:creationId xmlns:a16="http://schemas.microsoft.com/office/drawing/2014/main" id="{6DE81CD1-CFAF-4A9F-B42E-AAECCD2D2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1127A-5E1C-4EF6-AD87-2DD0FE4D7D43}"/>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31872255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ABC9-3035-4BF7-BB09-2C46A9420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A490E1-8C38-43AE-A413-3AAD389E749F}"/>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4" name="Footer Placeholder 3">
            <a:extLst>
              <a:ext uri="{FF2B5EF4-FFF2-40B4-BE49-F238E27FC236}">
                <a16:creationId xmlns:a16="http://schemas.microsoft.com/office/drawing/2014/main" id="{5B74C0A3-256E-45BD-BBFA-508AFA12E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D6054E-2B01-4B17-A5B2-3FAD77A45E8A}"/>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38621294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36116-C4C8-4443-9B2E-6DA9393BCB65}"/>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3" name="Footer Placeholder 2">
            <a:extLst>
              <a:ext uri="{FF2B5EF4-FFF2-40B4-BE49-F238E27FC236}">
                <a16:creationId xmlns:a16="http://schemas.microsoft.com/office/drawing/2014/main" id="{9F52A5F9-02AA-4959-92B5-26DE3A9EA1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8FCF0-E167-486B-BAF8-99A872D3041D}"/>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1025692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569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bg2">
                    <a:lumMod val="50000"/>
                  </a:schemeClr>
                </a:solidFill>
              </a:defRPr>
            </a:lvl2pPr>
            <a:lvl3pPr>
              <a:defRPr>
                <a:solidFill>
                  <a:schemeClr val="bg2">
                    <a:lumMod val="50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F04DA7-26E9-4E91-AB77-5FEF6FDFA5A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22043311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39E6-779A-4B7A-8F5A-69A901A14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F23083-98F8-4FED-BC49-A98622DB3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08C633-E4A1-4986-AD7D-A4700B8C3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69406-4637-4052-B8B5-17B952FF92B9}"/>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6" name="Footer Placeholder 5">
            <a:extLst>
              <a:ext uri="{FF2B5EF4-FFF2-40B4-BE49-F238E27FC236}">
                <a16:creationId xmlns:a16="http://schemas.microsoft.com/office/drawing/2014/main" id="{C53929D5-EC2A-4EE2-8CE9-897621AB0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3E942-8E91-42CE-A3A2-7C4A5826176B}"/>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11071930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25D8-BD4F-41B4-9907-489ACEB6E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F6D2A-7D33-423A-BA33-E18F8F89F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17FE1-8A49-4A58-AA63-ED22DA1D2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9E52F-DE90-4D71-9BB8-2660D860188D}"/>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6" name="Footer Placeholder 5">
            <a:extLst>
              <a:ext uri="{FF2B5EF4-FFF2-40B4-BE49-F238E27FC236}">
                <a16:creationId xmlns:a16="http://schemas.microsoft.com/office/drawing/2014/main" id="{D74C70A0-FBD1-4CDF-86FA-76203A09F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8DDC1-3165-4ABA-A4F1-DC713A9B9DA6}"/>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24456765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EE3C-4113-448D-BBD5-74065C575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381670-8184-4770-9032-896099498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FD0F-187C-4B65-816B-8CC141336363}"/>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49B7C639-B242-4D3E-BAC7-054607CE4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C2CCB-6EFD-4B08-ACD5-A8AECC24730F}"/>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33084683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86338-793A-4FB8-B94A-FE2BBC811B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3D7BBC-76ED-48D7-83A9-183989FE6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8086-410D-475E-AD81-C44EF359D872}"/>
              </a:ext>
            </a:extLst>
          </p:cNvPr>
          <p:cNvSpPr>
            <a:spLocks noGrp="1"/>
          </p:cNvSpPr>
          <p:nvPr>
            <p:ph type="dt" sz="half" idx="10"/>
          </p:nvPr>
        </p:nvSpPr>
        <p:spPr/>
        <p:txBody>
          <a:body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3C3F80FF-1065-43FD-8343-A6344B54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EE1EA-DAA1-4F07-A48F-AF1DC6E4B02A}"/>
              </a:ext>
            </a:extLst>
          </p:cNvPr>
          <p:cNvSpPr>
            <a:spLocks noGrp="1"/>
          </p:cNvSpPr>
          <p:nvPr>
            <p:ph type="sldNum" sz="quarter" idx="12"/>
          </p:nvPr>
        </p:nvSpPr>
        <p:spPr/>
        <p:txBody>
          <a:bodyPr/>
          <a:lstStyle/>
          <a:p>
            <a:fld id="{9097EDED-F152-40FA-AB51-9455A31AC358}" type="slidenum">
              <a:rPr lang="en-US" smtClean="0"/>
              <a:t>‹#›</a:t>
            </a:fld>
            <a:endParaRPr lang="en-US"/>
          </a:p>
        </p:txBody>
      </p:sp>
    </p:spTree>
    <p:extLst>
      <p:ext uri="{BB962C8B-B14F-4D97-AF65-F5344CB8AC3E}">
        <p14:creationId xmlns:p14="http://schemas.microsoft.com/office/powerpoint/2010/main" val="20299240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F04DA7-26E9-4E91-AB77-5FEF6FDFA5A9}"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11024921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550D97D-FDE3-4F4C-B209-A5D697943E46}" type="datetime1">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19249746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2BEE06-0BF3-4FBD-9ABE-511C3932866B}"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3390414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31E96A4-9525-4379-BD2A-30328A5B6B43}" type="datetime1">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20175948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4618888-5BF8-4710-B88C-8DBF360CFACB}" type="datetime1">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21320431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1FB0B-1C1F-47A1-8C4F-07E101414C2E}" type="datetime1">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39931695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F5C95-283B-4EF6-81FD-181CA4DE067C}" type="datetime1">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ED9-DD0F-47D2-B3CB-AEA55D784533}" type="slidenum">
              <a:rPr lang="en-US" smtClean="0"/>
              <a:t>‹#›</a:t>
            </a:fld>
            <a:endParaRPr lang="en-US"/>
          </a:p>
        </p:txBody>
      </p:sp>
    </p:spTree>
    <p:extLst>
      <p:ext uri="{BB962C8B-B14F-4D97-AF65-F5344CB8AC3E}">
        <p14:creationId xmlns:p14="http://schemas.microsoft.com/office/powerpoint/2010/main" val="27879687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E92AE-0F8C-4029-968F-0FED9F18D69E}" type="datetime1">
              <a:rPr lang="en-US" smtClean="0"/>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4ED9-DD0F-47D2-B3CB-AEA55D784533}" type="slidenum">
              <a:rPr lang="en-US" smtClean="0"/>
              <a:t>‹#›</a:t>
            </a:fld>
            <a:endParaRPr lang="en-US"/>
          </a:p>
        </p:txBody>
      </p:sp>
      <p:pic>
        <p:nvPicPr>
          <p:cNvPr id="7" name="Content Placeholder 3">
            <a:extLst>
              <a:ext uri="{FF2B5EF4-FFF2-40B4-BE49-F238E27FC236}">
                <a16:creationId xmlns:a16="http://schemas.microsoft.com/office/drawing/2014/main" id="{C68D9D17-AD35-42F0-94BE-3576591E66D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38202" y="5719744"/>
            <a:ext cx="10515596" cy="1028507"/>
          </a:xfrm>
          <a:prstGeom prst="rect">
            <a:avLst/>
          </a:prstGeom>
        </p:spPr>
      </p:pic>
    </p:spTree>
    <p:extLst>
      <p:ext uri="{BB962C8B-B14F-4D97-AF65-F5344CB8AC3E}">
        <p14:creationId xmlns:p14="http://schemas.microsoft.com/office/powerpoint/2010/main" val="385262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B94C9-D2CD-4F90-86B4-72BFD01F5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68906-667A-458C-9C9C-ED854D78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EA444-EAE4-4522-B19B-CD4F99255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BEBEC-F3D7-438C-87B5-F18499F9249D}" type="datetimeFigureOut">
              <a:rPr lang="en-US" smtClean="0"/>
              <a:t>8/15/2023</a:t>
            </a:fld>
            <a:endParaRPr lang="en-US"/>
          </a:p>
        </p:txBody>
      </p:sp>
      <p:sp>
        <p:nvSpPr>
          <p:cNvPr id="5" name="Footer Placeholder 4">
            <a:extLst>
              <a:ext uri="{FF2B5EF4-FFF2-40B4-BE49-F238E27FC236}">
                <a16:creationId xmlns:a16="http://schemas.microsoft.com/office/drawing/2014/main" id="{6F0B468A-2D61-4CDD-856D-3AD8E4EE1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0769A-8F35-4EE7-A1E2-B10BD1978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7EDED-F152-40FA-AB51-9455A31AC358}" type="slidenum">
              <a:rPr lang="en-US" smtClean="0"/>
              <a:t>‹#›</a:t>
            </a:fld>
            <a:endParaRPr lang="en-US"/>
          </a:p>
        </p:txBody>
      </p:sp>
    </p:spTree>
    <p:extLst>
      <p:ext uri="{BB962C8B-B14F-4D97-AF65-F5344CB8AC3E}">
        <p14:creationId xmlns:p14="http://schemas.microsoft.com/office/powerpoint/2010/main" val="1489850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10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8.jpeg"/><Relationship Id="rId5" Type="http://schemas.openxmlformats.org/officeDocument/2006/relationships/image" Target="../media/image147.png"/><Relationship Id="rId4" Type="http://schemas.openxmlformats.org/officeDocument/2006/relationships/image" Target="../media/image146.jpeg"/></Relationships>
</file>

<file path=ppt/slides/_rels/slide10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107.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5.jpeg"/><Relationship Id="rId4" Type="http://schemas.openxmlformats.org/officeDocument/2006/relationships/image" Target="../media/image15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59.jpeg"/><Relationship Id="rId5" Type="http://schemas.openxmlformats.org/officeDocument/2006/relationships/image" Target="../media/image158.png"/><Relationship Id="rId4" Type="http://schemas.openxmlformats.org/officeDocument/2006/relationships/image" Target="../media/image157.jpeg"/></Relationships>
</file>

<file path=ppt/slides/_rels/slide1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1.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3.jpeg"/></Relationships>
</file>

<file path=ppt/slides/_rels/slide11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1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9.jpeg"/></Relationships>
</file>

<file path=ppt/slides/_rels/slide1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117.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1.jpeg"/></Relationships>
</file>

<file path=ppt/slides/_rels/slide12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12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7.png"/></Relationships>
</file>

<file path=ppt/slides/_rels/slide12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9.png"/></Relationships>
</file>

<file path=ppt/slides/_rels/slide12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2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128.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9.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1.jpeg"/></Relationships>
</file>

<file path=ppt/slides/_rels/slide131.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03.jpeg"/></Relationships>
</file>

<file path=ppt/slides/_rels/slide13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13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9.png"/></Relationships>
</file>

<file path=ppt/slides/_rels/slide13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13.png"/><Relationship Id="rId4" Type="http://schemas.openxmlformats.org/officeDocument/2006/relationships/image" Target="../media/image212.png"/></Relationships>
</file>

<file path=ppt/slides/_rels/slide135.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 Id="rId4" Type="http://schemas.openxmlformats.org/officeDocument/2006/relationships/image" Target="../media/image216.jpeg"/></Relationships>
</file>

<file path=ppt/slides/_rels/slide136.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9.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jpeg"/><Relationship Id="rId1" Type="http://schemas.openxmlformats.org/officeDocument/2006/relationships/slideLayout" Target="../slideLayouts/slideLayout2.xml"/><Relationship Id="rId4" Type="http://schemas.openxmlformats.org/officeDocument/2006/relationships/image" Target="../media/image224.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secure.dol.wa.gov/home/acct/training/" TargetMode="External"/><Relationship Id="rId2" Type="http://schemas.openxmlformats.org/officeDocument/2006/relationships/hyperlink" Target="http://www.dol.wa.gov/business/drivertraining/dtforms.html"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mailto:DOLDTSExaminers@dol.w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ecure.dol.wa.gov/home/newDriver.asp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qneMsjB8-bbuDM&amp;tbnid=ShNy7A6cS5V89M:&amp;ved=0CAUQjRw&amp;url=https://tanyavlach.wordpress.com/about/eye-patch-by-maki6/&amp;ei=I66PUtaGO4fJiQKO_oHQCQ&amp;bvm=bv.56988011,d.cGE&amp;psig=AFQjCNHo9KqCUIx2oPydJTUXZeMjduApJg&amp;ust=1385234259471171" TargetMode="External"/><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url?sa=i&amp;rct=j&amp;q=&amp;esrc=s&amp;frm=1&amp;source=images&amp;cd=&amp;cad=rja&amp;docid=s2Ae1dN5sefOKM&amp;tbnid=uTed75Sum0wqOM:&amp;ved=0CAUQjRw&amp;url=http://neurosciencenews.com/sensory-info-prosthetic-hand/&amp;ei=5K6PUs7QMcTTiwLJk4GABA&amp;bvm=bv.56988011,d.cGE&amp;psig=AFQjCNF0tauUVAA3ZTTQ4QDtgu34idqENg&amp;ust=1385234485560307"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png"/></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8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8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6.jpeg"/><Relationship Id="rId4" Type="http://schemas.openxmlformats.org/officeDocument/2006/relationships/image" Target="../media/image105.png"/></Relationships>
</file>

<file path=ppt/slides/_rels/slide8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png"/><Relationship Id="rId4" Type="http://schemas.openxmlformats.org/officeDocument/2006/relationships/image" Target="../media/image108.png"/></Relationships>
</file>

<file path=ppt/slides/_rels/slide8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png"/></Relationships>
</file>

<file path=ppt/slides/_rels/slide8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8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png"/><Relationship Id="rId4" Type="http://schemas.openxmlformats.org/officeDocument/2006/relationships/image" Target="../media/image122.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9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9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9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9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80"/>
            <a:ext cx="12198685" cy="5031280"/>
          </a:xfrm>
          <a:prstGeom prst="rect">
            <a:avLst/>
          </a:prstGeom>
        </p:spPr>
      </p:pic>
      <p:sp>
        <p:nvSpPr>
          <p:cNvPr id="8" name="Title 1"/>
          <p:cNvSpPr txBox="1">
            <a:spLocks noGrp="1"/>
          </p:cNvSpPr>
          <p:nvPr>
            <p:ph type="title" idx="4294967295"/>
          </p:nvPr>
        </p:nvSpPr>
        <p:spPr>
          <a:xfrm>
            <a:off x="5882909" y="4264504"/>
            <a:ext cx="6160137" cy="1877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15695"/>
                </a:solidFill>
                <a:effectLst/>
                <a:uLnTx/>
                <a:uFillTx/>
                <a:latin typeface="Arial" panose="020B0604020202020204" pitchFamily="34" charset="0"/>
                <a:ea typeface="Lato" panose="020F0502020204030203" pitchFamily="34" charset="0"/>
                <a:cs typeface="Arial" panose="020B0604020202020204" pitchFamily="34" charset="0"/>
              </a:rPr>
              <a:t>Department of Licensing</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75000"/>
                  </a:schemeClr>
                </a:solidFill>
                <a:effectLst/>
                <a:uLnTx/>
                <a:uFillTx/>
                <a:latin typeface="Arial" panose="020B0604020202020204" pitchFamily="34" charset="0"/>
                <a:ea typeface="Lato" panose="020F0502020204030203" pitchFamily="34" charset="0"/>
                <a:cs typeface="Arial" panose="020B0604020202020204" pitchFamily="34" charset="0"/>
              </a:rPr>
              <a:t>Certified Examiner Training</a:t>
            </a:r>
          </a:p>
        </p:txBody>
      </p:sp>
      <p:pic>
        <p:nvPicPr>
          <p:cNvPr id="9" name="Content Placeholder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2" y="5719744"/>
            <a:ext cx="10515596" cy="1028507"/>
          </a:xfrm>
          <a:prstGeom prst="rect">
            <a:avLst/>
          </a:prstGeom>
        </p:spPr>
      </p:pic>
    </p:spTree>
    <p:extLst>
      <p:ext uri="{BB962C8B-B14F-4D97-AF65-F5344CB8AC3E}">
        <p14:creationId xmlns:p14="http://schemas.microsoft.com/office/powerpoint/2010/main" val="626996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D44B9B1-7EB6-44D6-BFE6-6386329C7D25}"/>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06175" y="1199649"/>
            <a:ext cx="4035537" cy="5003576"/>
          </a:xfrm>
        </p:spPr>
      </p:pic>
      <p:sp>
        <p:nvSpPr>
          <p:cNvPr id="5" name="Title 1">
            <a:extLst>
              <a:ext uri="{FF2B5EF4-FFF2-40B4-BE49-F238E27FC236}">
                <a16:creationId xmlns:a16="http://schemas.microsoft.com/office/drawing/2014/main" id="{EF347024-D8F0-4A80-8F63-E57C89A94436}"/>
              </a:ext>
            </a:extLst>
          </p:cNvPr>
          <p:cNvSpPr txBox="1">
            <a:spLocks noGrp="1"/>
          </p:cNvSpPr>
          <p:nvPr>
            <p:ph type="title" idx="4294967295"/>
          </p:nvPr>
        </p:nvSpPr>
        <p:spPr>
          <a:xfrm>
            <a:off x="838200" y="446125"/>
            <a:ext cx="10515600" cy="417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mj-lt"/>
                <a:ea typeface="+mj-ea"/>
                <a:cs typeface="+mj-cs"/>
              </a:rPr>
              <a:t>Understanding the “Footprint” of the Score Sheet </a:t>
            </a:r>
          </a:p>
        </p:txBody>
      </p:sp>
      <p:pic>
        <p:nvPicPr>
          <p:cNvPr id="11" name="Picture 10">
            <a:extLst>
              <a:ext uri="{FF2B5EF4-FFF2-40B4-BE49-F238E27FC236}">
                <a16:creationId xmlns:a16="http://schemas.microsoft.com/office/drawing/2014/main" id="{7BE6277C-1686-4F8B-A867-10EB1446F2F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7040" y="1145315"/>
            <a:ext cx="4552894" cy="5057910"/>
          </a:xfrm>
          <a:prstGeom prst="rect">
            <a:avLst/>
          </a:prstGeom>
        </p:spPr>
      </p:pic>
      <p:pic>
        <p:nvPicPr>
          <p:cNvPr id="13" name="Picture 12">
            <a:extLst>
              <a:ext uri="{FF2B5EF4-FFF2-40B4-BE49-F238E27FC236}">
                <a16:creationId xmlns:a16="http://schemas.microsoft.com/office/drawing/2014/main" id="{12A3B886-DC74-473C-A441-150A15DB903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53487" y="3674270"/>
            <a:ext cx="1190625" cy="1657350"/>
          </a:xfrm>
          <a:prstGeom prst="rect">
            <a:avLst/>
          </a:prstGeom>
        </p:spPr>
      </p:pic>
      <p:sp>
        <p:nvSpPr>
          <p:cNvPr id="14" name="Rectangle 13">
            <a:extLst>
              <a:ext uri="{FF2B5EF4-FFF2-40B4-BE49-F238E27FC236}">
                <a16:creationId xmlns:a16="http://schemas.microsoft.com/office/drawing/2014/main" id="{9FECF1E3-8B28-45CA-930E-0D488B3FD1D3}"/>
              </a:ext>
              <a:ext uri="{C183D7F6-B498-43B3-948B-1728B52AA6E4}">
                <adec:decorative xmlns:adec="http://schemas.microsoft.com/office/drawing/2017/decorative" val="1"/>
              </a:ext>
            </a:extLst>
          </p:cNvPr>
          <p:cNvSpPr/>
          <p:nvPr/>
        </p:nvSpPr>
        <p:spPr>
          <a:xfrm>
            <a:off x="1353631" y="5421147"/>
            <a:ext cx="2336338" cy="733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4212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750"/>
                                        <p:tgtEl>
                                          <p:spTgt spid="13"/>
                                        </p:tgtEl>
                                      </p:cBhvr>
                                    </p:animEffect>
                                    <p:anim calcmode="lin" valueType="num">
                                      <p:cBhvr>
                                        <p:cTn id="13" dur="1750" fill="hold"/>
                                        <p:tgtEl>
                                          <p:spTgt spid="13"/>
                                        </p:tgtEl>
                                        <p:attrNameLst>
                                          <p:attrName>ppt_x</p:attrName>
                                        </p:attrNameLst>
                                      </p:cBhvr>
                                      <p:tavLst>
                                        <p:tav tm="0">
                                          <p:val>
                                            <p:strVal val="#ppt_x"/>
                                          </p:val>
                                        </p:tav>
                                        <p:tav tm="100000">
                                          <p:val>
                                            <p:strVal val="#ppt_x"/>
                                          </p:val>
                                        </p:tav>
                                      </p:tavLst>
                                    </p:anim>
                                    <p:anim calcmode="lin" valueType="num">
                                      <p:cBhvr>
                                        <p:cTn id="14" dur="1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Starting </a:t>
            </a:r>
            <a:r>
              <a:rPr lang="en-US" dirty="0"/>
              <a:t>(cont.)     </a:t>
            </a:r>
            <a:endParaRPr lang="en-US" dirty="0">
              <a:latin typeface="+mn-lt"/>
            </a:endParaRPr>
          </a:p>
        </p:txBody>
      </p:sp>
      <p:sp>
        <p:nvSpPr>
          <p:cNvPr id="13" name="Rectangle 3"/>
          <p:cNvSpPr>
            <a:spLocks noGrp="1" noChangeArrowheads="1"/>
          </p:cNvSpPr>
          <p:nvPr>
            <p:ph idx="1"/>
          </p:nvPr>
        </p:nvSpPr>
        <p:spPr>
          <a:xfrm>
            <a:off x="2286000" y="1676400"/>
            <a:ext cx="3730752" cy="36576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Goes over curb or off shoulder of road with one wheel when leaving parked position </a:t>
            </a:r>
            <a:r>
              <a:rPr lang="en-US" sz="1600" b="1" dirty="0">
                <a:solidFill>
                  <a:srgbClr val="115695"/>
                </a:solidFill>
              </a:rPr>
              <a:t>(CURB)</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dirty="0"/>
              <a:t>	</a:t>
            </a:r>
            <a:r>
              <a:rPr lang="en-US" sz="1600" b="1" i="1" dirty="0">
                <a:solidFill>
                  <a:schemeClr val="tx1"/>
                </a:solidFill>
              </a:rPr>
              <a:t>NOTE:</a:t>
            </a:r>
            <a:r>
              <a:rPr lang="en-US" sz="1600" i="1" dirty="0">
                <a:solidFill>
                  <a:schemeClr val="tx1"/>
                </a:solidFill>
              </a:rPr>
              <a:t>  Two wheels over curb or off shoulder of road is a dangerous action </a:t>
            </a:r>
            <a:r>
              <a:rPr lang="en-US" sz="1600" b="1" i="1" dirty="0">
                <a:solidFill>
                  <a:schemeClr val="tx1"/>
                </a:solidFill>
              </a:rPr>
              <a:t>(DA)</a:t>
            </a:r>
          </a:p>
          <a:p>
            <a:pPr marL="400050" lvl="1">
              <a:lnSpc>
                <a:spcPct val="90000"/>
              </a:lnSpc>
              <a:buClr>
                <a:schemeClr val="accent2"/>
              </a:buClr>
              <a:buNone/>
            </a:pPr>
            <a:endParaRPr lang="en-US" sz="1600" dirty="0"/>
          </a:p>
        </p:txBody>
      </p:sp>
      <p:pic>
        <p:nvPicPr>
          <p:cNvPr id="1638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1843" y="1983070"/>
            <a:ext cx="2258568" cy="6280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wipe(down)">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Effect transition="in" filter="wipe(down)">
                                      <p:cBhvr>
                                        <p:cTn id="1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F160-8ACD-47E6-90C2-3BCD3CDFF403}"/>
              </a:ext>
            </a:extLst>
          </p:cNvPr>
          <p:cNvSpPr>
            <a:spLocks noGrp="1"/>
          </p:cNvSpPr>
          <p:nvPr>
            <p:ph type="title"/>
          </p:nvPr>
        </p:nvSpPr>
        <p:spPr>
          <a:xfrm>
            <a:off x="1103312" y="452718"/>
            <a:ext cx="9404723" cy="1400530"/>
          </a:xfrm>
        </p:spPr>
        <p:txBody>
          <a:bodyPr/>
          <a:lstStyle/>
          <a:p>
            <a:r>
              <a:rPr lang="en-US" dirty="0"/>
              <a:t>Traffic Control Devices</a:t>
            </a:r>
          </a:p>
        </p:txBody>
      </p:sp>
      <p:sp>
        <p:nvSpPr>
          <p:cNvPr id="3" name="Content Placeholder 2">
            <a:extLst>
              <a:ext uri="{FF2B5EF4-FFF2-40B4-BE49-F238E27FC236}">
                <a16:creationId xmlns:a16="http://schemas.microsoft.com/office/drawing/2014/main" id="{48CAF605-8104-40BD-85A7-545A218C0B80}"/>
              </a:ext>
            </a:extLst>
          </p:cNvPr>
          <p:cNvSpPr>
            <a:spLocks noGrp="1"/>
          </p:cNvSpPr>
          <p:nvPr>
            <p:ph idx="1"/>
          </p:nvPr>
        </p:nvSpPr>
        <p:spPr>
          <a:xfrm>
            <a:off x="838200" y="1825625"/>
            <a:ext cx="10515600" cy="3989638"/>
          </a:xfrm>
        </p:spPr>
        <p:txBody>
          <a:bodyPr>
            <a:normAutofit fontScale="85000" lnSpcReduction="20000"/>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When the applicant drives the wrong direction (i.e. cuts in front) of a neighborhood traffic circle or roundabout regardless of size, score as a Violation </a:t>
            </a:r>
          </a:p>
          <a:p>
            <a:r>
              <a:rPr lang="en-US" b="0" i="0" u="none" strike="noStrike" baseline="0" dirty="0">
                <a:solidFill>
                  <a:schemeClr val="bg2">
                    <a:lumMod val="50000"/>
                  </a:schemeClr>
                </a:solidFill>
              </a:rPr>
              <a:t>When there is damage to property, it is scored as an Accident </a:t>
            </a:r>
          </a:p>
          <a:p>
            <a:r>
              <a:rPr lang="en-US" b="0" i="0" u="none" strike="noStrike" baseline="0" dirty="0">
                <a:solidFill>
                  <a:schemeClr val="bg2">
                    <a:lumMod val="50000"/>
                  </a:schemeClr>
                </a:solidFill>
              </a:rPr>
              <a:t>When there is more than one wheel over the curb, score as Dangerous Action </a:t>
            </a:r>
          </a:p>
          <a:p>
            <a:r>
              <a:rPr lang="en-US" b="0" i="0" u="none" strike="noStrike" baseline="0" dirty="0">
                <a:solidFill>
                  <a:schemeClr val="bg2">
                    <a:lumMod val="50000"/>
                  </a:schemeClr>
                </a:solidFill>
              </a:rPr>
              <a:t>Examiner intervenes physically or verbally to avoid an imminent collision, score as a Dangerous Action </a:t>
            </a:r>
          </a:p>
          <a:p>
            <a:endParaRPr lang="en-US" dirty="0"/>
          </a:p>
        </p:txBody>
      </p:sp>
    </p:spTree>
    <p:extLst>
      <p:ext uri="{BB962C8B-B14F-4D97-AF65-F5344CB8AC3E}">
        <p14:creationId xmlns:p14="http://schemas.microsoft.com/office/powerpoint/2010/main" val="18434144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13" y="308705"/>
            <a:ext cx="8486762" cy="990600"/>
          </a:xfrm>
        </p:spPr>
        <p:txBody>
          <a:bodyPr>
            <a:normAutofit/>
          </a:bodyPr>
          <a:lstStyle/>
          <a:p>
            <a:r>
              <a:rPr lang="en-US" dirty="0">
                <a:effectLst>
                  <a:outerShdw blurRad="38100" dist="38100" dir="2700000" algn="tl">
                    <a:srgbClr val="000000">
                      <a:alpha val="43137"/>
                    </a:srgbClr>
                  </a:outerShdw>
                </a:effectLst>
                <a:latin typeface="+mn-lt"/>
              </a:rPr>
              <a:t>Traffic Control Devices </a:t>
            </a:r>
            <a:r>
              <a:rPr lang="en-US" dirty="0">
                <a:latin typeface="+mn-lt"/>
              </a:rPr>
              <a:t>(cont.)</a:t>
            </a:r>
          </a:p>
        </p:txBody>
      </p:sp>
      <p:sp>
        <p:nvSpPr>
          <p:cNvPr id="13" name="Rectangle 3"/>
          <p:cNvSpPr>
            <a:spLocks noGrp="1" noChangeArrowheads="1"/>
          </p:cNvSpPr>
          <p:nvPr>
            <p:ph idx="1"/>
          </p:nvPr>
        </p:nvSpPr>
        <p:spPr>
          <a:xfrm>
            <a:off x="922713" y="1752600"/>
            <a:ext cx="5094039" cy="4046622"/>
          </a:xfrm>
          <a:ln>
            <a:noFill/>
          </a:ln>
        </p:spPr>
        <p:txBody>
          <a:bodyPr>
            <a:normAutofit fontScale="25000" lnSpcReduction="20000"/>
          </a:bodyPr>
          <a:lstStyle/>
          <a:p>
            <a:pPr marL="400050" lvl="1">
              <a:lnSpc>
                <a:spcPct val="90000"/>
              </a:lnSpc>
              <a:buNone/>
            </a:pPr>
            <a:r>
              <a:rPr lang="en-US" sz="5600" b="1" dirty="0">
                <a:solidFill>
                  <a:schemeClr val="tx1"/>
                </a:solidFill>
              </a:rPr>
              <a:t>Danger Potential (DP):</a:t>
            </a:r>
          </a:p>
          <a:p>
            <a:pPr marL="800100" lvl="1" indent="-685800">
              <a:lnSpc>
                <a:spcPct val="90000"/>
              </a:lnSpc>
            </a:pPr>
            <a:r>
              <a:rPr lang="en-US" sz="4800" dirty="0"/>
              <a:t>Fails to comply with or take necessary precaution when indicated by a traffic control device (i.e. yield signs, traffic cones, railroad signs, traffic dividers, flashing yellow lights, bicycle lanes, white fog lines, round-a-bouts, traffic circles, construction or law-enforcement barriers etc). This includes striking or putting one wheel over the curb in a roundabout or traffic circle </a:t>
            </a:r>
            <a:r>
              <a:rPr lang="en-US" sz="4800" b="1" dirty="0">
                <a:solidFill>
                  <a:srgbClr val="115695"/>
                </a:solidFill>
              </a:rPr>
              <a:t>(FTC)</a:t>
            </a:r>
          </a:p>
          <a:p>
            <a:pPr marL="400050" lvl="1" indent="0">
              <a:buNone/>
            </a:pPr>
            <a:endParaRPr lang="en-US" sz="4400" b="1" i="1" dirty="0"/>
          </a:p>
          <a:p>
            <a:pPr marL="400050" lvl="1" indent="0">
              <a:buNone/>
            </a:pPr>
            <a:endParaRPr lang="en-US" sz="4400" b="1" i="1" dirty="0"/>
          </a:p>
          <a:p>
            <a:pPr marL="400050" lvl="1" indent="0">
              <a:buNone/>
            </a:pPr>
            <a:endParaRPr lang="en-US" sz="4400" b="1" i="1" dirty="0"/>
          </a:p>
          <a:p>
            <a:pPr marL="400050" lvl="1" indent="0">
              <a:buNone/>
            </a:pPr>
            <a:endParaRPr lang="en-US" sz="4400" b="1" i="1" dirty="0"/>
          </a:p>
          <a:p>
            <a:pPr marL="400050" lvl="1" indent="0">
              <a:buNone/>
            </a:pPr>
            <a:endParaRPr lang="en-US" sz="4400" b="1" i="1" dirty="0"/>
          </a:p>
          <a:p>
            <a:pPr marL="400050" lvl="1" indent="0">
              <a:buNone/>
            </a:pPr>
            <a:r>
              <a:rPr lang="en-US" sz="4400" b="1" i="1" dirty="0">
                <a:solidFill>
                  <a:schemeClr val="tx1"/>
                </a:solidFill>
              </a:rPr>
              <a:t>NOTE: </a:t>
            </a:r>
            <a:r>
              <a:rPr lang="en-US" sz="4400" i="1" dirty="0">
                <a:solidFill>
                  <a:schemeClr val="tx1"/>
                </a:solidFill>
              </a:rPr>
              <a:t>Do not score FTC for bike lane or parking lane when part of making a turn.  Do not score for yellow warning signs or speed bumps.</a:t>
            </a:r>
          </a:p>
          <a:p>
            <a:pPr marL="400050" lvl="1">
              <a:lnSpc>
                <a:spcPct val="90000"/>
              </a:lnSpc>
              <a:buNone/>
            </a:pPr>
            <a:endParaRPr lang="en-US" sz="4800" b="1" dirty="0"/>
          </a:p>
          <a:p>
            <a:pPr marL="400050" lvl="1">
              <a:lnSpc>
                <a:spcPct val="90000"/>
              </a:lnSpc>
              <a:buNone/>
            </a:pPr>
            <a:r>
              <a:rPr lang="en-US" sz="4800" b="1" dirty="0">
                <a:solidFill>
                  <a:schemeClr val="tx1"/>
                </a:solidFill>
              </a:rPr>
              <a:t>Congestion Potential (CP):</a:t>
            </a:r>
          </a:p>
          <a:p>
            <a:pPr marL="800100" lvl="1" indent="-685800">
              <a:lnSpc>
                <a:spcPct val="90000"/>
              </a:lnSpc>
            </a:pPr>
            <a:r>
              <a:rPr lang="en-US" sz="4800" dirty="0"/>
              <a:t>Makes unnecessary stop at traffic control device (yield sign, railroad crossing, school zone sign, etc) </a:t>
            </a:r>
            <a:r>
              <a:rPr lang="en-US" sz="4800" dirty="0">
                <a:solidFill>
                  <a:srgbClr val="115695"/>
                </a:solidFill>
              </a:rPr>
              <a:t>(</a:t>
            </a:r>
            <a:r>
              <a:rPr lang="en-US" sz="4800" b="1" dirty="0">
                <a:solidFill>
                  <a:srgbClr val="115695"/>
                </a:solidFill>
              </a:rPr>
              <a:t>STP)</a:t>
            </a:r>
            <a:endParaRPr lang="en-US" sz="4800" dirty="0">
              <a:solidFill>
                <a:srgbClr val="115695"/>
              </a:solidFill>
            </a:endParaRPr>
          </a:p>
        </p:txBody>
      </p:sp>
      <p:pic>
        <p:nvPicPr>
          <p:cNvPr id="1945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122" y="3029152"/>
            <a:ext cx="2258568" cy="551198"/>
          </a:xfrm>
          <a:prstGeom prst="rect">
            <a:avLst/>
          </a:prstGeom>
          <a:ln>
            <a:noFill/>
          </a:ln>
          <a:effectLst>
            <a:outerShdw blurRad="292100" dist="139700" dir="2700000" algn="tl" rotWithShape="0">
              <a:srgbClr val="333333">
                <a:alpha val="65000"/>
              </a:srgbClr>
            </a:outerShdw>
          </a:effectLst>
        </p:spPr>
      </p:pic>
      <p:pic>
        <p:nvPicPr>
          <p:cNvPr id="1945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122" y="4961174"/>
            <a:ext cx="2258568" cy="57808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037925B-7091-42A3-B871-CCCFEBC694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0" y="1951347"/>
            <a:ext cx="5858693" cy="3258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randombar(horizontal)">
                                      <p:cBhvr>
                                        <p:cTn id="10" dur="500"/>
                                        <p:tgtEl>
                                          <p:spTgt spid="19458"/>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18" dur="500"/>
                                        <p:tgtEl>
                                          <p:spTgt spid="1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animEffect transition="in" filter="randombar(horizontal)">
                                      <p:cBhvr>
                                        <p:cTn id="23" dur="500"/>
                                        <p:tgtEl>
                                          <p:spTgt spid="13">
                                            <p:txEl>
                                              <p:pRg st="9" end="9"/>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26" dur="500"/>
                                        <p:tgtEl>
                                          <p:spTgt spid="13">
                                            <p:txEl>
                                              <p:pRg st="10" end="1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9459"/>
                                        </p:tgtEl>
                                        <p:attrNameLst>
                                          <p:attrName>style.visibility</p:attrName>
                                        </p:attrNameLst>
                                      </p:cBhvr>
                                      <p:to>
                                        <p:strVal val="visible"/>
                                      </p:to>
                                    </p:set>
                                    <p:animEffect transition="in" filter="randombar(horizontal)">
                                      <p:cBhvr>
                                        <p:cTn id="29"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5D3C-7082-4CDA-990A-F2F5B8154219}"/>
              </a:ext>
            </a:extLst>
          </p:cNvPr>
          <p:cNvSpPr>
            <a:spLocks noGrp="1"/>
          </p:cNvSpPr>
          <p:nvPr>
            <p:ph type="title"/>
          </p:nvPr>
        </p:nvSpPr>
        <p:spPr>
          <a:xfrm>
            <a:off x="1103312" y="375226"/>
            <a:ext cx="9404723" cy="1400530"/>
          </a:xfrm>
        </p:spPr>
        <p:txBody>
          <a:bodyPr/>
          <a:lstStyle/>
          <a:p>
            <a:r>
              <a:rPr lang="en-US" dirty="0"/>
              <a:t>Lane Travel</a:t>
            </a:r>
          </a:p>
        </p:txBody>
      </p:sp>
      <p:sp>
        <p:nvSpPr>
          <p:cNvPr id="3" name="Content Placeholder 2">
            <a:extLst>
              <a:ext uri="{FF2B5EF4-FFF2-40B4-BE49-F238E27FC236}">
                <a16:creationId xmlns:a16="http://schemas.microsoft.com/office/drawing/2014/main" id="{B9943ACD-B6A8-44C6-A143-D7F58117BDAF}"/>
              </a:ext>
            </a:extLst>
          </p:cNvPr>
          <p:cNvSpPr>
            <a:spLocks noGrp="1"/>
          </p:cNvSpPr>
          <p:nvPr>
            <p:ph idx="1"/>
          </p:nvPr>
        </p:nvSpPr>
        <p:spPr/>
        <p:txBody>
          <a:bodyPr>
            <a:normAutofit fontScale="62500" lnSpcReduction="20000"/>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If applicant drives over the marked centerline of a two-way street by more than one tire width, score as a violation for driving on the wrong side of the road </a:t>
            </a:r>
          </a:p>
          <a:p>
            <a:r>
              <a:rPr lang="en-US" b="0" i="0" u="none" strike="noStrike" baseline="0" dirty="0">
                <a:solidFill>
                  <a:schemeClr val="bg2">
                    <a:lumMod val="50000"/>
                  </a:schemeClr>
                </a:solidFill>
              </a:rPr>
              <a:t>If the applicant drives more than 50% of their vehicle over the center of an </a:t>
            </a:r>
            <a:r>
              <a:rPr lang="en-US" b="1" i="0" u="none" strike="noStrike" baseline="0" dirty="0">
                <a:solidFill>
                  <a:schemeClr val="bg2">
                    <a:lumMod val="50000"/>
                  </a:schemeClr>
                </a:solidFill>
              </a:rPr>
              <a:t>unmarked </a:t>
            </a:r>
            <a:r>
              <a:rPr lang="en-US" b="0" i="0" u="none" strike="noStrike" baseline="0" dirty="0">
                <a:solidFill>
                  <a:schemeClr val="bg2">
                    <a:lumMod val="50000"/>
                  </a:schemeClr>
                </a:solidFill>
              </a:rPr>
              <a:t>two-way street, score as a violation. Do not score if it was appropriate for the applicant to do so based on directions provided to them or when necessary to legally drive around an obstacle </a:t>
            </a:r>
          </a:p>
          <a:p>
            <a:r>
              <a:rPr lang="en-US" b="0" i="0" u="none" strike="noStrike" baseline="0" dirty="0">
                <a:solidFill>
                  <a:schemeClr val="bg2">
                    <a:lumMod val="50000"/>
                  </a:schemeClr>
                </a:solidFill>
              </a:rPr>
              <a:t>Examiner intervenes physically or verbally to avoid an imminent collision </a:t>
            </a:r>
          </a:p>
          <a:p>
            <a:r>
              <a:rPr lang="en-US" b="0" i="0" u="none" strike="noStrike" baseline="0" dirty="0">
                <a:solidFill>
                  <a:schemeClr val="bg2">
                    <a:lumMod val="50000"/>
                  </a:schemeClr>
                </a:solidFill>
              </a:rPr>
              <a:t>Another driver has to brake hard or swerve to avoid a collision (being caused by the applicant) </a:t>
            </a:r>
          </a:p>
          <a:p>
            <a:r>
              <a:rPr lang="en-US" b="0" i="0" u="none" strike="noStrike" baseline="0" dirty="0">
                <a:solidFill>
                  <a:schemeClr val="bg2">
                    <a:lumMod val="50000"/>
                  </a:schemeClr>
                </a:solidFill>
              </a:rPr>
              <a:t>An automatic lane departure system controls the car preventing a near collision </a:t>
            </a: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53032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336863"/>
            <a:ext cx="8072511" cy="860425"/>
          </a:xfrm>
        </p:spPr>
        <p:txBody>
          <a:bodyPr>
            <a:normAutofit/>
          </a:bodyPr>
          <a:lstStyle/>
          <a:p>
            <a:r>
              <a:rPr lang="en-US" dirty="0">
                <a:effectLst>
                  <a:outerShdw blurRad="38100" dist="38100" dir="2700000" algn="tl">
                    <a:srgbClr val="000000">
                      <a:alpha val="43137"/>
                    </a:srgbClr>
                  </a:outerShdw>
                </a:effectLst>
              </a:rPr>
              <a:t>Lane Travel </a:t>
            </a:r>
            <a:r>
              <a:rPr lang="en-US" dirty="0"/>
              <a:t>(cont.)</a:t>
            </a:r>
          </a:p>
        </p:txBody>
      </p:sp>
      <p:sp>
        <p:nvSpPr>
          <p:cNvPr id="13" name="Rectangle 3"/>
          <p:cNvSpPr>
            <a:spLocks noGrp="1" noChangeArrowheads="1"/>
          </p:cNvSpPr>
          <p:nvPr>
            <p:ph idx="1"/>
          </p:nvPr>
        </p:nvSpPr>
        <p:spPr>
          <a:xfrm>
            <a:off x="2285999" y="2362199"/>
            <a:ext cx="4106487" cy="3847407"/>
          </a:xfrm>
          <a:ln>
            <a:noFill/>
          </a:ln>
        </p:spPr>
        <p:txBody>
          <a:bodyPr>
            <a:normAutofit fontScale="70000" lnSpcReduction="20000"/>
          </a:bodyPr>
          <a:lstStyle/>
          <a:p>
            <a:pPr marL="171450" lvl="1" indent="0">
              <a:lnSpc>
                <a:spcPct val="90000"/>
              </a:lnSpc>
              <a:buNone/>
            </a:pPr>
            <a:r>
              <a:rPr lang="en-US" sz="2600" b="1" dirty="0">
                <a:solidFill>
                  <a:schemeClr val="tx1"/>
                </a:solidFill>
              </a:rPr>
              <a:t>Danger Potential (DP):</a:t>
            </a:r>
          </a:p>
          <a:p>
            <a:pPr marL="457200" lvl="1" indent="-342900">
              <a:lnSpc>
                <a:spcPct val="90000"/>
              </a:lnSpc>
            </a:pPr>
            <a:r>
              <a:rPr lang="en-US" sz="2600" dirty="0"/>
              <a:t>Fails to use best possible vision (usually a blind spot check) to determine if a lane change can be made safely </a:t>
            </a:r>
            <a:r>
              <a:rPr lang="en-US" sz="2600" b="1" dirty="0">
                <a:solidFill>
                  <a:srgbClr val="115695"/>
                </a:solidFill>
              </a:rPr>
              <a:t>(VIS)</a:t>
            </a:r>
          </a:p>
          <a:p>
            <a:pPr marL="457200" lvl="1" indent="-342900">
              <a:lnSpc>
                <a:spcPct val="90000"/>
              </a:lnSpc>
            </a:pPr>
            <a:endParaRPr lang="en-US" sz="2600" dirty="0"/>
          </a:p>
          <a:p>
            <a:pPr marL="457200" lvl="1" indent="-342900">
              <a:lnSpc>
                <a:spcPct val="90000"/>
              </a:lnSpc>
            </a:pPr>
            <a:r>
              <a:rPr lang="en-US" sz="2600" dirty="0"/>
              <a:t>Fails to signal before changing lanes or Fails to signal (100 feet) before changing lanes </a:t>
            </a:r>
            <a:r>
              <a:rPr lang="en-US" sz="2600" b="1" dirty="0">
                <a:solidFill>
                  <a:srgbClr val="115695"/>
                </a:solidFill>
              </a:rPr>
              <a:t>(SIG)</a:t>
            </a:r>
          </a:p>
          <a:p>
            <a:pPr marL="114300" lvl="1" indent="0">
              <a:lnSpc>
                <a:spcPct val="90000"/>
              </a:lnSpc>
              <a:buNone/>
            </a:pPr>
            <a:endParaRPr lang="en-US" sz="2200" dirty="0"/>
          </a:p>
          <a:p>
            <a:pPr marL="114300" lvl="1" indent="0">
              <a:lnSpc>
                <a:spcPct val="90000"/>
              </a:lnSpc>
              <a:buNone/>
            </a:pPr>
            <a:r>
              <a:rPr lang="en-US" sz="2600" b="1" i="1" dirty="0">
                <a:solidFill>
                  <a:schemeClr val="tx1"/>
                </a:solidFill>
              </a:rPr>
              <a:t>Note: </a:t>
            </a:r>
            <a:r>
              <a:rPr lang="en-US" sz="2600" i="1" dirty="0">
                <a:solidFill>
                  <a:schemeClr val="tx1"/>
                </a:solidFill>
              </a:rPr>
              <a:t>Movement into another lane or movement of one car width to the left or right is necessary before scoring VIS or SIG under Lane Travel. However, do not score if the lane was protected by a physical barrier (i.e. dividing wall).</a:t>
            </a:r>
          </a:p>
          <a:p>
            <a:pPr marL="400050" lvl="1">
              <a:lnSpc>
                <a:spcPct val="90000"/>
              </a:lnSpc>
              <a:buFont typeface="Wingdings" pitchFamily="2" charset="2"/>
              <a:buChar char="§"/>
            </a:pPr>
            <a:endParaRPr lang="en-US" sz="1600" b="1" dirty="0"/>
          </a:p>
        </p:txBody>
      </p:sp>
      <p:sp>
        <p:nvSpPr>
          <p:cNvPr id="10" name="TextBox 9"/>
          <p:cNvSpPr txBox="1"/>
          <p:nvPr/>
        </p:nvSpPr>
        <p:spPr>
          <a:xfrm>
            <a:off x="1197033" y="1181794"/>
            <a:ext cx="7696200" cy="1077218"/>
          </a:xfrm>
          <a:prstGeom prst="rect">
            <a:avLst/>
          </a:prstGeom>
          <a:noFill/>
        </p:spPr>
        <p:txBody>
          <a:bodyPr wrap="square" rtlCol="0">
            <a:spAutoFit/>
          </a:bodyPr>
          <a:lstStyle/>
          <a:p>
            <a:r>
              <a:rPr lang="en-US" sz="1600" dirty="0">
                <a:solidFill>
                  <a:prstClr val="black"/>
                </a:solidFill>
              </a:rPr>
              <a:t>Lane changes made while in traveling in traffic or while driving to the side of the road for Backing Around the Corner, Park &amp; Start on Hill and Starting maneuvers will be scored in this area. Movement of one car width to the left or right is necessary before scoring in Lane Travel.</a:t>
            </a:r>
          </a:p>
        </p:txBody>
      </p:sp>
      <p:pic>
        <p:nvPicPr>
          <p:cNvPr id="1536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832479"/>
            <a:ext cx="2258568" cy="564642"/>
          </a:xfrm>
          <a:prstGeom prst="rect">
            <a:avLst/>
          </a:prstGeom>
          <a:ln>
            <a:noFill/>
          </a:ln>
          <a:effectLst>
            <a:outerShdw blurRad="292100" dist="139700" dir="2700000" algn="tl" rotWithShape="0">
              <a:srgbClr val="333333">
                <a:alpha val="65000"/>
              </a:srgbClr>
            </a:outerShdw>
          </a:effectLst>
        </p:spPr>
      </p:pic>
      <p:pic>
        <p:nvPicPr>
          <p:cNvPr id="15363"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2438400"/>
            <a:ext cx="2258568" cy="564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4579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ircle(in)">
                                      <p:cBhvr>
                                        <p:cTn id="10" dur="2000"/>
                                        <p:tgtEl>
                                          <p:spTgt spid="1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circle(in)">
                                      <p:cBhvr>
                                        <p:cTn id="13" dur="2000"/>
                                        <p:tgtEl>
                                          <p:spTgt spid="1536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circle(in)">
                                      <p:cBhvr>
                                        <p:cTn id="18" dur="2000"/>
                                        <p:tgtEl>
                                          <p:spTgt spid="1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circle(in)">
                                      <p:cBhvr>
                                        <p:cTn id="21" dur="2000"/>
                                        <p:tgtEl>
                                          <p:spTgt spid="1536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circle(in)">
                                      <p:cBhvr>
                                        <p:cTn id="26"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386" y="355814"/>
            <a:ext cx="8072511" cy="990600"/>
          </a:xfrm>
        </p:spPr>
        <p:txBody>
          <a:bodyPr>
            <a:normAutofit/>
          </a:bodyPr>
          <a:lstStyle/>
          <a:p>
            <a:r>
              <a:rPr lang="en-US" dirty="0">
                <a:effectLst>
                  <a:outerShdw blurRad="38100" dist="38100" dir="2700000" algn="tl">
                    <a:srgbClr val="000000">
                      <a:alpha val="43137"/>
                    </a:srgbClr>
                  </a:outerShdw>
                </a:effectLst>
              </a:rPr>
              <a:t>Lane Travel </a:t>
            </a:r>
            <a:r>
              <a:rPr lang="en-US" dirty="0"/>
              <a:t>(cont.) </a:t>
            </a:r>
            <a:endParaRPr lang="en-US" dirty="0">
              <a:latin typeface="+mn-lt"/>
            </a:endParaRPr>
          </a:p>
        </p:txBody>
      </p:sp>
      <p:sp>
        <p:nvSpPr>
          <p:cNvPr id="13" name="Rectangle 3"/>
          <p:cNvSpPr>
            <a:spLocks noGrp="1" noChangeArrowheads="1"/>
          </p:cNvSpPr>
          <p:nvPr>
            <p:ph idx="1"/>
          </p:nvPr>
        </p:nvSpPr>
        <p:spPr>
          <a:xfrm>
            <a:off x="1038386" y="1689314"/>
            <a:ext cx="4524214" cy="4635285"/>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Does not keep to the right where no clear center line or center markers are visible on a two-way street </a:t>
            </a:r>
            <a:r>
              <a:rPr lang="en-US" sz="1600" b="1" dirty="0">
                <a:solidFill>
                  <a:srgbClr val="115695"/>
                </a:solidFill>
              </a:rPr>
              <a:t>(</a:t>
            </a:r>
            <a:r>
              <a:rPr lang="en-US" sz="1600" b="1" dirty="0">
                <a:solidFill>
                  <a:srgbClr val="115695"/>
                </a:solidFill>
                <a:cs typeface="Arial" pitchFamily="34" charset="0"/>
              </a:rPr>
              <a:t>RT</a:t>
            </a:r>
            <a:r>
              <a:rPr lang="en-US" sz="1600" b="1" dirty="0">
                <a:solidFill>
                  <a:srgbClr val="115695"/>
                </a:solidFill>
              </a:rPr>
              <a:t>)</a:t>
            </a:r>
          </a:p>
          <a:p>
            <a:pPr marL="400050" lvl="1">
              <a:lnSpc>
                <a:spcPct val="90000"/>
              </a:lnSpc>
            </a:pPr>
            <a:endParaRPr lang="en-US" sz="1600" dirty="0">
              <a:solidFill>
                <a:srgbClr val="115695"/>
              </a:solidFill>
            </a:endParaRPr>
          </a:p>
          <a:p>
            <a:pPr marL="400050" lvl="1">
              <a:lnSpc>
                <a:spcPct val="90000"/>
              </a:lnSpc>
            </a:pPr>
            <a:r>
              <a:rPr lang="en-US" sz="1600" dirty="0"/>
              <a:t>Does not keep vehicle in a single lane or overlaps lanes where two or more lanes in the same direction are clearly marked. Crosses marked center line on a two-way street </a:t>
            </a:r>
            <a:r>
              <a:rPr lang="en-US" sz="1600" b="1" dirty="0">
                <a:solidFill>
                  <a:srgbClr val="115695"/>
                </a:solidFill>
              </a:rPr>
              <a:t>(</a:t>
            </a:r>
            <a:r>
              <a:rPr lang="en-US" sz="1600" b="1" dirty="0">
                <a:solidFill>
                  <a:srgbClr val="115695"/>
                </a:solidFill>
                <a:cs typeface="Arial" pitchFamily="34" charset="0"/>
              </a:rPr>
              <a:t>LANES</a:t>
            </a:r>
            <a:r>
              <a:rPr lang="en-US" sz="1600" b="1" dirty="0">
                <a:solidFill>
                  <a:srgbClr val="115695"/>
                </a:solidFill>
              </a:rPr>
              <a:t>)</a:t>
            </a:r>
          </a:p>
          <a:p>
            <a:pPr marL="400050" lvl="1">
              <a:lnSpc>
                <a:spcPct val="90000"/>
              </a:lnSpc>
              <a:buFont typeface="Wingdings" pitchFamily="2" charset="2"/>
              <a:buChar char="§"/>
            </a:pPr>
            <a:endParaRPr lang="en-US" sz="1600" b="1" dirty="0"/>
          </a:p>
          <a:p>
            <a:pPr marL="400050" lvl="1">
              <a:lnSpc>
                <a:spcPct val="90000"/>
              </a:lnSpc>
              <a:buNone/>
            </a:pPr>
            <a:r>
              <a:rPr lang="en-US" sz="1600" dirty="0"/>
              <a:t>	</a:t>
            </a:r>
            <a:r>
              <a:rPr lang="en-US" sz="1600" b="1" i="1" dirty="0">
                <a:solidFill>
                  <a:schemeClr val="tx1"/>
                </a:solidFill>
              </a:rPr>
              <a:t>NOTE:</a:t>
            </a:r>
            <a:r>
              <a:rPr lang="en-US" sz="1600" i="1" dirty="0">
                <a:solidFill>
                  <a:schemeClr val="tx1"/>
                </a:solidFill>
              </a:rPr>
              <a:t>  If more than one tire width is over a marked center line on a two-way street, score as a violation </a:t>
            </a:r>
            <a:r>
              <a:rPr lang="en-US" sz="1600" b="1" i="1" dirty="0">
                <a:solidFill>
                  <a:schemeClr val="tx1"/>
                </a:solidFill>
              </a:rPr>
              <a:t>(VIO)</a:t>
            </a:r>
            <a:r>
              <a:rPr lang="en-US" sz="1600" i="1" dirty="0">
                <a:solidFill>
                  <a:schemeClr val="tx1"/>
                </a:solidFill>
              </a:rPr>
              <a:t>.</a:t>
            </a:r>
          </a:p>
        </p:txBody>
      </p:sp>
      <p:pic>
        <p:nvPicPr>
          <p:cNvPr id="10" name="Picture 9">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1" y="1984540"/>
            <a:ext cx="2218067" cy="609600"/>
          </a:xfrm>
          <a:prstGeom prst="rect">
            <a:avLst/>
          </a:prstGeom>
          <a:ln>
            <a:noFill/>
          </a:ln>
          <a:effectLst>
            <a:outerShdw blurRad="292100" dist="139700" dir="2700000" algn="tl" rotWithShape="0">
              <a:srgbClr val="333333">
                <a:alpha val="65000"/>
              </a:srgbClr>
            </a:outerShdw>
          </a:effectLst>
        </p:spPr>
      </p:pic>
      <p:pic>
        <p:nvPicPr>
          <p:cNvPr id="1638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85469" y="1984540"/>
            <a:ext cx="2258568" cy="566327"/>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1" y="2971800"/>
            <a:ext cx="2218067" cy="914400"/>
          </a:xfrm>
          <a:prstGeom prst="rect">
            <a:avLst/>
          </a:prstGeom>
          <a:ln>
            <a:noFill/>
          </a:ln>
          <a:effectLst>
            <a:outerShdw blurRad="292100" dist="139700" dir="2700000" algn="tl" rotWithShape="0">
              <a:srgbClr val="333333">
                <a:alpha val="65000"/>
              </a:srgbClr>
            </a:outerShdw>
          </a:effectLst>
        </p:spPr>
      </p:pic>
      <p:pic>
        <p:nvPicPr>
          <p:cNvPr id="16387"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85469" y="3066013"/>
            <a:ext cx="2258568" cy="571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35089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circle(in)">
                                      <p:cBhvr>
                                        <p:cTn id="7" dur="2000"/>
                                        <p:tgtEl>
                                          <p:spTgt spid="1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circle(in)">
                                      <p:cBhvr>
                                        <p:cTn id="13" dur="20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circle(in)">
                                      <p:cBhvr>
                                        <p:cTn id="18" dur="2000"/>
                                        <p:tgtEl>
                                          <p:spTgt spid="1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nodeType="with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circle(in)">
                                      <p:cBhvr>
                                        <p:cTn id="24" dur="2000"/>
                                        <p:tgtEl>
                                          <p:spTgt spid="1638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circle(in)">
                                      <p:cBhvr>
                                        <p:cTn id="29"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67533"/>
            <a:ext cx="8072511" cy="990600"/>
          </a:xfrm>
        </p:spPr>
        <p:txBody>
          <a:bodyPr>
            <a:normAutofit/>
          </a:bodyPr>
          <a:lstStyle/>
          <a:p>
            <a:r>
              <a:rPr lang="en-US" dirty="0">
                <a:effectLst>
                  <a:outerShdw blurRad="38100" dist="38100" dir="2700000" algn="tl">
                    <a:srgbClr val="000000">
                      <a:alpha val="43137"/>
                    </a:srgbClr>
                  </a:outerShdw>
                </a:effectLst>
              </a:rPr>
              <a:t>Lane Travel </a:t>
            </a:r>
            <a:r>
              <a:rPr lang="en-US" dirty="0"/>
              <a:t>(cont.)  </a:t>
            </a:r>
            <a:endParaRPr lang="en-US" dirty="0">
              <a:latin typeface="+mn-lt"/>
            </a:endParaRPr>
          </a:p>
        </p:txBody>
      </p:sp>
      <p:sp>
        <p:nvSpPr>
          <p:cNvPr id="13" name="Rectangle 3"/>
          <p:cNvSpPr>
            <a:spLocks noGrp="1" noChangeArrowheads="1"/>
          </p:cNvSpPr>
          <p:nvPr>
            <p:ph idx="1"/>
          </p:nvPr>
        </p:nvSpPr>
        <p:spPr>
          <a:xfrm>
            <a:off x="2286000" y="1676400"/>
            <a:ext cx="3581400" cy="4724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Strikes curb or puts one wheel over the curb when driving to the side of the road </a:t>
            </a:r>
            <a:r>
              <a:rPr lang="en-US" sz="1600" b="1" dirty="0">
                <a:solidFill>
                  <a:srgbClr val="115695"/>
                </a:solidFill>
              </a:rPr>
              <a:t>(</a:t>
            </a:r>
            <a:r>
              <a:rPr lang="en-US" sz="1600" b="1" dirty="0">
                <a:solidFill>
                  <a:srgbClr val="115695"/>
                </a:solidFill>
                <a:cs typeface="Arial" pitchFamily="34" charset="0"/>
              </a:rPr>
              <a:t>CURB</a:t>
            </a:r>
            <a:r>
              <a:rPr lang="en-US" sz="1600" b="1" dirty="0">
                <a:solidFill>
                  <a:srgbClr val="115695"/>
                </a:solidFill>
              </a:rPr>
              <a:t>)</a:t>
            </a:r>
          </a:p>
          <a:p>
            <a:pPr marL="400050" lvl="1">
              <a:lnSpc>
                <a:spcPct val="90000"/>
              </a:lnSpc>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b="1" dirty="0">
                <a:solidFill>
                  <a:schemeClr val="tx1"/>
                </a:solidFill>
              </a:rPr>
              <a:t>Congestion Potential (CP):</a:t>
            </a:r>
          </a:p>
          <a:p>
            <a:pPr marL="400050" lvl="1">
              <a:lnSpc>
                <a:spcPct val="90000"/>
              </a:lnSpc>
            </a:pPr>
            <a:r>
              <a:rPr lang="en-US" sz="1600" dirty="0"/>
              <a:t>Occupies both lanes where there are two or more lanes in one direction and the lanes are not marked or defined, creating confusion of intentions </a:t>
            </a:r>
            <a:r>
              <a:rPr lang="en-US" sz="1600" b="1" dirty="0">
                <a:solidFill>
                  <a:srgbClr val="115695"/>
                </a:solidFill>
              </a:rPr>
              <a:t>(LANES)</a:t>
            </a:r>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174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4664" y="1856823"/>
            <a:ext cx="2258568" cy="588310"/>
          </a:xfrm>
          <a:prstGeom prst="rect">
            <a:avLst/>
          </a:prstGeom>
          <a:ln>
            <a:noFill/>
          </a:ln>
          <a:effectLst>
            <a:outerShdw blurRad="292100" dist="139700" dir="2700000" algn="tl" rotWithShape="0">
              <a:srgbClr val="333333">
                <a:alpha val="65000"/>
              </a:srgbClr>
            </a:outerShdw>
          </a:effectLst>
        </p:spPr>
      </p:pic>
      <p:pic>
        <p:nvPicPr>
          <p:cNvPr id="17411"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743" y="4120444"/>
            <a:ext cx="2258568" cy="574785"/>
          </a:xfrm>
          <a:prstGeom prst="rect">
            <a:avLst/>
          </a:prstGeom>
          <a:ln>
            <a:noFill/>
          </a:ln>
          <a:effectLst>
            <a:outerShdw blurRad="292100" dist="139700" dir="2700000" algn="tl" rotWithShape="0">
              <a:srgbClr val="333333">
                <a:alpha val="65000"/>
              </a:srgbClr>
            </a:outerShdw>
          </a:effectLst>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4664" y="4038600"/>
            <a:ext cx="1719072" cy="738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2460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circle(in)">
                                      <p:cBhvr>
                                        <p:cTn id="7" dur="2000"/>
                                        <p:tgtEl>
                                          <p:spTgt spid="1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circle(in)">
                                      <p:cBhvr>
                                        <p:cTn id="10" dur="2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Effect transition="in" filter="circle(in)">
                                      <p:cBhvr>
                                        <p:cTn id="15" dur="2000"/>
                                        <p:tgtEl>
                                          <p:spTgt spid="13">
                                            <p:txEl>
                                              <p:pRg st="5" end="5"/>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circle(in)">
                                      <p:cBhvr>
                                        <p:cTn id="18" dur="2000"/>
                                        <p:tgtEl>
                                          <p:spTgt spid="13">
                                            <p:txEl>
                                              <p:pRg st="6" end="6"/>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par>
                                <p:cTn id="22" presetID="6" presetClass="entr" presetSubtype="16" fill="hold" nodeType="withEffect">
                                  <p:stCondLst>
                                    <p:cond delay="0"/>
                                  </p:stCondLst>
                                  <p:childTnLst>
                                    <p:set>
                                      <p:cBhvr>
                                        <p:cTn id="23" dur="1" fill="hold">
                                          <p:stCondLst>
                                            <p:cond delay="0"/>
                                          </p:stCondLst>
                                        </p:cTn>
                                        <p:tgtEl>
                                          <p:spTgt spid="17411"/>
                                        </p:tgtEl>
                                        <p:attrNameLst>
                                          <p:attrName>style.visibility</p:attrName>
                                        </p:attrNameLst>
                                      </p:cBhvr>
                                      <p:to>
                                        <p:strVal val="visible"/>
                                      </p:to>
                                    </p:set>
                                    <p:animEffect transition="in" filter="circle(in)">
                                      <p:cBhvr>
                                        <p:cTn id="24"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58775"/>
            <a:ext cx="8072511" cy="990600"/>
          </a:xfrm>
        </p:spPr>
        <p:txBody>
          <a:bodyPr>
            <a:normAutofit/>
          </a:bodyPr>
          <a:lstStyle/>
          <a:p>
            <a:r>
              <a:rPr lang="en-US" dirty="0">
                <a:effectLst>
                  <a:outerShdw blurRad="38100" dist="38100" dir="2700000" algn="tl">
                    <a:srgbClr val="000000">
                      <a:alpha val="43137"/>
                    </a:srgbClr>
                  </a:outerShdw>
                </a:effectLst>
              </a:rPr>
              <a:t>Lane Travel </a:t>
            </a:r>
            <a:r>
              <a:rPr lang="en-US" dirty="0"/>
              <a:t>(cont.)   </a:t>
            </a:r>
            <a:endParaRPr lang="en-US" dirty="0">
              <a:latin typeface="+mn-lt"/>
            </a:endParaRPr>
          </a:p>
        </p:txBody>
      </p:sp>
      <p:sp>
        <p:nvSpPr>
          <p:cNvPr id="13" name="Rectangle 3"/>
          <p:cNvSpPr>
            <a:spLocks noGrp="1" noChangeArrowheads="1"/>
          </p:cNvSpPr>
          <p:nvPr>
            <p:ph idx="1"/>
          </p:nvPr>
        </p:nvSpPr>
        <p:spPr>
          <a:xfrm>
            <a:off x="2286000" y="1752600"/>
            <a:ext cx="3886200" cy="3657600"/>
          </a:xfrm>
          <a:ln>
            <a:noFill/>
          </a:ln>
        </p:spPr>
        <p:txBody>
          <a:bodyPr>
            <a:normAutofit/>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Changes lanes unnecessarily back and forth from one lane to another (i.e. around parked vehicles) </a:t>
            </a:r>
            <a:r>
              <a:rPr lang="en-US" sz="1600" b="1" dirty="0">
                <a:solidFill>
                  <a:srgbClr val="115695"/>
                </a:solidFill>
              </a:rPr>
              <a:t>(WEAVE)</a:t>
            </a:r>
          </a:p>
        </p:txBody>
      </p:sp>
      <p:pic>
        <p:nvPicPr>
          <p:cNvPr id="1843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0207" y="2186248"/>
            <a:ext cx="2258568" cy="588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649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circle(in)">
                                      <p:cBhvr>
                                        <p:cTn id="7" dur="2000"/>
                                        <p:tgtEl>
                                          <p:spTgt spid="1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circle(in)">
                                      <p:cBhvr>
                                        <p:cTn id="10"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1530-12A1-4834-BFA9-8A5E0047A191}"/>
              </a:ext>
            </a:extLst>
          </p:cNvPr>
          <p:cNvSpPr>
            <a:spLocks noGrp="1"/>
          </p:cNvSpPr>
          <p:nvPr>
            <p:ph type="title"/>
          </p:nvPr>
        </p:nvSpPr>
        <p:spPr>
          <a:xfrm>
            <a:off x="1103312" y="452718"/>
            <a:ext cx="9404723" cy="1400530"/>
          </a:xfrm>
        </p:spPr>
        <p:txBody>
          <a:bodyPr/>
          <a:lstStyle/>
          <a:p>
            <a:r>
              <a:rPr lang="en-US" dirty="0"/>
              <a:t>Stop Sign/Flashing Red Traffic Light</a:t>
            </a:r>
          </a:p>
        </p:txBody>
      </p:sp>
      <p:sp>
        <p:nvSpPr>
          <p:cNvPr id="3" name="Content Placeholder 2">
            <a:extLst>
              <a:ext uri="{FF2B5EF4-FFF2-40B4-BE49-F238E27FC236}">
                <a16:creationId xmlns:a16="http://schemas.microsoft.com/office/drawing/2014/main" id="{473E539B-899A-4E9F-8858-21C2094F88E9}"/>
              </a:ext>
            </a:extLst>
          </p:cNvPr>
          <p:cNvSpPr>
            <a:spLocks noGrp="1"/>
          </p:cNvSpPr>
          <p:nvPr>
            <p:ph idx="1"/>
          </p:nvPr>
        </p:nvSpPr>
        <p:spPr/>
        <p:txBody>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Applicant fails to stop, score as a Violation </a:t>
            </a:r>
          </a:p>
          <a:p>
            <a:r>
              <a:rPr lang="en-US" b="0" i="0" u="none" strike="noStrike" baseline="0" dirty="0">
                <a:solidFill>
                  <a:schemeClr val="bg2">
                    <a:lumMod val="50000"/>
                  </a:schemeClr>
                </a:solidFill>
              </a:rPr>
              <a:t>Examiner intervenes physically or verbally to avoid an imminent collision </a:t>
            </a:r>
          </a:p>
          <a:p>
            <a:endParaRPr lang="en-US" dirty="0"/>
          </a:p>
        </p:txBody>
      </p:sp>
    </p:spTree>
    <p:extLst>
      <p:ext uri="{BB962C8B-B14F-4D97-AF65-F5344CB8AC3E}">
        <p14:creationId xmlns:p14="http://schemas.microsoft.com/office/powerpoint/2010/main" val="1936926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15" y="354796"/>
            <a:ext cx="8072511" cy="990600"/>
          </a:xfrm>
        </p:spPr>
        <p:txBody>
          <a:bodyPr>
            <a:normAutofit fontScale="90000"/>
          </a:bodyPr>
          <a:lstStyle/>
          <a:p>
            <a:r>
              <a:rPr lang="en-US" dirty="0">
                <a:effectLst>
                  <a:outerShdw blurRad="38100" dist="38100" dir="2700000" algn="tl">
                    <a:srgbClr val="000000">
                      <a:alpha val="43137"/>
                    </a:srgbClr>
                  </a:outerShdw>
                </a:effectLst>
                <a:latin typeface="+mn-lt"/>
              </a:rPr>
              <a:t>Stop Sign/Flashing Red Traffic Light  </a:t>
            </a:r>
          </a:p>
        </p:txBody>
      </p:sp>
      <p:sp>
        <p:nvSpPr>
          <p:cNvPr id="13" name="Rectangle 3"/>
          <p:cNvSpPr>
            <a:spLocks noGrp="1" noChangeArrowheads="1"/>
          </p:cNvSpPr>
          <p:nvPr>
            <p:ph idx="1"/>
          </p:nvPr>
        </p:nvSpPr>
        <p:spPr>
          <a:xfrm>
            <a:off x="989215" y="1828800"/>
            <a:ext cx="5027537" cy="4724400"/>
          </a:xfrm>
          <a:ln>
            <a:noFill/>
          </a:ln>
        </p:spPr>
        <p:txBody>
          <a:bodyPr>
            <a:noAutofit/>
          </a:bodyPr>
          <a:lstStyle/>
          <a:p>
            <a:pPr marL="400050" lvl="1">
              <a:lnSpc>
                <a:spcPct val="90000"/>
              </a:lnSpc>
              <a:buNone/>
            </a:pPr>
            <a:r>
              <a:rPr lang="en-US" sz="1500" b="1" dirty="0">
                <a:solidFill>
                  <a:schemeClr val="tx1"/>
                </a:solidFill>
              </a:rPr>
              <a:t>Danger Potential (DP):</a:t>
            </a:r>
          </a:p>
          <a:p>
            <a:pPr marL="400050" lvl="1">
              <a:lnSpc>
                <a:spcPct val="90000"/>
              </a:lnSpc>
            </a:pPr>
            <a:r>
              <a:rPr lang="en-US" sz="1500" dirty="0"/>
              <a:t>Fails to look both directions before starting </a:t>
            </a:r>
            <a:r>
              <a:rPr lang="en-US" sz="1500" b="1" dirty="0">
                <a:solidFill>
                  <a:srgbClr val="115695"/>
                </a:solidFill>
              </a:rPr>
              <a:t>(</a:t>
            </a:r>
            <a:r>
              <a:rPr lang="en-US" sz="1500" b="1" dirty="0">
                <a:solidFill>
                  <a:srgbClr val="115695"/>
                </a:solidFill>
                <a:cs typeface="Arial" pitchFamily="34" charset="0"/>
              </a:rPr>
              <a:t>VIS</a:t>
            </a:r>
            <a:r>
              <a:rPr lang="en-US" sz="1500" b="1" dirty="0">
                <a:solidFill>
                  <a:srgbClr val="115695"/>
                </a:solidFill>
              </a:rPr>
              <a:t>)</a:t>
            </a:r>
          </a:p>
          <a:p>
            <a:pPr marL="400050" lvl="1">
              <a:lnSpc>
                <a:spcPct val="90000"/>
              </a:lnSpc>
            </a:pPr>
            <a:endParaRPr lang="en-US" sz="1500" dirty="0"/>
          </a:p>
          <a:p>
            <a:pPr marL="400050" lvl="1">
              <a:lnSpc>
                <a:spcPct val="90000"/>
              </a:lnSpc>
            </a:pPr>
            <a:r>
              <a:rPr lang="en-US" sz="1500" dirty="0"/>
              <a:t>Fails to make a second stop (or fails to edge out slowly) when needed </a:t>
            </a:r>
            <a:r>
              <a:rPr lang="en-US" sz="1500" b="1" dirty="0">
                <a:solidFill>
                  <a:srgbClr val="115695"/>
                </a:solidFill>
              </a:rPr>
              <a:t>(2STP)</a:t>
            </a:r>
          </a:p>
          <a:p>
            <a:pPr marL="400050" lvl="1"/>
            <a:endParaRPr lang="en-US" sz="1500" dirty="0"/>
          </a:p>
          <a:p>
            <a:pPr marL="400050" lvl="1"/>
            <a:r>
              <a:rPr lang="en-US" sz="1500" dirty="0"/>
              <a:t>When a vehicle ahead has stopped, causing applicant to stop one car length or more before stop line, intersection, or crosswalk </a:t>
            </a:r>
            <a:r>
              <a:rPr lang="en-US" sz="1500" b="1" dirty="0">
                <a:solidFill>
                  <a:srgbClr val="115695"/>
                </a:solidFill>
              </a:rPr>
              <a:t>(2STP)</a:t>
            </a:r>
          </a:p>
          <a:p>
            <a:pPr marL="400050" lvl="1" indent="0">
              <a:buNone/>
            </a:pPr>
            <a:endParaRPr lang="en-US" sz="1500" b="1" i="1" dirty="0">
              <a:solidFill>
                <a:schemeClr val="tx1"/>
              </a:solidFill>
            </a:endParaRPr>
          </a:p>
          <a:p>
            <a:pPr marL="400050" lvl="1" indent="0">
              <a:buNone/>
            </a:pPr>
            <a:r>
              <a:rPr lang="en-US" sz="1500" b="1" i="1" dirty="0">
                <a:solidFill>
                  <a:schemeClr val="tx1"/>
                </a:solidFill>
              </a:rPr>
              <a:t>NOTE: </a:t>
            </a:r>
            <a:r>
              <a:rPr lang="en-US" sz="1500" i="1" dirty="0">
                <a:solidFill>
                  <a:schemeClr val="tx1"/>
                </a:solidFill>
              </a:rPr>
              <a:t>If they stopped within the area of the intersection already, do not score VIO.</a:t>
            </a:r>
          </a:p>
          <a:p>
            <a:pPr marL="400050" lvl="1" indent="0">
              <a:buNone/>
            </a:pPr>
            <a:endParaRPr lang="en-US" sz="1500" i="1" dirty="0"/>
          </a:p>
          <a:p>
            <a:pPr marL="400050" lvl="1">
              <a:buNone/>
            </a:pPr>
            <a:r>
              <a:rPr lang="en-US" sz="1500" b="1" dirty="0">
                <a:solidFill>
                  <a:schemeClr val="tx1"/>
                </a:solidFill>
              </a:rPr>
              <a:t>	</a:t>
            </a:r>
            <a:r>
              <a:rPr lang="en-US" sz="1500" b="1" i="1" dirty="0">
                <a:solidFill>
                  <a:schemeClr val="tx1"/>
                </a:solidFill>
              </a:rPr>
              <a:t>NOTE:</a:t>
            </a:r>
            <a:r>
              <a:rPr lang="en-US" sz="1500" i="1" dirty="0">
                <a:solidFill>
                  <a:schemeClr val="tx1"/>
                </a:solidFill>
              </a:rPr>
              <a:t>  Do not score if the customer safely edges out and looks for traffic, but doesn’t need to stop a second time</a:t>
            </a:r>
          </a:p>
          <a:p>
            <a:pPr marL="400050" lvl="1">
              <a:lnSpc>
                <a:spcPct val="90000"/>
              </a:lnSpc>
              <a:buNone/>
            </a:pPr>
            <a:endParaRPr lang="en-US" sz="1500" dirty="0"/>
          </a:p>
          <a:p>
            <a:pPr marL="400050" lvl="1">
              <a:lnSpc>
                <a:spcPct val="90000"/>
              </a:lnSpc>
              <a:buNone/>
            </a:pPr>
            <a:r>
              <a:rPr lang="en-US" sz="1500" b="1" i="1" dirty="0"/>
              <a:t>	</a:t>
            </a:r>
            <a:endParaRPr lang="en-US" sz="1500" i="1" dirty="0"/>
          </a:p>
          <a:p>
            <a:pPr marL="400050" lvl="1">
              <a:lnSpc>
                <a:spcPct val="90000"/>
              </a:lnSpc>
              <a:buFont typeface="Wingdings" pitchFamily="2" charset="2"/>
              <a:buChar char="§"/>
            </a:pPr>
            <a:endParaRPr lang="en-US" sz="1500" b="1" dirty="0"/>
          </a:p>
          <a:p>
            <a:pPr marL="400050" lvl="1">
              <a:lnSpc>
                <a:spcPct val="90000"/>
              </a:lnSpc>
              <a:buNone/>
            </a:pPr>
            <a:r>
              <a:rPr lang="en-US" sz="1500" b="1" dirty="0"/>
              <a:t>	</a:t>
            </a:r>
            <a:endParaRPr lang="en-US" sz="1500" i="1"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718202"/>
            <a:ext cx="1618110" cy="1298448"/>
          </a:xfrm>
          <a:prstGeom prst="rect">
            <a:avLst/>
          </a:prstGeom>
          <a:ln>
            <a:noFill/>
          </a:ln>
          <a:effectLst>
            <a:outerShdw blurRad="292100" dist="139700" dir="2700000" algn="tl" rotWithShape="0">
              <a:srgbClr val="333333">
                <a:alpha val="65000"/>
              </a:srgbClr>
            </a:outerShdw>
          </a:effec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33503" y="2847270"/>
            <a:ext cx="2258568" cy="556907"/>
          </a:xfrm>
          <a:prstGeom prst="rect">
            <a:avLst/>
          </a:prstGeom>
          <a:ln>
            <a:noFill/>
          </a:ln>
          <a:effectLst>
            <a:outerShdw blurRad="292100" dist="139700" dir="2700000" algn="tl" rotWithShape="0">
              <a:srgbClr val="333333">
                <a:alpha val="65000"/>
              </a:srgbClr>
            </a:outerShdw>
          </a:effec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2037856"/>
            <a:ext cx="2258568" cy="56309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F8B4DFF-CB5F-4D5F-89C2-79FEF13E4A63}"/>
              </a:ext>
            </a:extLst>
          </p:cNvPr>
          <p:cNvSpPr txBox="1"/>
          <p:nvPr/>
        </p:nvSpPr>
        <p:spPr>
          <a:xfrm>
            <a:off x="5738115" y="4586012"/>
            <a:ext cx="6098582" cy="1131079"/>
          </a:xfrm>
          <a:prstGeom prst="rect">
            <a:avLst/>
          </a:prstGeom>
          <a:noFill/>
        </p:spPr>
        <p:txBody>
          <a:bodyPr wrap="square">
            <a:spAutoFit/>
          </a:bodyPr>
          <a:lstStyle/>
          <a:p>
            <a:pPr marL="400050" lvl="1">
              <a:lnSpc>
                <a:spcPct val="90000"/>
              </a:lnSpc>
            </a:pPr>
            <a:r>
              <a:rPr lang="en-US" sz="1500" b="1" dirty="0"/>
              <a:t>EXAMPLES:</a:t>
            </a:r>
            <a:r>
              <a:rPr lang="en-US" sz="1500" dirty="0"/>
              <a:t>  When the view is obstructed and an additional stop is needed to observe for cross traffic or to yield right-of-way; or when stop line is excessively far back from edge of the intersection and an additional stop is needed </a:t>
            </a:r>
            <a:r>
              <a:rPr lang="en-US" sz="1500"/>
              <a:t>to safely </a:t>
            </a:r>
            <a:r>
              <a:rPr lang="en-US" sz="1500" dirty="0"/>
              <a:t>proceed.</a:t>
            </a:r>
          </a:p>
          <a:p>
            <a:pPr marL="400050" lvl="1">
              <a:lnSpc>
                <a:spcPct val="90000"/>
              </a:lnSpc>
              <a:buNone/>
            </a:pPr>
            <a:endParaRPr lang="en-US" sz="1500" i="1"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fade">
                                      <p:cBhvr>
                                        <p:cTn id="31" dur="500"/>
                                        <p:tgtEl>
                                          <p:spTgt spid="1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9" end="9"/>
                                            </p:txEl>
                                          </p:spTgt>
                                        </p:tgtEl>
                                        <p:attrNameLst>
                                          <p:attrName>style.visibility</p:attrName>
                                        </p:attrNameLst>
                                      </p:cBhvr>
                                      <p:to>
                                        <p:strVal val="visible"/>
                                      </p:to>
                                    </p:set>
                                    <p:animEffect transition="in" filter="fade">
                                      <p:cBhvr>
                                        <p:cTn id="36" dur="500"/>
                                        <p:tgtEl>
                                          <p:spTgt spid="1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24E7-F80B-49C4-B8AB-6F52A41F83B4}"/>
              </a:ext>
            </a:extLst>
          </p:cNvPr>
          <p:cNvSpPr>
            <a:spLocks noGrp="1"/>
          </p:cNvSpPr>
          <p:nvPr>
            <p:ph type="title"/>
          </p:nvPr>
        </p:nvSpPr>
        <p:spPr>
          <a:xfrm>
            <a:off x="874220" y="419467"/>
            <a:ext cx="9404723" cy="1400530"/>
          </a:xfrm>
        </p:spPr>
        <p:txBody>
          <a:bodyPr/>
          <a:lstStyle/>
          <a:p>
            <a:r>
              <a:rPr lang="en-US" sz="4400" dirty="0"/>
              <a:t>Training Hours (Classroom)</a:t>
            </a:r>
          </a:p>
        </p:txBody>
      </p:sp>
      <p:sp>
        <p:nvSpPr>
          <p:cNvPr id="3" name="Content Placeholder 2">
            <a:extLst>
              <a:ext uri="{FF2B5EF4-FFF2-40B4-BE49-F238E27FC236}">
                <a16:creationId xmlns:a16="http://schemas.microsoft.com/office/drawing/2014/main" id="{AA0A8874-5573-4066-B724-A4C6AC2D44B2}"/>
              </a:ext>
            </a:extLst>
          </p:cNvPr>
          <p:cNvSpPr>
            <a:spLocks noGrp="1"/>
          </p:cNvSpPr>
          <p:nvPr>
            <p:ph idx="1"/>
          </p:nvPr>
        </p:nvSpPr>
        <p:spPr>
          <a:xfrm>
            <a:off x="874220" y="1446416"/>
            <a:ext cx="9691256" cy="4381729"/>
          </a:xfrm>
        </p:spPr>
        <p:txBody>
          <a:bodyPr>
            <a:normAutofit fontScale="85000" lnSpcReduction="20000"/>
          </a:bodyPr>
          <a:lstStyle/>
          <a:p>
            <a:pPr marL="0" indent="0">
              <a:buNone/>
            </a:pPr>
            <a:r>
              <a:rPr lang="en-US" sz="2100" b="1" i="0" u="none" strike="noStrike" baseline="0" dirty="0">
                <a:latin typeface="+mn-lt"/>
              </a:rPr>
              <a:t>Classroom Components include (6 </a:t>
            </a:r>
            <a:r>
              <a:rPr lang="en-US" sz="2100" b="1" i="0" u="none" strike="noStrike" baseline="0" dirty="0" err="1">
                <a:latin typeface="+mn-lt"/>
              </a:rPr>
              <a:t>hrs</a:t>
            </a:r>
            <a:r>
              <a:rPr lang="en-US" sz="2100" b="1" i="0" u="none" strike="noStrike" baseline="0" dirty="0">
                <a:latin typeface="+mn-lt"/>
              </a:rPr>
              <a:t>):</a:t>
            </a:r>
          </a:p>
          <a:p>
            <a:pPr>
              <a:buFont typeface="Arial" panose="020B0604020202020204" pitchFamily="34" charset="0"/>
              <a:buChar char="•"/>
            </a:pPr>
            <a:endParaRPr lang="en-US" sz="2100" b="0" i="0" u="none" strike="noStrike" baseline="0" dirty="0">
              <a:latin typeface="+mn-lt"/>
            </a:endParaRPr>
          </a:p>
          <a:p>
            <a:pPr>
              <a:buFont typeface="Arial" panose="020B0604020202020204" pitchFamily="34" charset="0"/>
              <a:buChar char="•"/>
            </a:pPr>
            <a:r>
              <a:rPr lang="en-US" sz="2100" b="0" i="0" u="none" strike="noStrike" baseline="0" dirty="0">
                <a:latin typeface="+mn-lt"/>
              </a:rPr>
              <a:t>Introduction, overview, and read the CE Training Expectations letter to the students </a:t>
            </a:r>
          </a:p>
          <a:p>
            <a:pPr>
              <a:buFont typeface="Arial" panose="020B0604020202020204" pitchFamily="34" charset="0"/>
              <a:buChar char="•"/>
            </a:pPr>
            <a:endParaRPr lang="en-US" sz="2100" b="0" i="0" u="none" strike="noStrike" baseline="0" dirty="0">
              <a:latin typeface="+mn-lt"/>
            </a:endParaRPr>
          </a:p>
          <a:p>
            <a:pPr>
              <a:buFont typeface="Arial" panose="020B0604020202020204" pitchFamily="34" charset="0"/>
              <a:buChar char="•"/>
            </a:pPr>
            <a:r>
              <a:rPr lang="en-US" sz="2100" b="0" i="0" u="none" strike="noStrike" baseline="0" dirty="0">
                <a:latin typeface="+mn-lt"/>
              </a:rPr>
              <a:t>Sign an attendance roster each day </a:t>
            </a:r>
          </a:p>
          <a:p>
            <a:pPr>
              <a:buFont typeface="Arial" panose="020B0604020202020204" pitchFamily="34" charset="0"/>
              <a:buChar char="•"/>
            </a:pPr>
            <a:endParaRPr lang="en-US" sz="2100" b="0" i="0" u="none" strike="noStrike" baseline="0" dirty="0">
              <a:latin typeface="+mn-lt"/>
            </a:endParaRPr>
          </a:p>
          <a:p>
            <a:pPr>
              <a:buFont typeface="Arial" panose="020B0604020202020204" pitchFamily="34" charset="0"/>
              <a:buChar char="•"/>
            </a:pPr>
            <a:r>
              <a:rPr lang="en-US" sz="2100" b="0" i="0" u="none" strike="noStrike" baseline="0" dirty="0">
                <a:latin typeface="+mn-lt"/>
              </a:rPr>
              <a:t>Instructor reads the welcome and purpose of training letter titled Certified Examiner Training Expectations </a:t>
            </a:r>
          </a:p>
          <a:p>
            <a:pPr>
              <a:buFont typeface="Arial" panose="020B0604020202020204" pitchFamily="34" charset="0"/>
              <a:buChar char="•"/>
            </a:pPr>
            <a:endParaRPr lang="en-US" sz="2100" b="0" i="0" u="none" strike="noStrike" baseline="0" dirty="0">
              <a:latin typeface="+mn-lt"/>
            </a:endParaRPr>
          </a:p>
          <a:p>
            <a:pPr>
              <a:buFont typeface="Arial" panose="020B0604020202020204" pitchFamily="34" charset="0"/>
              <a:buChar char="•"/>
            </a:pPr>
            <a:r>
              <a:rPr lang="en-US" sz="2100" b="0" i="0" u="none" strike="noStrike" baseline="0" dirty="0">
                <a:latin typeface="+mn-lt"/>
              </a:rPr>
              <a:t>Provide training following the DOL Examiner Training Power Point, using a projector screen that all in the class can see, and each student be provided an Instructor Examiners’ Guidelines and Requirements</a:t>
            </a:r>
            <a:r>
              <a:rPr lang="en-US" sz="2100" b="0" i="0" u="none" strike="noStrike" dirty="0">
                <a:latin typeface="+mn-lt"/>
              </a:rPr>
              <a:t> </a:t>
            </a:r>
            <a:r>
              <a:rPr lang="en-US" sz="2100" dirty="0"/>
              <a:t>manual </a:t>
            </a:r>
            <a:r>
              <a:rPr lang="en-US" sz="2100" b="0" i="0" u="none" strike="noStrike" baseline="0" dirty="0">
                <a:latin typeface="+mn-lt"/>
              </a:rPr>
              <a:t>with associated training materials in hard copy form </a:t>
            </a:r>
          </a:p>
          <a:p>
            <a:pPr marL="0" indent="0">
              <a:buNone/>
            </a:pPr>
            <a:endParaRPr lang="en-US" sz="2100" b="0" i="0" u="none" strike="noStrike" baseline="0" dirty="0">
              <a:latin typeface="+mn-lt"/>
            </a:endParaRPr>
          </a:p>
          <a:p>
            <a:pPr>
              <a:buFont typeface="Arial" panose="020B0604020202020204" pitchFamily="34" charset="0"/>
              <a:buChar char="•"/>
            </a:pPr>
            <a:r>
              <a:rPr lang="en-US" sz="2100" b="0" i="0" u="none" strike="noStrike" baseline="0" dirty="0">
                <a:latin typeface="+mn-lt"/>
              </a:rPr>
              <a:t>Complete and review in class, the scoring worksheet </a:t>
            </a:r>
          </a:p>
          <a:p>
            <a:endParaRPr lang="en-US" dirty="0"/>
          </a:p>
        </p:txBody>
      </p:sp>
    </p:spTree>
    <p:extLst>
      <p:ext uri="{BB962C8B-B14F-4D97-AF65-F5344CB8AC3E}">
        <p14:creationId xmlns:p14="http://schemas.microsoft.com/office/powerpoint/2010/main" val="38895991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708" y="311471"/>
            <a:ext cx="8072511" cy="1219200"/>
          </a:xfrm>
        </p:spPr>
        <p:txBody>
          <a:bodyPr>
            <a:noAutofit/>
          </a:bodyPr>
          <a:lstStyle/>
          <a:p>
            <a:r>
              <a:rPr lang="en-US" dirty="0">
                <a:effectLst>
                  <a:outerShdw blurRad="38100" dist="38100" dir="2700000" algn="tl">
                    <a:srgbClr val="000000">
                      <a:alpha val="43137"/>
                    </a:srgbClr>
                  </a:outerShdw>
                </a:effectLst>
                <a:latin typeface="+mn-lt"/>
              </a:rPr>
              <a:t>Stop Sign/Flashing Red Traffic Light </a:t>
            </a:r>
            <a:r>
              <a:rPr lang="en-US" dirty="0">
                <a:latin typeface="+mn-lt"/>
              </a:rPr>
              <a:t>(cont.)</a:t>
            </a:r>
          </a:p>
        </p:txBody>
      </p:sp>
      <p:sp>
        <p:nvSpPr>
          <p:cNvPr id="13" name="Rectangle 3"/>
          <p:cNvSpPr>
            <a:spLocks noGrp="1" noChangeArrowheads="1"/>
          </p:cNvSpPr>
          <p:nvPr>
            <p:ph idx="1"/>
          </p:nvPr>
        </p:nvSpPr>
        <p:spPr>
          <a:xfrm>
            <a:off x="1141708" y="1949078"/>
            <a:ext cx="4954292" cy="4298596"/>
          </a:xfrm>
          <a:ln>
            <a:noFill/>
          </a:ln>
        </p:spPr>
        <p:txBody>
          <a:bodyPr>
            <a:normAutofit fontScale="32500" lnSpcReduction="20000"/>
          </a:bodyPr>
          <a:lstStyle/>
          <a:p>
            <a:pPr marL="400050" lvl="1">
              <a:lnSpc>
                <a:spcPct val="90000"/>
              </a:lnSpc>
              <a:buNone/>
            </a:pPr>
            <a:r>
              <a:rPr lang="en-US" sz="6000" b="1" dirty="0">
                <a:solidFill>
                  <a:schemeClr val="tx1"/>
                </a:solidFill>
              </a:rPr>
              <a:t>Congestion Potential (CP):</a:t>
            </a:r>
          </a:p>
          <a:p>
            <a:pPr marL="800100" lvl="1" indent="-685800">
              <a:lnSpc>
                <a:spcPct val="90000"/>
              </a:lnSpc>
            </a:pPr>
            <a:r>
              <a:rPr lang="en-US" sz="6000" dirty="0"/>
              <a:t>Fails to stop before crossing the designated stop line </a:t>
            </a:r>
            <a:r>
              <a:rPr lang="en-US" sz="6000" b="1" dirty="0">
                <a:solidFill>
                  <a:srgbClr val="115695"/>
                </a:solidFill>
              </a:rPr>
              <a:t>(SL)</a:t>
            </a:r>
          </a:p>
          <a:p>
            <a:pPr marL="800100" lvl="1" indent="-685800">
              <a:lnSpc>
                <a:spcPct val="90000"/>
              </a:lnSpc>
            </a:pPr>
            <a:endParaRPr lang="en-US" sz="6000" dirty="0"/>
          </a:p>
          <a:p>
            <a:pPr marL="800100" lvl="1" indent="-685800">
              <a:lnSpc>
                <a:spcPct val="90000"/>
              </a:lnSpc>
            </a:pPr>
            <a:endParaRPr lang="en-US" sz="6000" dirty="0"/>
          </a:p>
          <a:p>
            <a:pPr marL="800100" lvl="1" indent="-685800">
              <a:lnSpc>
                <a:spcPct val="90000"/>
              </a:lnSpc>
            </a:pPr>
            <a:r>
              <a:rPr lang="en-US" sz="6000" dirty="0"/>
              <a:t>Fails to stop before entering a marked crosswalk </a:t>
            </a:r>
            <a:r>
              <a:rPr lang="en-US" sz="6000" b="1" dirty="0">
                <a:solidFill>
                  <a:srgbClr val="115695"/>
                </a:solidFill>
              </a:rPr>
              <a:t>(CW)</a:t>
            </a:r>
          </a:p>
          <a:p>
            <a:pPr marL="400050" lvl="1">
              <a:lnSpc>
                <a:spcPct val="90000"/>
              </a:lnSpc>
              <a:buFont typeface="Wingdings" pitchFamily="2" charset="2"/>
              <a:buChar char="§"/>
            </a:pPr>
            <a:endParaRPr lang="en-US" sz="6000" b="1" dirty="0"/>
          </a:p>
          <a:p>
            <a:pPr marL="400050" lvl="1" indent="0">
              <a:buNone/>
            </a:pPr>
            <a:r>
              <a:rPr lang="en-US" sz="6000" b="1" i="1" dirty="0">
                <a:solidFill>
                  <a:schemeClr val="tx1"/>
                </a:solidFill>
              </a:rPr>
              <a:t>NOTE: </a:t>
            </a:r>
            <a:r>
              <a:rPr lang="en-US" sz="6000" i="1" dirty="0">
                <a:solidFill>
                  <a:schemeClr val="tx1"/>
                </a:solidFill>
              </a:rPr>
              <a:t>Only score when the wheel well of the vehicle has reached the scored location (i.e. do not score if only the bumper is past the marked stop line). If the stop line is so faded as to be too difficult to see do not score.</a:t>
            </a:r>
          </a:p>
          <a:p>
            <a:pPr lvl="1"/>
            <a:endParaRPr lang="en-US" sz="6000" dirty="0">
              <a:solidFill>
                <a:schemeClr val="tx1"/>
              </a:solidFill>
            </a:endParaRPr>
          </a:p>
          <a:p>
            <a:pPr marL="400050" lvl="1">
              <a:lnSpc>
                <a:spcPct val="90000"/>
              </a:lnSpc>
              <a:buFont typeface="Wingdings" pitchFamily="2" charset="2"/>
              <a:buChar char="§"/>
            </a:pPr>
            <a:endParaRPr lang="en-US" sz="1600" b="1" dirty="0"/>
          </a:p>
        </p:txBody>
      </p:sp>
      <p:pic>
        <p:nvPicPr>
          <p:cNvPr id="14" name="Picture 13">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1896688"/>
            <a:ext cx="1618488" cy="1259457"/>
          </a:xfrm>
          <a:prstGeom prst="rect">
            <a:avLst/>
          </a:prstGeom>
          <a:ln>
            <a:noFill/>
          </a:ln>
          <a:effectLst>
            <a:outerShdw blurRad="292100" dist="139700" dir="2700000" algn="tl" rotWithShape="0">
              <a:srgbClr val="333333">
                <a:alpha val="65000"/>
              </a:srgbClr>
            </a:outerShdw>
          </a:effec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2177018"/>
            <a:ext cx="2258568" cy="566181"/>
          </a:xfrm>
          <a:prstGeom prst="rect">
            <a:avLst/>
          </a:prstGeom>
          <a:ln>
            <a:noFill/>
          </a:ln>
          <a:effectLst>
            <a:outerShdw blurRad="292100" dist="139700" dir="2700000" algn="tl" rotWithShape="0">
              <a:srgbClr val="333333">
                <a:alpha val="65000"/>
              </a:srgbClr>
            </a:outerShdw>
          </a:effectLst>
        </p:spPr>
      </p:pic>
      <p:pic>
        <p:nvPicPr>
          <p:cNvPr id="7" name="Picture 6">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298055"/>
            <a:ext cx="1618488" cy="1259456"/>
          </a:xfrm>
          <a:prstGeom prst="rect">
            <a:avLst/>
          </a:prstGeom>
          <a:ln>
            <a:noFill/>
          </a:ln>
          <a:effectLst>
            <a:outerShdw blurRad="292100" dist="139700" dir="2700000" algn="tl" rotWithShape="0">
              <a:srgbClr val="333333">
                <a:alpha val="65000"/>
              </a:srgbClr>
            </a:outerShdw>
          </a:effectLst>
        </p:spPr>
      </p:pic>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400" y="3544023"/>
            <a:ext cx="2258568" cy="5707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500"/>
                                        <p:tgtEl>
                                          <p:spTgt spid="1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fade">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072511" cy="1219200"/>
          </a:xfrm>
        </p:spPr>
        <p:txBody>
          <a:bodyPr>
            <a:normAutofit fontScale="90000"/>
          </a:bodyPr>
          <a:lstStyle/>
          <a:p>
            <a:r>
              <a:rPr lang="en-US" dirty="0">
                <a:effectLst>
                  <a:outerShdw blurRad="38100" dist="38100" dir="2700000" algn="tl">
                    <a:srgbClr val="000000">
                      <a:alpha val="43137"/>
                    </a:srgbClr>
                  </a:outerShdw>
                </a:effectLst>
                <a:latin typeface="+mn-lt"/>
              </a:rPr>
              <a:t>Stop Sign/Flashing Red Traffic Light </a:t>
            </a:r>
            <a:r>
              <a:rPr lang="en-US" dirty="0">
                <a:latin typeface="+mn-lt"/>
              </a:rPr>
              <a:t>(cont.) </a:t>
            </a:r>
          </a:p>
        </p:txBody>
      </p:sp>
      <p:sp>
        <p:nvSpPr>
          <p:cNvPr id="13" name="Rectangle 3"/>
          <p:cNvSpPr>
            <a:spLocks noGrp="1" noChangeArrowheads="1"/>
          </p:cNvSpPr>
          <p:nvPr>
            <p:ph idx="1"/>
          </p:nvPr>
        </p:nvSpPr>
        <p:spPr>
          <a:xfrm>
            <a:off x="2209800" y="2286000"/>
            <a:ext cx="3730752" cy="3581400"/>
          </a:xfrm>
          <a:ln>
            <a:noFill/>
          </a:ln>
        </p:spPr>
        <p:txBody>
          <a:bodyPr>
            <a:normAutofit/>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Fails to stop before the edge of the road or intersection when there is no marked crosswalk or designated stop line </a:t>
            </a:r>
            <a:r>
              <a:rPr lang="en-US" sz="1600" b="1" dirty="0">
                <a:solidFill>
                  <a:srgbClr val="115695"/>
                </a:solidFill>
              </a:rPr>
              <a:t>(INT)</a:t>
            </a:r>
          </a:p>
          <a:p>
            <a:pPr marL="400050" lvl="1">
              <a:lnSpc>
                <a:spcPct val="90000"/>
              </a:lnSpc>
            </a:pPr>
            <a:endParaRPr lang="en-US" sz="1600" b="1" dirty="0">
              <a:solidFill>
                <a:srgbClr val="115695"/>
              </a:solidFill>
            </a:endParaRPr>
          </a:p>
          <a:p>
            <a:pPr marL="171450" lvl="1" indent="0">
              <a:buNone/>
            </a:pPr>
            <a:r>
              <a:rPr lang="en-US" sz="1600" b="1" i="1" dirty="0">
                <a:solidFill>
                  <a:schemeClr val="tx1"/>
                </a:solidFill>
              </a:rPr>
              <a:t>NOTE: </a:t>
            </a:r>
            <a:r>
              <a:rPr lang="en-US" sz="1600" i="1" dirty="0">
                <a:solidFill>
                  <a:schemeClr val="tx1"/>
                </a:solidFill>
              </a:rPr>
              <a:t>If there is a stop line and crosswalk at the same stop sign, score only the last applicable error. In cases where both SL and CW road markings are present and could be scored, score only crosswalk (CW), however, if the applicant also goes into the intersection, score only INT.</a:t>
            </a:r>
          </a:p>
          <a:p>
            <a:pPr marL="400050" lvl="1">
              <a:lnSpc>
                <a:spcPct val="90000"/>
              </a:lnSpc>
            </a:pPr>
            <a:endParaRPr lang="en-US" sz="1600" b="1" dirty="0">
              <a:solidFill>
                <a:srgbClr val="115695"/>
              </a:solidFill>
            </a:endParaRPr>
          </a:p>
        </p:txBody>
      </p:sp>
      <p:pic>
        <p:nvPicPr>
          <p:cNvPr id="15" name="Picture 14">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362200"/>
            <a:ext cx="1618488" cy="1285336"/>
          </a:xfrm>
          <a:prstGeom prst="rect">
            <a:avLst/>
          </a:prstGeom>
          <a:ln>
            <a:noFill/>
          </a:ln>
          <a:effectLst>
            <a:outerShdw blurRad="292100" dist="139700" dir="2700000" algn="tl" rotWithShape="0">
              <a:srgbClr val="333333">
                <a:alpha val="65000"/>
              </a:srgbClr>
            </a:outerShdw>
          </a:effec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2138" y="2716409"/>
            <a:ext cx="2258568" cy="57691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E3B8-6B9E-45A6-9226-A77AB1A9200A}"/>
              </a:ext>
            </a:extLst>
          </p:cNvPr>
          <p:cNvSpPr>
            <a:spLocks noGrp="1"/>
          </p:cNvSpPr>
          <p:nvPr>
            <p:ph type="title"/>
          </p:nvPr>
        </p:nvSpPr>
        <p:spPr>
          <a:xfrm>
            <a:off x="1103312" y="452718"/>
            <a:ext cx="9404723" cy="1400530"/>
          </a:xfrm>
        </p:spPr>
        <p:txBody>
          <a:bodyPr/>
          <a:lstStyle/>
          <a:p>
            <a:r>
              <a:rPr lang="en-US" dirty="0">
                <a:latin typeface="+mn-lt"/>
              </a:rPr>
              <a:t>Traffic Signal Light</a:t>
            </a:r>
            <a:endParaRPr lang="en-US" dirty="0"/>
          </a:p>
        </p:txBody>
      </p:sp>
      <p:sp>
        <p:nvSpPr>
          <p:cNvPr id="3" name="Content Placeholder 2">
            <a:extLst>
              <a:ext uri="{FF2B5EF4-FFF2-40B4-BE49-F238E27FC236}">
                <a16:creationId xmlns:a16="http://schemas.microsoft.com/office/drawing/2014/main" id="{A3C5A6B4-4E36-4834-8AD5-3AE6CD83D717}"/>
              </a:ext>
            </a:extLst>
          </p:cNvPr>
          <p:cNvSpPr>
            <a:spLocks noGrp="1"/>
          </p:cNvSpPr>
          <p:nvPr>
            <p:ph idx="1"/>
          </p:nvPr>
        </p:nvSpPr>
        <p:spPr/>
        <p:txBody>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Applicant fails to stop, score as a Violation </a:t>
            </a:r>
          </a:p>
          <a:p>
            <a:r>
              <a:rPr lang="en-US" b="0" i="0" u="none" strike="noStrike" baseline="0" dirty="0">
                <a:solidFill>
                  <a:schemeClr val="bg2">
                    <a:lumMod val="50000"/>
                  </a:schemeClr>
                </a:solidFill>
              </a:rPr>
              <a:t>Examiner intervenes physically or verbally to avoid an imminent collision</a:t>
            </a:r>
          </a:p>
          <a:p>
            <a:endParaRPr lang="en-US" dirty="0"/>
          </a:p>
        </p:txBody>
      </p:sp>
    </p:spTree>
    <p:extLst>
      <p:ext uri="{BB962C8B-B14F-4D97-AF65-F5344CB8AC3E}">
        <p14:creationId xmlns:p14="http://schemas.microsoft.com/office/powerpoint/2010/main" val="5207994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91106"/>
            <a:ext cx="8072511" cy="990600"/>
          </a:xfrm>
        </p:spPr>
        <p:txBody>
          <a:bodyPr>
            <a:normAutofit/>
          </a:bodyPr>
          <a:lstStyle/>
          <a:p>
            <a:r>
              <a:rPr lang="en-US" dirty="0">
                <a:effectLst>
                  <a:outerShdw blurRad="38100" dist="38100" dir="2700000" algn="tl">
                    <a:srgbClr val="000000">
                      <a:alpha val="43137"/>
                    </a:srgbClr>
                  </a:outerShdw>
                </a:effectLst>
                <a:latin typeface="+mn-lt"/>
              </a:rPr>
              <a:t>Traffic Signal Light </a:t>
            </a:r>
            <a:r>
              <a:rPr lang="en-US" dirty="0">
                <a:latin typeface="+mn-lt"/>
              </a:rPr>
              <a:t>(cont.)</a:t>
            </a:r>
          </a:p>
        </p:txBody>
      </p:sp>
      <p:sp>
        <p:nvSpPr>
          <p:cNvPr id="13" name="Rectangle 3"/>
          <p:cNvSpPr>
            <a:spLocks noGrp="1" noChangeArrowheads="1"/>
          </p:cNvSpPr>
          <p:nvPr>
            <p:ph idx="1"/>
          </p:nvPr>
        </p:nvSpPr>
        <p:spPr>
          <a:xfrm>
            <a:off x="2286000" y="1905000"/>
            <a:ext cx="3730752" cy="41148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buFont typeface="Wingdings" pitchFamily="2" charset="2"/>
              <a:buChar char="§"/>
            </a:pPr>
            <a:r>
              <a:rPr lang="en-US" sz="1600" dirty="0"/>
              <a:t>Fails to look both directions before starting, when driving straight through the intersection, if the customer’s vehicle is the first in the lane </a:t>
            </a:r>
            <a:r>
              <a:rPr lang="en-US" sz="1600" b="1" dirty="0">
                <a:solidFill>
                  <a:srgbClr val="115695"/>
                </a:solidFill>
              </a:rPr>
              <a:t>(VIS)</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r>
              <a:rPr lang="en-US" sz="1600" dirty="0"/>
              <a:t>Fails to anticipate a change of signal on approach, entering on yellow when stop could have been made safely </a:t>
            </a:r>
            <a:r>
              <a:rPr lang="en-US" sz="1600" b="1" dirty="0">
                <a:solidFill>
                  <a:srgbClr val="115695"/>
                </a:solidFill>
              </a:rPr>
              <a:t>(</a:t>
            </a:r>
            <a:r>
              <a:rPr lang="en-US" sz="1600" b="1" dirty="0">
                <a:solidFill>
                  <a:srgbClr val="115695"/>
                </a:solidFill>
                <a:cs typeface="Arial" pitchFamily="34" charset="0"/>
              </a:rPr>
              <a:t>YEL</a:t>
            </a:r>
            <a:r>
              <a:rPr lang="en-US" sz="1600" b="1" dirty="0">
                <a:solidFill>
                  <a:srgbClr val="115695"/>
                </a:solidFill>
              </a:rPr>
              <a:t>)</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endParaRPr lang="en-US" sz="1600" b="1" dirty="0"/>
          </a:p>
          <a:p>
            <a:pPr marL="400050" lvl="1">
              <a:lnSpc>
                <a:spcPct val="90000"/>
              </a:lnSpc>
              <a:buNone/>
            </a:pPr>
            <a:r>
              <a:rPr lang="en-US" sz="1600" b="1" dirty="0"/>
              <a:t>	</a:t>
            </a:r>
            <a:r>
              <a:rPr lang="en-US" sz="1600" b="1" i="1" dirty="0">
                <a:solidFill>
                  <a:schemeClr val="tx1"/>
                </a:solidFill>
              </a:rPr>
              <a:t>NOTE:</a:t>
            </a:r>
            <a:r>
              <a:rPr lang="en-US" sz="1600" i="1" dirty="0">
                <a:solidFill>
                  <a:schemeClr val="tx1"/>
                </a:solidFill>
              </a:rPr>
              <a:t>  If turning at a traffic light, score VIS under the Left/Right Turn sections.</a:t>
            </a:r>
          </a:p>
          <a:p>
            <a:pPr marL="682625" lvl="2" indent="-285750">
              <a:lnSpc>
                <a:spcPct val="90000"/>
              </a:lnSpc>
              <a:buClr>
                <a:schemeClr val="accent2"/>
              </a:buClr>
              <a:buFont typeface="Wingdings" pitchFamily="2" charset="2"/>
              <a:buChar char="§"/>
            </a:pPr>
            <a:endParaRPr lang="en-US" sz="1600"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615142"/>
            <a:ext cx="2258568" cy="555584"/>
          </a:xfrm>
          <a:prstGeom prst="rect">
            <a:avLst/>
          </a:prstGeom>
          <a:ln>
            <a:noFill/>
          </a:ln>
          <a:effectLst>
            <a:outerShdw blurRad="292100" dist="139700" dir="2700000" algn="tl" rotWithShape="0">
              <a:srgbClr val="333333">
                <a:alpha val="65000"/>
              </a:srgbClr>
            </a:outerShdw>
          </a:effectLst>
        </p:spPr>
      </p:pic>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2226671"/>
            <a:ext cx="2258568" cy="54350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CCCBF5F-9E92-491D-90EF-A8DEC558F81E}"/>
              </a:ext>
            </a:extLst>
          </p:cNvPr>
          <p:cNvSpPr txBox="1"/>
          <p:nvPr/>
        </p:nvSpPr>
        <p:spPr>
          <a:xfrm>
            <a:off x="6016752" y="4327744"/>
            <a:ext cx="5693235" cy="1938992"/>
          </a:xfrm>
          <a:prstGeom prst="rect">
            <a:avLst/>
          </a:prstGeom>
          <a:noFill/>
        </p:spPr>
        <p:txBody>
          <a:bodyPr wrap="square">
            <a:spAutoFit/>
          </a:bodyPr>
          <a:lstStyle/>
          <a:p>
            <a:pPr lvl="1"/>
            <a:r>
              <a:rPr lang="en-US" sz="1500" b="1" i="1" dirty="0"/>
              <a:t>Do not score the applicant VIO if they enter on a green or yellow light and they do not clear the intersection before the light turns red. If the light is red prior to entering the intersection then score VIO. Score YEL if they entered on a yellow light and could have stopped but did not. A score of ATTN is possible depending on what occurred such as an obvious failure to react safely to pedestrians, road conditions, and other cars.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arn(inVertical)">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arn(inVertical)">
                                      <p:cBhvr>
                                        <p:cTn id="15" dur="500"/>
                                        <p:tgtEl>
                                          <p:spTgt spid="1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arn(inVertical)">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barn(inVertical)">
                                      <p:cBhvr>
                                        <p:cTn id="23" dur="500"/>
                                        <p:tgtEl>
                                          <p:spTgt spid="1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8794"/>
            <a:ext cx="8072511" cy="990600"/>
          </a:xfrm>
        </p:spPr>
        <p:txBody>
          <a:bodyPr>
            <a:noAutofit/>
          </a:bodyPr>
          <a:lstStyle/>
          <a:p>
            <a:r>
              <a:rPr lang="en-US" dirty="0">
                <a:effectLst>
                  <a:outerShdw blurRad="38100" dist="38100" dir="2700000" algn="tl">
                    <a:srgbClr val="000000">
                      <a:alpha val="43137"/>
                    </a:srgbClr>
                  </a:outerShdw>
                </a:effectLst>
                <a:latin typeface="+mn-lt"/>
              </a:rPr>
              <a:t>Traffic Signal Light </a:t>
            </a:r>
            <a:r>
              <a:rPr lang="en-US" dirty="0">
                <a:latin typeface="+mn-lt"/>
              </a:rPr>
              <a:t>(cont.) </a:t>
            </a:r>
          </a:p>
        </p:txBody>
      </p:sp>
      <p:sp>
        <p:nvSpPr>
          <p:cNvPr id="13" name="Rectangle 3"/>
          <p:cNvSpPr>
            <a:spLocks noGrp="1" noChangeArrowheads="1"/>
          </p:cNvSpPr>
          <p:nvPr>
            <p:ph idx="1"/>
          </p:nvPr>
        </p:nvSpPr>
        <p:spPr>
          <a:xfrm>
            <a:off x="2286000" y="1752600"/>
            <a:ext cx="3581400" cy="4343400"/>
          </a:xfrm>
          <a:ln>
            <a:noFill/>
          </a:ln>
        </p:spPr>
        <p:txBody>
          <a:bodyPr>
            <a:normAutofit lnSpcReduction="10000"/>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Fails to stop before crossing a designated stop line </a:t>
            </a:r>
            <a:r>
              <a:rPr lang="en-US" sz="1600" b="1" dirty="0">
                <a:solidFill>
                  <a:srgbClr val="115695"/>
                </a:solidFill>
              </a:rPr>
              <a:t>(</a:t>
            </a:r>
            <a:r>
              <a:rPr lang="en-US" sz="1600" b="1" dirty="0">
                <a:solidFill>
                  <a:srgbClr val="115695"/>
                </a:solidFill>
                <a:cs typeface="Arial" pitchFamily="34" charset="0"/>
              </a:rPr>
              <a:t>SL</a:t>
            </a:r>
            <a:r>
              <a:rPr lang="en-US" sz="1600" b="1" dirty="0">
                <a:solidFill>
                  <a:srgbClr val="115695"/>
                </a:solidFill>
              </a:rPr>
              <a:t>)</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Fails to stop before entering a marked crosswalk </a:t>
            </a:r>
            <a:r>
              <a:rPr lang="en-US" sz="1600" b="1" dirty="0">
                <a:solidFill>
                  <a:srgbClr val="115695"/>
                </a:solidFill>
              </a:rPr>
              <a:t>(CW)</a:t>
            </a:r>
          </a:p>
          <a:p>
            <a:pPr marL="114300" lvl="1" indent="0">
              <a:lnSpc>
                <a:spcPct val="90000"/>
              </a:lnSpc>
              <a:buNone/>
            </a:pPr>
            <a:endParaRPr lang="en-US" sz="1600" b="1" i="1" dirty="0"/>
          </a:p>
          <a:p>
            <a:pPr marL="514350" lvl="2" indent="0">
              <a:lnSpc>
                <a:spcPct val="90000"/>
              </a:lnSpc>
              <a:buNone/>
            </a:pPr>
            <a:r>
              <a:rPr lang="en-US" sz="1400" b="1" i="1" dirty="0">
                <a:solidFill>
                  <a:schemeClr val="tx1"/>
                </a:solidFill>
              </a:rPr>
              <a:t>NOTE:</a:t>
            </a:r>
            <a:r>
              <a:rPr lang="en-US" sz="1400" i="1" dirty="0">
                <a:solidFill>
                  <a:schemeClr val="tx1"/>
                </a:solidFill>
              </a:rPr>
              <a:t> If there is a stop line and crosswalk at the same traffic signal light, score the last applicable error. In cases where both SL and CW road markings are present and could be scored, score only crosswalk (CW).</a:t>
            </a:r>
          </a:p>
          <a:p>
            <a:pPr marL="400050" lvl="1">
              <a:lnSpc>
                <a:spcPct val="90000"/>
              </a:lnSpc>
              <a:buFont typeface="Wingdings" pitchFamily="2" charset="2"/>
              <a:buChar char="§"/>
            </a:pPr>
            <a:endParaRPr lang="en-US" sz="1600" b="1" dirty="0"/>
          </a:p>
          <a:p>
            <a:pPr marL="682625" lvl="2" indent="-285750">
              <a:lnSpc>
                <a:spcPct val="90000"/>
              </a:lnSpc>
              <a:buClr>
                <a:schemeClr val="accent2"/>
              </a:buClr>
              <a:buFont typeface="Wingdings" pitchFamily="2" charset="2"/>
              <a:buChar char="§"/>
            </a:pPr>
            <a:endParaRPr lang="en-US" sz="1600" dirty="0"/>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828801"/>
            <a:ext cx="1618488" cy="1222385"/>
          </a:xfrm>
          <a:prstGeom prst="rect">
            <a:avLst/>
          </a:prstGeom>
          <a:ln>
            <a:noFill/>
          </a:ln>
          <a:effectLst>
            <a:outerShdw blurRad="292100" dist="139700" dir="2700000" algn="tl" rotWithShape="0">
              <a:srgbClr val="333333">
                <a:alpha val="65000"/>
              </a:srgbClr>
            </a:outerShdw>
          </a:effectLst>
        </p:spPr>
      </p:pic>
      <p:pic>
        <p:nvPicPr>
          <p:cNvPr id="5123"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3088" y="1854438"/>
            <a:ext cx="2258568" cy="585555"/>
          </a:xfrm>
          <a:prstGeom prst="rect">
            <a:avLst/>
          </a:prstGeom>
          <a:ln>
            <a:noFill/>
          </a:ln>
          <a:effectLst>
            <a:outerShdw blurRad="292100" dist="139700" dir="2700000" algn="tl" rotWithShape="0">
              <a:srgbClr val="333333">
                <a:alpha val="65000"/>
              </a:srgbClr>
            </a:outerShdw>
          </a:effectLst>
        </p:spPr>
      </p:pic>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3810000"/>
            <a:ext cx="1618488" cy="1289380"/>
          </a:xfrm>
          <a:prstGeom prst="rect">
            <a:avLst/>
          </a:prstGeom>
          <a:ln>
            <a:noFill/>
          </a:ln>
          <a:effectLst>
            <a:outerShdw blurRad="292100" dist="139700" dir="2700000" algn="tl" rotWithShape="0">
              <a:srgbClr val="333333">
                <a:alpha val="65000"/>
              </a:srgbClr>
            </a:outerShdw>
          </a:effectLst>
        </p:spPr>
      </p:pic>
      <p:pic>
        <p:nvPicPr>
          <p:cNvPr id="5125" name="Picture 5">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43088" y="3924300"/>
            <a:ext cx="2258568" cy="57064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par>
                                <p:cTn id="11" presetID="16" presetClass="entr" presetSubtype="21"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barn(inVertical)">
                                      <p:cBhvr>
                                        <p:cTn id="13" dur="5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7" end="7"/>
                                            </p:txEl>
                                          </p:spTgt>
                                        </p:tgtEl>
                                        <p:attrNameLst>
                                          <p:attrName>style.visibility</p:attrName>
                                        </p:attrNameLst>
                                      </p:cBhvr>
                                      <p:to>
                                        <p:strVal val="visible"/>
                                      </p:to>
                                    </p:set>
                                    <p:animEffect transition="in" filter="barn(inVertical)">
                                      <p:cBhvr>
                                        <p:cTn id="18" dur="500"/>
                                        <p:tgtEl>
                                          <p:spTgt spid="13">
                                            <p:txEl>
                                              <p:pRg st="7" end="7"/>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barn(inVertical)">
                                      <p:cBhvr>
                                        <p:cTn id="21" dur="500"/>
                                        <p:tgtEl>
                                          <p:spTgt spid="5124"/>
                                        </p:tgtEl>
                                      </p:cBhvr>
                                    </p:animEffect>
                                  </p:childTnLst>
                                </p:cTn>
                              </p:par>
                              <p:par>
                                <p:cTn id="22" presetID="16" presetClass="entr" presetSubtype="21"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barn(inVertical)">
                                      <p:cBhvr>
                                        <p:cTn id="24" dur="500"/>
                                        <p:tgtEl>
                                          <p:spTgt spid="51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animEffect transition="in" filter="barn(inVertical)">
                                      <p:cBhvr>
                                        <p:cTn id="29"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29256"/>
            <a:ext cx="8072511" cy="990600"/>
          </a:xfrm>
        </p:spPr>
        <p:txBody>
          <a:bodyPr>
            <a:normAutofit/>
          </a:bodyPr>
          <a:lstStyle/>
          <a:p>
            <a:r>
              <a:rPr lang="en-US" dirty="0">
                <a:effectLst>
                  <a:outerShdw blurRad="38100" dist="38100" dir="2700000" algn="tl">
                    <a:srgbClr val="000000">
                      <a:alpha val="43137"/>
                    </a:srgbClr>
                  </a:outerShdw>
                </a:effectLst>
                <a:latin typeface="+mn-lt"/>
              </a:rPr>
              <a:t>Traffic Signal Light </a:t>
            </a:r>
            <a:r>
              <a:rPr lang="en-US" dirty="0">
                <a:latin typeface="+mn-lt"/>
              </a:rPr>
              <a:t>(cont.)  </a:t>
            </a:r>
          </a:p>
        </p:txBody>
      </p:sp>
      <p:sp>
        <p:nvSpPr>
          <p:cNvPr id="13" name="Rectangle 3"/>
          <p:cNvSpPr>
            <a:spLocks noGrp="1" noChangeArrowheads="1"/>
          </p:cNvSpPr>
          <p:nvPr>
            <p:ph idx="1"/>
          </p:nvPr>
        </p:nvSpPr>
        <p:spPr>
          <a:xfrm>
            <a:off x="2286000" y="1905000"/>
            <a:ext cx="3730752" cy="4191000"/>
          </a:xfrm>
          <a:ln>
            <a:noFill/>
          </a:ln>
        </p:spPr>
        <p:txBody>
          <a:bodyPr>
            <a:normAutofit/>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Fails to turn right on red after stopping when no prohibiting sign is posted </a:t>
            </a:r>
            <a:r>
              <a:rPr lang="en-US" sz="1600" b="1" dirty="0">
                <a:solidFill>
                  <a:srgbClr val="115695"/>
                </a:solidFill>
              </a:rPr>
              <a:t>(</a:t>
            </a:r>
            <a:r>
              <a:rPr lang="en-US" sz="1600" b="1" dirty="0">
                <a:solidFill>
                  <a:srgbClr val="115695"/>
                </a:solidFill>
                <a:cs typeface="Arial" pitchFamily="34" charset="0"/>
              </a:rPr>
              <a:t>ROR</a:t>
            </a:r>
            <a:r>
              <a:rPr lang="en-US" sz="1600" b="1" dirty="0">
                <a:solidFill>
                  <a:srgbClr val="115695"/>
                </a:solidFill>
              </a:rPr>
              <a:t>)</a:t>
            </a:r>
          </a:p>
          <a:p>
            <a:pPr marL="400050" lvl="1" indent="0">
              <a:buNone/>
            </a:pPr>
            <a:endParaRPr lang="en-US" sz="1400" b="1" i="1" dirty="0"/>
          </a:p>
          <a:p>
            <a:pPr marL="400050" lvl="1" indent="0">
              <a:buNone/>
            </a:pPr>
            <a:r>
              <a:rPr lang="en-US" sz="1400" b="1" i="1" dirty="0">
                <a:solidFill>
                  <a:schemeClr val="tx1"/>
                </a:solidFill>
              </a:rPr>
              <a:t>NOTE: </a:t>
            </a:r>
            <a:r>
              <a:rPr lang="en-US" sz="1400" i="1" dirty="0">
                <a:solidFill>
                  <a:schemeClr val="tx1"/>
                </a:solidFill>
              </a:rPr>
              <a:t>Do not score if vision is obscured or if the ability to make turn safely is in question</a:t>
            </a:r>
          </a:p>
          <a:p>
            <a:pPr marL="400050" lvl="1">
              <a:lnSpc>
                <a:spcPct val="90000"/>
              </a:lnSpc>
              <a:buNone/>
            </a:pPr>
            <a:endParaRPr lang="en-US" sz="1600" i="1" dirty="0"/>
          </a:p>
          <a:p>
            <a:pPr marL="400050" lvl="1">
              <a:lnSpc>
                <a:spcPct val="90000"/>
              </a:lnSpc>
              <a:buFont typeface="Wingdings" pitchFamily="2" charset="2"/>
              <a:buChar char="§"/>
            </a:pPr>
            <a:endParaRPr lang="en-US" sz="1600" dirty="0"/>
          </a:p>
          <a:p>
            <a:pPr marL="400050" lvl="1">
              <a:lnSpc>
                <a:spcPct val="90000"/>
              </a:lnSpc>
            </a:pPr>
            <a:r>
              <a:rPr lang="en-US" sz="1600" dirty="0"/>
              <a:t>Stops unnecessarily or fails to proceed when traffic light is green </a:t>
            </a:r>
            <a:r>
              <a:rPr lang="en-US" sz="1600" b="1" dirty="0">
                <a:solidFill>
                  <a:srgbClr val="115695"/>
                </a:solidFill>
              </a:rPr>
              <a:t>(HES)</a:t>
            </a:r>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2240782"/>
            <a:ext cx="2258568" cy="575126"/>
          </a:xfrm>
          <a:prstGeom prst="rect">
            <a:avLst/>
          </a:prstGeom>
          <a:ln>
            <a:noFill/>
          </a:ln>
          <a:effectLst>
            <a:outerShdw blurRad="292100" dist="139700" dir="2700000" algn="tl" rotWithShape="0">
              <a:srgbClr val="333333">
                <a:alpha val="65000"/>
              </a:srgbClr>
            </a:outerShdw>
          </a:effectLst>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4440090"/>
            <a:ext cx="2258568" cy="5718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arn(inVertical)">
                                      <p:cBhvr>
                                        <p:cTn id="15" dur="500"/>
                                        <p:tgtEl>
                                          <p:spTgt spid="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barn(inVertical)">
                                      <p:cBhvr>
                                        <p:cTn id="20" dur="500"/>
                                        <p:tgtEl>
                                          <p:spTgt spid="13">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barn(inVertical)">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260888"/>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a:t>
            </a:r>
          </a:p>
        </p:txBody>
      </p:sp>
      <p:sp>
        <p:nvSpPr>
          <p:cNvPr id="13" name="Rectangle 3"/>
          <p:cNvSpPr>
            <a:spLocks noGrp="1" noChangeArrowheads="1"/>
          </p:cNvSpPr>
          <p:nvPr>
            <p:ph idx="1"/>
          </p:nvPr>
        </p:nvSpPr>
        <p:spPr>
          <a:xfrm>
            <a:off x="2285999" y="1349375"/>
            <a:ext cx="4056611" cy="5203825"/>
          </a:xfrm>
          <a:ln>
            <a:noFill/>
          </a:ln>
        </p:spPr>
        <p:txBody>
          <a:bodyPr>
            <a:normAutofit fontScale="47500" lnSpcReduction="20000"/>
          </a:bodyPr>
          <a:lstStyle/>
          <a:p>
            <a:pPr marL="400050" lvl="1">
              <a:lnSpc>
                <a:spcPct val="90000"/>
              </a:lnSpc>
              <a:buNone/>
            </a:pPr>
            <a:r>
              <a:rPr lang="en-US" sz="2500" b="1" dirty="0">
                <a:solidFill>
                  <a:schemeClr val="tx1"/>
                </a:solidFill>
              </a:rPr>
              <a:t>Danger Potential (DP):</a:t>
            </a:r>
          </a:p>
          <a:p>
            <a:pPr marL="457200" lvl="1" indent="-342900">
              <a:lnSpc>
                <a:spcPct val="90000"/>
              </a:lnSpc>
            </a:pPr>
            <a:r>
              <a:rPr lang="en-US" sz="2500" dirty="0"/>
              <a:t>Fails to manually cancel turn signal if it does not shut off automatically; or if the customer signals when no turn or lane change is being made </a:t>
            </a:r>
            <a:r>
              <a:rPr lang="en-US" sz="2500" b="1" dirty="0">
                <a:solidFill>
                  <a:srgbClr val="115695"/>
                </a:solidFill>
              </a:rPr>
              <a:t>(</a:t>
            </a:r>
            <a:r>
              <a:rPr lang="en-US" sz="2500" b="1" dirty="0">
                <a:solidFill>
                  <a:srgbClr val="115695"/>
                </a:solidFill>
                <a:cs typeface="Arial" pitchFamily="34" charset="0"/>
              </a:rPr>
              <a:t>SIG</a:t>
            </a:r>
            <a:r>
              <a:rPr lang="en-US" sz="2500" b="1" dirty="0">
                <a:solidFill>
                  <a:srgbClr val="115695"/>
                </a:solidFill>
              </a:rPr>
              <a:t>)</a:t>
            </a:r>
          </a:p>
          <a:p>
            <a:pPr marL="400050" lvl="1">
              <a:lnSpc>
                <a:spcPct val="90000"/>
              </a:lnSpc>
              <a:buFont typeface="Wingdings" pitchFamily="2" charset="2"/>
              <a:buChar char="§"/>
            </a:pPr>
            <a:endParaRPr lang="en-US" sz="2500" dirty="0"/>
          </a:p>
          <a:p>
            <a:pPr marL="400050" lvl="1">
              <a:lnSpc>
                <a:spcPct val="90000"/>
              </a:lnSpc>
              <a:buFont typeface="Wingdings" pitchFamily="2" charset="2"/>
              <a:buChar char="§"/>
            </a:pPr>
            <a:endParaRPr lang="en-US" sz="2500" dirty="0"/>
          </a:p>
          <a:p>
            <a:pPr marL="400050" lvl="1">
              <a:lnSpc>
                <a:spcPct val="90000"/>
              </a:lnSpc>
              <a:buFont typeface="Wingdings" pitchFamily="2" charset="2"/>
              <a:buChar char="§"/>
            </a:pPr>
            <a:endParaRPr lang="en-US" sz="2500" dirty="0"/>
          </a:p>
          <a:p>
            <a:pPr marL="457200" lvl="1" indent="-342900"/>
            <a:r>
              <a:rPr lang="en-US" sz="2500" dirty="0"/>
              <a:t>Drives unnecessarily with less than 1/3 of steering wheel between hands; or if the hands are positioned anywhere other than on the outside of the rim. Only score when the car is in motion. </a:t>
            </a:r>
            <a:r>
              <a:rPr lang="en-US" sz="2500" b="1" dirty="0">
                <a:solidFill>
                  <a:srgbClr val="115695"/>
                </a:solidFill>
              </a:rPr>
              <a:t>(</a:t>
            </a:r>
            <a:r>
              <a:rPr lang="en-US" sz="2500" b="1" dirty="0">
                <a:solidFill>
                  <a:srgbClr val="115695"/>
                </a:solidFill>
                <a:cs typeface="Arial" pitchFamily="34" charset="0"/>
              </a:rPr>
              <a:t>HANDS</a:t>
            </a:r>
            <a:r>
              <a:rPr lang="en-US" sz="2500" b="1" dirty="0">
                <a:solidFill>
                  <a:srgbClr val="115695"/>
                </a:solidFill>
              </a:rPr>
              <a:t>)</a:t>
            </a:r>
          </a:p>
          <a:p>
            <a:pPr marL="457200" lvl="1" indent="-342900">
              <a:lnSpc>
                <a:spcPct val="90000"/>
              </a:lnSpc>
            </a:pPr>
            <a:r>
              <a:rPr lang="en-US" sz="2500" dirty="0"/>
              <a:t>Drives with hands positioned anywhere other than the outside of rim. Drives only using their fingers to hold the steering wheel </a:t>
            </a:r>
            <a:r>
              <a:rPr lang="en-US" sz="2500" b="1" dirty="0">
                <a:solidFill>
                  <a:srgbClr val="115695"/>
                </a:solidFill>
              </a:rPr>
              <a:t>(</a:t>
            </a:r>
            <a:r>
              <a:rPr lang="en-US" sz="2500" b="1" dirty="0">
                <a:solidFill>
                  <a:srgbClr val="115695"/>
                </a:solidFill>
                <a:cs typeface="Arial" pitchFamily="34" charset="0"/>
              </a:rPr>
              <a:t>HANDS</a:t>
            </a:r>
            <a:r>
              <a:rPr lang="en-US" sz="2500" b="1" dirty="0">
                <a:solidFill>
                  <a:srgbClr val="115695"/>
                </a:solidFill>
              </a:rPr>
              <a:t>)</a:t>
            </a:r>
            <a:endParaRPr lang="en-US" sz="2500" dirty="0">
              <a:solidFill>
                <a:srgbClr val="115695"/>
              </a:solidFill>
            </a:endParaRPr>
          </a:p>
          <a:p>
            <a:pPr marL="514350" lvl="2" indent="0">
              <a:lnSpc>
                <a:spcPct val="90000"/>
              </a:lnSpc>
              <a:buNone/>
            </a:pPr>
            <a:endParaRPr lang="en-US" sz="2500" i="1" dirty="0"/>
          </a:p>
          <a:p>
            <a:pPr marL="514350" lvl="2" indent="0">
              <a:lnSpc>
                <a:spcPct val="90000"/>
              </a:lnSpc>
              <a:buNone/>
            </a:pPr>
            <a:r>
              <a:rPr lang="en-US" sz="2500" b="1" i="1" dirty="0">
                <a:solidFill>
                  <a:schemeClr val="tx1"/>
                </a:solidFill>
              </a:rPr>
              <a:t>NOTE:</a:t>
            </a:r>
            <a:r>
              <a:rPr lang="en-US" sz="2500" i="1" dirty="0">
                <a:solidFill>
                  <a:schemeClr val="tx1"/>
                </a:solidFill>
              </a:rPr>
              <a:t> Do not score HANDS if an applicant’s hand position changes or are inside the rim of the steering wheel during turns, as long as they return to proper hand control position after turning is complete. Use visual approximation to evaluate. If you are unsure, do not score.</a:t>
            </a:r>
          </a:p>
          <a:p>
            <a:pPr marL="514350" lvl="2" indent="0">
              <a:lnSpc>
                <a:spcPct val="90000"/>
              </a:lnSpc>
              <a:buNone/>
            </a:pPr>
            <a:endParaRPr lang="en-US" sz="2500" b="1" i="1" dirty="0">
              <a:solidFill>
                <a:schemeClr val="tx1"/>
              </a:solidFill>
            </a:endParaRPr>
          </a:p>
          <a:p>
            <a:pPr marL="514350" lvl="2" indent="0">
              <a:lnSpc>
                <a:spcPct val="90000"/>
              </a:lnSpc>
              <a:buNone/>
            </a:pPr>
            <a:r>
              <a:rPr lang="en-US" sz="2500" b="1" i="1" dirty="0">
                <a:solidFill>
                  <a:schemeClr val="tx1"/>
                </a:solidFill>
              </a:rPr>
              <a:t>NOTE: </a:t>
            </a:r>
            <a:r>
              <a:rPr lang="en-US" sz="2500" i="1" dirty="0">
                <a:solidFill>
                  <a:schemeClr val="tx1"/>
                </a:solidFill>
              </a:rPr>
              <a:t>Do not use the ability to touch thumbs together as a measure of the 1/3 rule. This is due to the differences in hand sizes. Only apply rules defined in the manual.</a:t>
            </a:r>
          </a:p>
          <a:p>
            <a:pPr marL="800100" lvl="2">
              <a:lnSpc>
                <a:spcPct val="90000"/>
              </a:lnSpc>
              <a:buFont typeface="Wingdings" pitchFamily="2" charset="2"/>
              <a:buChar char="§"/>
            </a:pPr>
            <a:endParaRPr lang="en-US" sz="2100" i="1" dirty="0"/>
          </a:p>
          <a:p>
            <a:pPr marL="400050" lvl="1">
              <a:lnSpc>
                <a:spcPct val="90000"/>
              </a:lnSpc>
              <a:buFont typeface="Wingdings" pitchFamily="2" charset="2"/>
              <a:buChar char="§"/>
            </a:pPr>
            <a:endParaRPr lang="en-US" sz="2500" dirty="0"/>
          </a:p>
          <a:p>
            <a:pPr marL="400050" lvl="1">
              <a:lnSpc>
                <a:spcPct val="90000"/>
              </a:lnSpc>
              <a:buFont typeface="Wingdings" pitchFamily="2" charset="2"/>
              <a:buChar char="§"/>
            </a:pPr>
            <a:endParaRPr lang="en-US" sz="2500" dirty="0"/>
          </a:p>
          <a:p>
            <a:pPr marL="400050" lvl="1">
              <a:lnSpc>
                <a:spcPct val="90000"/>
              </a:lnSpc>
              <a:buClr>
                <a:schemeClr val="accent2"/>
              </a:buClr>
              <a:buFont typeface="Wingdings" pitchFamily="2" charset="2"/>
              <a:buChar char="§"/>
            </a:pPr>
            <a:endParaRPr lang="en-US" sz="2500" b="1" dirty="0">
              <a:solidFill>
                <a:schemeClr val="tx2"/>
              </a:solidFill>
            </a:endParaRPr>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2552" y="2627813"/>
            <a:ext cx="2258568" cy="898895"/>
          </a:xfrm>
          <a:prstGeom prst="rect">
            <a:avLst/>
          </a:prstGeom>
          <a:ln>
            <a:noFill/>
          </a:ln>
          <a:effectLst>
            <a:outerShdw blurRad="292100" dist="139700" dir="2700000" algn="tl" rotWithShape="0">
              <a:srgbClr val="333333">
                <a:alpha val="65000"/>
              </a:srgbClr>
            </a:outerShdw>
          </a:effectLst>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2552" y="1349375"/>
            <a:ext cx="2258568" cy="87623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fade">
                                      <p:cBhvr>
                                        <p:cTn id="19" dur="1000"/>
                                        <p:tgtEl>
                                          <p:spTgt spid="13">
                                            <p:txEl>
                                              <p:pRg st="5" end="5"/>
                                            </p:txEl>
                                          </p:spTgt>
                                        </p:tgtEl>
                                      </p:cBhvr>
                                    </p:animEffect>
                                    <p:anim calcmode="lin" valueType="num">
                                      <p:cBhvr>
                                        <p:cTn id="2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animEffect transition="in" filter="fade">
                                      <p:cBhvr>
                                        <p:cTn id="24" dur="1000"/>
                                        <p:tgtEl>
                                          <p:spTgt spid="13">
                                            <p:txEl>
                                              <p:pRg st="6" end="6"/>
                                            </p:txEl>
                                          </p:spTgt>
                                        </p:tgtEl>
                                      </p:cBhvr>
                                    </p:animEffect>
                                    <p:anim calcmode="lin" valueType="num">
                                      <p:cBhvr>
                                        <p:cTn id="2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1000"/>
                                        <p:tgtEl>
                                          <p:spTgt spid="7170"/>
                                        </p:tgtEl>
                                      </p:cBhvr>
                                    </p:animEffect>
                                    <p:anim calcmode="lin" valueType="num">
                                      <p:cBhvr>
                                        <p:cTn id="30" dur="1000" fill="hold"/>
                                        <p:tgtEl>
                                          <p:spTgt spid="7170"/>
                                        </p:tgtEl>
                                        <p:attrNameLst>
                                          <p:attrName>ppt_x</p:attrName>
                                        </p:attrNameLst>
                                      </p:cBhvr>
                                      <p:tavLst>
                                        <p:tav tm="0">
                                          <p:val>
                                            <p:strVal val="#ppt_x"/>
                                          </p:val>
                                        </p:tav>
                                        <p:tav tm="100000">
                                          <p:val>
                                            <p:strVal val="#ppt_x"/>
                                          </p:val>
                                        </p:tav>
                                      </p:tavLst>
                                    </p:anim>
                                    <p:anim calcmode="lin" valueType="num">
                                      <p:cBhvr>
                                        <p:cTn id="3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fade">
                                      <p:cBhvr>
                                        <p:cTn id="36" dur="1000"/>
                                        <p:tgtEl>
                                          <p:spTgt spid="13">
                                            <p:txEl>
                                              <p:pRg st="8" end="8"/>
                                            </p:txEl>
                                          </p:spTgt>
                                        </p:tgtEl>
                                      </p:cBhvr>
                                    </p:animEffect>
                                    <p:anim calcmode="lin" valueType="num">
                                      <p:cBhvr>
                                        <p:cTn id="37"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animEffect transition="in" filter="fade">
                                      <p:cBhvr>
                                        <p:cTn id="43" dur="1000"/>
                                        <p:tgtEl>
                                          <p:spTgt spid="13">
                                            <p:txEl>
                                              <p:pRg st="10" end="10"/>
                                            </p:txEl>
                                          </p:spTgt>
                                        </p:tgtEl>
                                      </p:cBhvr>
                                    </p:animEffect>
                                    <p:anim calcmode="lin" valueType="num">
                                      <p:cBhvr>
                                        <p:cTn id="44"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89" y="493892"/>
            <a:ext cx="8413866" cy="990600"/>
          </a:xfrm>
        </p:spPr>
        <p:txBody>
          <a:bodyPr>
            <a:no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a:t>
            </a:r>
          </a:p>
        </p:txBody>
      </p:sp>
      <p:sp>
        <p:nvSpPr>
          <p:cNvPr id="13" name="Rectangle 3"/>
          <p:cNvSpPr>
            <a:spLocks noGrp="1" noChangeArrowheads="1"/>
          </p:cNvSpPr>
          <p:nvPr>
            <p:ph idx="1"/>
          </p:nvPr>
        </p:nvSpPr>
        <p:spPr>
          <a:xfrm>
            <a:off x="1556289" y="1894261"/>
            <a:ext cx="3730752" cy="4114800"/>
          </a:xfrm>
          <a:ln>
            <a:noFill/>
          </a:ln>
        </p:spPr>
        <p:txBody>
          <a:bodyPr>
            <a:normAutofit/>
          </a:bodyPr>
          <a:lstStyle/>
          <a:p>
            <a:pPr marL="400050" lvl="1">
              <a:lnSpc>
                <a:spcPct val="90000"/>
              </a:lnSpc>
            </a:pPr>
            <a:r>
              <a:rPr lang="en-US" sz="1600" dirty="0"/>
              <a:t>Elbow out of window or on sill while driving </a:t>
            </a:r>
            <a:r>
              <a:rPr lang="en-US" sz="1600" b="1" dirty="0">
                <a:solidFill>
                  <a:srgbClr val="115695"/>
                </a:solidFill>
              </a:rPr>
              <a:t>(ARM)</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Seated in a manner impairing vision or vehicle control </a:t>
            </a:r>
            <a:r>
              <a:rPr lang="en-US" sz="1600" b="1" dirty="0">
                <a:solidFill>
                  <a:srgbClr val="115695"/>
                </a:solidFill>
              </a:rPr>
              <a:t>(</a:t>
            </a:r>
            <a:r>
              <a:rPr lang="en-US" sz="1600" b="1" dirty="0">
                <a:solidFill>
                  <a:srgbClr val="115695"/>
                </a:solidFill>
                <a:cs typeface="Arial" pitchFamily="34" charset="0"/>
              </a:rPr>
              <a:t>POS</a:t>
            </a:r>
            <a:r>
              <a:rPr lang="en-US" sz="1600" b="1" dirty="0">
                <a:solidFill>
                  <a:srgbClr val="115695"/>
                </a:solidFill>
              </a:rPr>
              <a:t>)</a:t>
            </a:r>
          </a:p>
        </p:txBody>
      </p:sp>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8459" y="3429000"/>
            <a:ext cx="2258568" cy="892922"/>
          </a:xfrm>
          <a:prstGeom prst="rect">
            <a:avLst/>
          </a:prstGeom>
          <a:ln>
            <a:noFill/>
          </a:ln>
          <a:effectLst>
            <a:outerShdw blurRad="292100" dist="139700" dir="2700000" algn="tl" rotWithShape="0">
              <a:srgbClr val="333333">
                <a:alpha val="65000"/>
              </a:srgbClr>
            </a:outerShdw>
          </a:effectLst>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7993" y="1894261"/>
            <a:ext cx="2258568" cy="8715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1000"/>
                                        <p:tgtEl>
                                          <p:spTgt spid="8194"/>
                                        </p:tgtEl>
                                      </p:cBhvr>
                                    </p:animEffect>
                                    <p:anim calcmode="lin" valueType="num">
                                      <p:cBhvr>
                                        <p:cTn id="25" dur="1000" fill="hold"/>
                                        <p:tgtEl>
                                          <p:spTgt spid="8194"/>
                                        </p:tgtEl>
                                        <p:attrNameLst>
                                          <p:attrName>ppt_x</p:attrName>
                                        </p:attrNameLst>
                                      </p:cBhvr>
                                      <p:tavLst>
                                        <p:tav tm="0">
                                          <p:val>
                                            <p:strVal val="#ppt_x"/>
                                          </p:val>
                                        </p:tav>
                                        <p:tav tm="100000">
                                          <p:val>
                                            <p:strVal val="#ppt_x"/>
                                          </p:val>
                                        </p:tav>
                                      </p:tavLst>
                                    </p:anim>
                                    <p:anim calcmode="lin" valueType="num">
                                      <p:cBhvr>
                                        <p:cTn id="2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20768"/>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p>
        </p:txBody>
      </p:sp>
      <p:sp>
        <p:nvSpPr>
          <p:cNvPr id="13" name="Rectangle 3"/>
          <p:cNvSpPr>
            <a:spLocks noGrp="1" noChangeArrowheads="1"/>
          </p:cNvSpPr>
          <p:nvPr>
            <p:ph idx="1"/>
          </p:nvPr>
        </p:nvSpPr>
        <p:spPr>
          <a:xfrm>
            <a:off x="2286000" y="1905000"/>
            <a:ext cx="3730752" cy="4343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r>
              <a:rPr lang="en-US" sz="1600" dirty="0"/>
              <a:t>Unnecessary one hand driving (i.e. shifting or giving hand signals while turning or extended driving while unnecessarily leaving hand on the shifter) </a:t>
            </a:r>
            <a:r>
              <a:rPr lang="en-US" sz="1600" b="1" dirty="0">
                <a:solidFill>
                  <a:srgbClr val="115695"/>
                </a:solidFill>
              </a:rPr>
              <a:t>(</a:t>
            </a:r>
            <a:r>
              <a:rPr lang="en-US" sz="1600" b="1" dirty="0">
                <a:solidFill>
                  <a:srgbClr val="115695"/>
                </a:solidFill>
                <a:cs typeface="Arial" pitchFamily="34" charset="0"/>
              </a:rPr>
              <a:t>1</a:t>
            </a:r>
            <a:r>
              <a:rPr lang="en-US" sz="1600" b="1" dirty="0">
                <a:solidFill>
                  <a:srgbClr val="115695"/>
                </a:solidFill>
              </a:rPr>
              <a:t>HAND)</a:t>
            </a:r>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Fails to depress clutch when starting engine; car lurches forward </a:t>
            </a:r>
            <a:r>
              <a:rPr lang="en-US" sz="1600" b="1" dirty="0">
                <a:solidFill>
                  <a:srgbClr val="115695"/>
                </a:solidFill>
              </a:rPr>
              <a:t>(</a:t>
            </a:r>
            <a:r>
              <a:rPr lang="en-US" sz="1600" b="1" dirty="0">
                <a:solidFill>
                  <a:srgbClr val="115695"/>
                </a:solidFill>
                <a:cs typeface="Arial" pitchFamily="34" charset="0"/>
              </a:rPr>
              <a:t>CLUTCH</a:t>
            </a:r>
            <a:r>
              <a:rPr lang="en-US" sz="1600" b="1" dirty="0">
                <a:solidFill>
                  <a:srgbClr val="115695"/>
                </a:solidFill>
              </a:rPr>
              <a:t>)</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9218"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3893819"/>
            <a:ext cx="2258568" cy="892922"/>
          </a:xfrm>
          <a:prstGeom prst="rect">
            <a:avLst/>
          </a:prstGeom>
          <a:ln>
            <a:noFill/>
          </a:ln>
          <a:effectLst>
            <a:outerShdw blurRad="292100" dist="139700" dir="2700000" algn="tl" rotWithShape="0">
              <a:srgbClr val="333333">
                <a:alpha val="65000"/>
              </a:srgbClr>
            </a:outerShdw>
          </a:effectLst>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2180253"/>
            <a:ext cx="2258568" cy="89134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fade">
                                      <p:cBhvr>
                                        <p:cTn id="31" dur="1000"/>
                                        <p:tgtEl>
                                          <p:spTgt spid="9218"/>
                                        </p:tgtEl>
                                      </p:cBhvr>
                                    </p:animEffect>
                                    <p:anim calcmode="lin" valueType="num">
                                      <p:cBhvr>
                                        <p:cTn id="32" dur="1000" fill="hold"/>
                                        <p:tgtEl>
                                          <p:spTgt spid="9218"/>
                                        </p:tgtEl>
                                        <p:attrNameLst>
                                          <p:attrName>ppt_x</p:attrName>
                                        </p:attrNameLst>
                                      </p:cBhvr>
                                      <p:tavLst>
                                        <p:tav tm="0">
                                          <p:val>
                                            <p:strVal val="#ppt_x"/>
                                          </p:val>
                                        </p:tav>
                                        <p:tav tm="100000">
                                          <p:val>
                                            <p:strVal val="#ppt_x"/>
                                          </p:val>
                                        </p:tav>
                                      </p:tavLst>
                                    </p:anim>
                                    <p:anim calcmode="lin" valueType="num">
                                      <p:cBhvr>
                                        <p:cTn id="3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5430"/>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p>
        </p:txBody>
      </p:sp>
      <p:sp>
        <p:nvSpPr>
          <p:cNvPr id="13" name="Rectangle 3"/>
          <p:cNvSpPr>
            <a:spLocks noGrp="1" noChangeArrowheads="1"/>
          </p:cNvSpPr>
          <p:nvPr>
            <p:ph idx="1"/>
          </p:nvPr>
        </p:nvSpPr>
        <p:spPr>
          <a:xfrm>
            <a:off x="2286000" y="1905000"/>
            <a:ext cx="3730752" cy="4038600"/>
          </a:xfrm>
          <a:ln>
            <a:noFill/>
          </a:ln>
        </p:spPr>
        <p:txBody>
          <a:bodyPr>
            <a:normAutofit/>
          </a:bodyPr>
          <a:lstStyle/>
          <a:p>
            <a:pPr marL="400050" lvl="1">
              <a:lnSpc>
                <a:spcPct val="90000"/>
              </a:lnSpc>
            </a:pPr>
            <a:r>
              <a:rPr lang="en-US" sz="1600" dirty="0"/>
              <a:t>Puts selector in improper gear causing the vehicle to go in the wrong direction </a:t>
            </a:r>
            <a:r>
              <a:rPr lang="en-US" sz="1600" b="1" dirty="0">
                <a:solidFill>
                  <a:srgbClr val="115695"/>
                </a:solidFill>
              </a:rPr>
              <a:t>(</a:t>
            </a:r>
            <a:r>
              <a:rPr lang="en-US" sz="1600" b="1" dirty="0">
                <a:solidFill>
                  <a:srgbClr val="115695"/>
                </a:solidFill>
                <a:cs typeface="Arial" pitchFamily="34" charset="0"/>
              </a:rPr>
              <a:t>GEAR</a:t>
            </a:r>
            <a:r>
              <a:rPr lang="en-US" sz="1600" b="1" dirty="0">
                <a:solidFill>
                  <a:srgbClr val="115695"/>
                </a:solidFill>
              </a:rPr>
              <a:t>)</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Unnecessary hard braking </a:t>
            </a:r>
            <a:r>
              <a:rPr lang="en-US" sz="1600" b="1" dirty="0">
                <a:solidFill>
                  <a:srgbClr val="115695"/>
                </a:solidFill>
              </a:rPr>
              <a:t>(</a:t>
            </a:r>
            <a:r>
              <a:rPr lang="en-US" sz="1600" b="1" dirty="0">
                <a:solidFill>
                  <a:srgbClr val="115695"/>
                </a:solidFill>
                <a:cs typeface="Arial" pitchFamily="34" charset="0"/>
              </a:rPr>
              <a:t>BRK</a:t>
            </a:r>
            <a:r>
              <a:rPr lang="en-US" sz="1600" b="1" dirty="0">
                <a:solidFill>
                  <a:srgbClr val="115695"/>
                </a:solidFill>
              </a:rPr>
              <a:t>)</a:t>
            </a:r>
          </a:p>
        </p:txBody>
      </p:sp>
      <p:pic>
        <p:nvPicPr>
          <p:cNvPr id="10242"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816769"/>
            <a:ext cx="2258568" cy="874530"/>
          </a:xfrm>
          <a:prstGeom prst="rect">
            <a:avLst/>
          </a:prstGeom>
          <a:ln>
            <a:noFill/>
          </a:ln>
          <a:effectLst>
            <a:outerShdw blurRad="292100" dist="139700" dir="2700000" algn="tl" rotWithShape="0">
              <a:srgbClr val="333333">
                <a:alpha val="65000"/>
              </a:srgbClr>
            </a:outerShdw>
          </a:effectLst>
        </p:spPr>
      </p:pic>
      <p:pic>
        <p:nvPicPr>
          <p:cNvPr id="10243"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202237"/>
            <a:ext cx="2258568" cy="87623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3"/>
                                        </p:tgtEl>
                                        <p:attrNameLst>
                                          <p:attrName>style.visibility</p:attrName>
                                        </p:attrNameLst>
                                      </p:cBhvr>
                                      <p:to>
                                        <p:strVal val="visible"/>
                                      </p:to>
                                    </p:set>
                                    <p:animEffect transition="in" filter="fade">
                                      <p:cBhvr>
                                        <p:cTn id="24" dur="1000"/>
                                        <p:tgtEl>
                                          <p:spTgt spid="10243"/>
                                        </p:tgtEl>
                                      </p:cBhvr>
                                    </p:animEffect>
                                    <p:anim calcmode="lin" valueType="num">
                                      <p:cBhvr>
                                        <p:cTn id="25" dur="1000" fill="hold"/>
                                        <p:tgtEl>
                                          <p:spTgt spid="10243"/>
                                        </p:tgtEl>
                                        <p:attrNameLst>
                                          <p:attrName>ppt_x</p:attrName>
                                        </p:attrNameLst>
                                      </p:cBhvr>
                                      <p:tavLst>
                                        <p:tav tm="0">
                                          <p:val>
                                            <p:strVal val="#ppt_x"/>
                                          </p:val>
                                        </p:tav>
                                        <p:tav tm="100000">
                                          <p:val>
                                            <p:strVal val="#ppt_x"/>
                                          </p:val>
                                        </p:tav>
                                      </p:tavLst>
                                    </p:anim>
                                    <p:anim calcmode="lin" valueType="num">
                                      <p:cBhvr>
                                        <p:cTn id="26"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74DE-86DA-4BE5-99B0-C9E96CF60164}"/>
              </a:ext>
            </a:extLst>
          </p:cNvPr>
          <p:cNvSpPr>
            <a:spLocks noGrp="1"/>
          </p:cNvSpPr>
          <p:nvPr>
            <p:ph type="title"/>
          </p:nvPr>
        </p:nvSpPr>
        <p:spPr>
          <a:xfrm>
            <a:off x="797449" y="419467"/>
            <a:ext cx="9404723" cy="1400530"/>
          </a:xfrm>
        </p:spPr>
        <p:txBody>
          <a:bodyPr/>
          <a:lstStyle/>
          <a:p>
            <a:r>
              <a:rPr kumimoji="0" lang="en-US" sz="4400" b="0" i="0" u="none" strike="noStrike" kern="1200" cap="none" spc="0" normalizeH="0" baseline="0" noProof="0" dirty="0">
                <a:ln>
                  <a:noFill/>
                </a:ln>
                <a:effectLst/>
                <a:uLnTx/>
                <a:uFillTx/>
                <a:ea typeface="+mj-ea"/>
                <a:cs typeface="+mj-cs"/>
              </a:rPr>
              <a:t>Training Hours (In-vehicle)</a:t>
            </a:r>
            <a:endParaRPr lang="en-US" sz="4400" dirty="0"/>
          </a:p>
        </p:txBody>
      </p:sp>
      <p:sp>
        <p:nvSpPr>
          <p:cNvPr id="3" name="Content Placeholder 2">
            <a:extLst>
              <a:ext uri="{FF2B5EF4-FFF2-40B4-BE49-F238E27FC236}">
                <a16:creationId xmlns:a16="http://schemas.microsoft.com/office/drawing/2014/main" id="{6C098036-9579-4464-9089-54BA36C4CDE1}"/>
              </a:ext>
            </a:extLst>
          </p:cNvPr>
          <p:cNvSpPr>
            <a:spLocks noGrp="1"/>
          </p:cNvSpPr>
          <p:nvPr>
            <p:ph idx="1"/>
          </p:nvPr>
        </p:nvSpPr>
        <p:spPr>
          <a:xfrm>
            <a:off x="797449" y="1432858"/>
            <a:ext cx="9102045" cy="5350328"/>
          </a:xfrm>
        </p:spPr>
        <p:txBody>
          <a:bodyPr>
            <a:normAutofit/>
          </a:bodyPr>
          <a:lstStyle/>
          <a:p>
            <a:pPr marL="0" indent="0" algn="l">
              <a:buNone/>
            </a:pPr>
            <a:r>
              <a:rPr lang="en-US" sz="1600" b="1" i="0" u="none" strike="noStrike" baseline="0" dirty="0">
                <a:latin typeface="+mn-lt"/>
              </a:rPr>
              <a:t>In-vehicle Practice &amp; Observation (8-hrs,), </a:t>
            </a:r>
            <a:r>
              <a:rPr lang="en-US" sz="1600" b="1" i="1" u="none" strike="noStrike" baseline="0" dirty="0">
                <a:latin typeface="+mn-lt"/>
              </a:rPr>
              <a:t>each </a:t>
            </a:r>
            <a:r>
              <a:rPr lang="en-US" sz="1600" b="1" i="0" u="none" strike="noStrike" baseline="0" dirty="0">
                <a:latin typeface="+mn-lt"/>
              </a:rPr>
              <a:t>drive consists of: </a:t>
            </a:r>
          </a:p>
          <a:p>
            <a:r>
              <a:rPr lang="en-US" sz="1600" b="0" i="0" u="none" strike="noStrike" baseline="0" dirty="0">
                <a:latin typeface="+mn-lt"/>
              </a:rPr>
              <a:t>In-vehicle examiners’ practice </a:t>
            </a:r>
            <a:endParaRPr lang="en-US" sz="1600" dirty="0">
              <a:latin typeface="+mn-lt"/>
            </a:endParaRPr>
          </a:p>
          <a:p>
            <a:pPr lvl="1">
              <a:lnSpc>
                <a:spcPct val="100000"/>
              </a:lnSpc>
            </a:pPr>
            <a:r>
              <a:rPr lang="en-US" sz="1600" dirty="0">
                <a:latin typeface="+mn-lt"/>
              </a:rPr>
              <a:t>Vehicle Inspection &amp; </a:t>
            </a:r>
            <a:r>
              <a:rPr lang="en-US" sz="1600" dirty="0"/>
              <a:t>applicant checks (brake reactions, </a:t>
            </a:r>
            <a:r>
              <a:rPr lang="en-US" sz="1600" dirty="0" err="1"/>
              <a:t>etc</a:t>
            </a:r>
            <a:r>
              <a:rPr lang="en-US" sz="1600" dirty="0"/>
              <a:t>) </a:t>
            </a:r>
            <a:endParaRPr lang="en-US" sz="1600" dirty="0">
              <a:latin typeface="+mn-lt"/>
            </a:endParaRPr>
          </a:p>
          <a:p>
            <a:pPr lvl="1">
              <a:lnSpc>
                <a:spcPct val="100000"/>
              </a:lnSpc>
            </a:pPr>
            <a:r>
              <a:rPr lang="en-US" sz="1600" dirty="0">
                <a:latin typeface="+mn-lt"/>
              </a:rPr>
              <a:t>In-vehicle practice scoring drives –  a minimum of 4 </a:t>
            </a:r>
            <a:endParaRPr lang="en-US" sz="1600" u="none" strike="noStrike" baseline="0" dirty="0">
              <a:latin typeface="+mn-lt"/>
            </a:endParaRPr>
          </a:p>
          <a:p>
            <a:pPr lvl="1">
              <a:lnSpc>
                <a:spcPct val="100000"/>
              </a:lnSpc>
            </a:pPr>
            <a:r>
              <a:rPr lang="en-US" sz="1600" u="none" strike="noStrike" baseline="0" dirty="0">
                <a:latin typeface="+mn-lt"/>
              </a:rPr>
              <a:t>Verbiage</a:t>
            </a:r>
          </a:p>
          <a:p>
            <a:pPr lvl="1">
              <a:lnSpc>
                <a:spcPct val="100000"/>
              </a:lnSpc>
            </a:pPr>
            <a:endParaRPr lang="en-US" sz="1600" u="none" strike="noStrike" baseline="0" dirty="0">
              <a:latin typeface="+mn-lt"/>
            </a:endParaRPr>
          </a:p>
          <a:p>
            <a:pPr>
              <a:buFont typeface="Arial" panose="020B0604020202020204" pitchFamily="34" charset="0"/>
              <a:buChar char="•"/>
            </a:pPr>
            <a:r>
              <a:rPr lang="en-US" sz="1600" b="0" i="0" u="none" strike="noStrike" baseline="0" dirty="0">
                <a:latin typeface="+mn-lt"/>
              </a:rPr>
              <a:t>Observations </a:t>
            </a:r>
          </a:p>
          <a:p>
            <a:pPr lvl="1">
              <a:buFont typeface="Arial" panose="020B0604020202020204" pitchFamily="34" charset="0"/>
              <a:buChar char="•"/>
            </a:pPr>
            <a:r>
              <a:rPr lang="en-US" sz="1600" dirty="0"/>
              <a:t>M</a:t>
            </a:r>
            <a:r>
              <a:rPr lang="en-US" sz="1600" b="0" i="0" u="none" strike="noStrike" baseline="0" dirty="0">
                <a:latin typeface="+mn-lt"/>
              </a:rPr>
              <a:t>inimum of eight (8) skills test observations </a:t>
            </a:r>
          </a:p>
          <a:p>
            <a:pPr lvl="1">
              <a:buFont typeface="Arial" panose="020B0604020202020204" pitchFamily="34" charset="0"/>
              <a:buChar char="•"/>
            </a:pPr>
            <a:endParaRPr lang="en-US" sz="1600" b="0" i="0" u="none" strike="noStrike" baseline="0" dirty="0">
              <a:latin typeface="+mn-lt"/>
            </a:endParaRPr>
          </a:p>
          <a:p>
            <a:pPr>
              <a:buFont typeface="Arial" panose="020B0604020202020204" pitchFamily="34" charset="0"/>
              <a:buChar char="•"/>
            </a:pPr>
            <a:r>
              <a:rPr lang="en-US" sz="1600" b="0" i="0" u="none" strike="noStrike" baseline="0" dirty="0">
                <a:latin typeface="+mn-lt"/>
              </a:rPr>
              <a:t>Final Practice Drive (if needed) </a:t>
            </a:r>
          </a:p>
          <a:p>
            <a:pPr lvl="1">
              <a:buFont typeface="Arial" panose="020B0604020202020204" pitchFamily="34" charset="0"/>
              <a:buChar char="•"/>
            </a:pPr>
            <a:r>
              <a:rPr lang="en-US" sz="1600" b="0" i="0" u="none" strike="noStrike" baseline="0" dirty="0">
                <a:latin typeface="+mn-lt"/>
              </a:rPr>
              <a:t>Used as an overall assessment for trainees who appear to need additional training </a:t>
            </a:r>
          </a:p>
          <a:p>
            <a:endParaRPr lang="en-US" sz="24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622613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p>
        </p:txBody>
      </p:sp>
      <p:sp>
        <p:nvSpPr>
          <p:cNvPr id="13" name="Rectangle 3"/>
          <p:cNvSpPr>
            <a:spLocks noGrp="1" noChangeArrowheads="1"/>
          </p:cNvSpPr>
          <p:nvPr>
            <p:ph idx="1"/>
          </p:nvPr>
        </p:nvSpPr>
        <p:spPr>
          <a:xfrm>
            <a:off x="2286000" y="1828800"/>
            <a:ext cx="3730752" cy="4114800"/>
          </a:xfrm>
          <a:ln>
            <a:noFill/>
          </a:ln>
        </p:spPr>
        <p:txBody>
          <a:bodyPr>
            <a:normAutofit/>
          </a:bodyPr>
          <a:lstStyle/>
          <a:p>
            <a:pPr marL="400050" lvl="1">
              <a:lnSpc>
                <a:spcPct val="90000"/>
              </a:lnSpc>
              <a:buClr>
                <a:schemeClr val="tx1"/>
              </a:buClr>
              <a:buNone/>
            </a:pPr>
            <a:r>
              <a:rPr lang="en-US" sz="1600" b="1" dirty="0">
                <a:solidFill>
                  <a:schemeClr val="tx1"/>
                </a:solidFill>
              </a:rPr>
              <a:t>Lack of Skill (LS):</a:t>
            </a:r>
          </a:p>
          <a:p>
            <a:pPr marL="400050" lvl="1">
              <a:lnSpc>
                <a:spcPct val="90000"/>
              </a:lnSpc>
              <a:buClr>
                <a:schemeClr val="tx1"/>
              </a:buClr>
            </a:pPr>
            <a:r>
              <a:rPr lang="en-US" sz="1600" dirty="0"/>
              <a:t>Jerky clutch engagement </a:t>
            </a:r>
            <a:r>
              <a:rPr lang="en-US" sz="1600" b="1" dirty="0">
                <a:solidFill>
                  <a:srgbClr val="115695"/>
                </a:solidFill>
              </a:rPr>
              <a:t>(</a:t>
            </a:r>
            <a:r>
              <a:rPr lang="en-US" sz="1600" b="1" dirty="0">
                <a:solidFill>
                  <a:srgbClr val="115695"/>
                </a:solidFill>
                <a:cs typeface="Arial" pitchFamily="34" charset="0"/>
              </a:rPr>
              <a:t>CLUTCH</a:t>
            </a:r>
            <a:r>
              <a:rPr lang="en-US" sz="1600" b="1" dirty="0">
                <a:solidFill>
                  <a:srgbClr val="115695"/>
                </a:solidFill>
              </a:rPr>
              <a:t>)</a:t>
            </a:r>
          </a:p>
          <a:p>
            <a:pPr marL="400050" lvl="1">
              <a:lnSpc>
                <a:spcPct val="90000"/>
              </a:lnSpc>
              <a:buClr>
                <a:schemeClr val="tx1"/>
              </a:buClr>
            </a:pPr>
            <a:endParaRPr lang="en-US" sz="1600" dirty="0"/>
          </a:p>
          <a:p>
            <a:pPr marL="400050" lvl="1">
              <a:lnSpc>
                <a:spcPct val="90000"/>
              </a:lnSpc>
              <a:buClr>
                <a:schemeClr val="tx1"/>
              </a:buClr>
            </a:pPr>
            <a:endParaRPr lang="en-US" sz="1600" dirty="0"/>
          </a:p>
          <a:p>
            <a:pPr marL="400050" lvl="1">
              <a:lnSpc>
                <a:spcPct val="90000"/>
              </a:lnSpc>
              <a:buClr>
                <a:schemeClr val="tx1"/>
              </a:buClr>
            </a:pPr>
            <a:endParaRPr lang="en-US" sz="1600" dirty="0"/>
          </a:p>
          <a:p>
            <a:pPr marL="400050" lvl="1">
              <a:lnSpc>
                <a:spcPct val="90000"/>
              </a:lnSpc>
              <a:buClr>
                <a:schemeClr val="tx1"/>
              </a:buClr>
            </a:pPr>
            <a:endParaRPr lang="en-US" sz="1600" dirty="0"/>
          </a:p>
          <a:p>
            <a:pPr marL="400050" lvl="1">
              <a:lnSpc>
                <a:spcPct val="90000"/>
              </a:lnSpc>
              <a:buClr>
                <a:schemeClr val="tx1"/>
              </a:buClr>
            </a:pPr>
            <a:endParaRPr lang="en-US" sz="1600" dirty="0"/>
          </a:p>
          <a:p>
            <a:pPr marL="400050" lvl="1">
              <a:lnSpc>
                <a:spcPct val="90000"/>
              </a:lnSpc>
              <a:buClr>
                <a:schemeClr val="tx1"/>
              </a:buClr>
            </a:pPr>
            <a:r>
              <a:rPr lang="en-US" sz="1600" dirty="0"/>
              <a:t>Stalls engine </a:t>
            </a:r>
            <a:r>
              <a:rPr lang="en-US" sz="1600" b="1" dirty="0">
                <a:solidFill>
                  <a:srgbClr val="115695"/>
                </a:solidFill>
              </a:rPr>
              <a:t>(</a:t>
            </a:r>
            <a:r>
              <a:rPr lang="en-US" sz="1600" b="1" dirty="0">
                <a:solidFill>
                  <a:srgbClr val="115695"/>
                </a:solidFill>
                <a:cs typeface="Arial" pitchFamily="34" charset="0"/>
              </a:rPr>
              <a:t>STALL</a:t>
            </a:r>
            <a:r>
              <a:rPr lang="en-US" sz="1600" b="1" dirty="0">
                <a:solidFill>
                  <a:srgbClr val="115695"/>
                </a:solidFill>
              </a:rPr>
              <a:t>)</a:t>
            </a:r>
          </a:p>
          <a:p>
            <a:pPr marL="682625" lvl="2" indent="-285750">
              <a:lnSpc>
                <a:spcPct val="90000"/>
              </a:lnSpc>
              <a:buClr>
                <a:schemeClr val="accent2"/>
              </a:buClr>
              <a:buFont typeface="Wingdings" pitchFamily="2" charset="2"/>
              <a:buChar char="§"/>
            </a:pPr>
            <a:endParaRPr lang="en-US" sz="1600" dirty="0"/>
          </a:p>
        </p:txBody>
      </p:sp>
      <p:pic>
        <p:nvPicPr>
          <p:cNvPr id="11266"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2096306"/>
            <a:ext cx="2258568" cy="883787"/>
          </a:xfrm>
          <a:prstGeom prst="rect">
            <a:avLst/>
          </a:prstGeom>
          <a:ln>
            <a:noFill/>
          </a:ln>
          <a:effectLst>
            <a:outerShdw blurRad="292100" dist="139700" dir="2700000" algn="tl" rotWithShape="0">
              <a:srgbClr val="333333">
                <a:alpha val="65000"/>
              </a:srgbClr>
            </a:outerShdw>
          </a:effectLst>
        </p:spPr>
      </p:pic>
      <p:pic>
        <p:nvPicPr>
          <p:cNvPr id="11267"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967055"/>
            <a:ext cx="2258568" cy="87957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animEffect transition="in" filter="fade">
                                      <p:cBhvr>
                                        <p:cTn id="19" dur="1000"/>
                                        <p:tgtEl>
                                          <p:spTgt spid="13">
                                            <p:txEl>
                                              <p:pRg st="7" end="7"/>
                                            </p:txEl>
                                          </p:spTgt>
                                        </p:tgtEl>
                                      </p:cBhvr>
                                    </p:animEffect>
                                    <p:anim calcmode="lin" valueType="num">
                                      <p:cBhvr>
                                        <p:cTn id="2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fade">
                                      <p:cBhvr>
                                        <p:cTn id="24" dur="1000"/>
                                        <p:tgtEl>
                                          <p:spTgt spid="11267"/>
                                        </p:tgtEl>
                                      </p:cBhvr>
                                    </p:animEffect>
                                    <p:anim calcmode="lin" valueType="num">
                                      <p:cBhvr>
                                        <p:cTn id="25" dur="1000" fill="hold"/>
                                        <p:tgtEl>
                                          <p:spTgt spid="11267"/>
                                        </p:tgtEl>
                                        <p:attrNameLst>
                                          <p:attrName>ppt_x</p:attrName>
                                        </p:attrNameLst>
                                      </p:cBhvr>
                                      <p:tavLst>
                                        <p:tav tm="0">
                                          <p:val>
                                            <p:strVal val="#ppt_x"/>
                                          </p:val>
                                        </p:tav>
                                        <p:tav tm="100000">
                                          <p:val>
                                            <p:strVal val="#ppt_x"/>
                                          </p:val>
                                        </p:tav>
                                      </p:tavLst>
                                    </p:anim>
                                    <p:anim calcmode="lin" valueType="num">
                                      <p:cBhvr>
                                        <p:cTn id="26"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p>
        </p:txBody>
      </p:sp>
      <p:sp>
        <p:nvSpPr>
          <p:cNvPr id="13" name="Rectangle 3"/>
          <p:cNvSpPr>
            <a:spLocks noGrp="1" noChangeArrowheads="1"/>
          </p:cNvSpPr>
          <p:nvPr>
            <p:ph idx="1"/>
          </p:nvPr>
        </p:nvSpPr>
        <p:spPr>
          <a:xfrm>
            <a:off x="2286000" y="1828800"/>
            <a:ext cx="3730752" cy="4114800"/>
          </a:xfrm>
          <a:ln>
            <a:noFill/>
          </a:ln>
        </p:spPr>
        <p:txBody>
          <a:bodyPr>
            <a:normAutofit/>
          </a:bodyPr>
          <a:lstStyle/>
          <a:p>
            <a:pPr marL="400050" lvl="1">
              <a:lnSpc>
                <a:spcPct val="90000"/>
              </a:lnSpc>
            </a:pPr>
            <a:r>
              <a:rPr lang="en-US" sz="1600" dirty="0"/>
              <a:t>Difficulty starting engine (if turned off while on the test). Do not score if vehicle is at fault </a:t>
            </a:r>
            <a:r>
              <a:rPr lang="en-US" sz="1600" b="1" dirty="0">
                <a:solidFill>
                  <a:srgbClr val="115695"/>
                </a:solidFill>
              </a:rPr>
              <a:t>(</a:t>
            </a:r>
            <a:r>
              <a:rPr lang="en-US" sz="1600" b="1" dirty="0">
                <a:solidFill>
                  <a:srgbClr val="115695"/>
                </a:solidFill>
                <a:cs typeface="Arial" pitchFamily="34" charset="0"/>
              </a:rPr>
              <a:t>START</a:t>
            </a:r>
            <a:r>
              <a:rPr lang="en-US" sz="1600" b="1" dirty="0">
                <a:solidFill>
                  <a:srgbClr val="115695"/>
                </a:solidFill>
              </a:rPr>
              <a:t>)</a:t>
            </a:r>
          </a:p>
          <a:p>
            <a:pPr marL="514350" lvl="2" indent="0">
              <a:lnSpc>
                <a:spcPct val="90000"/>
              </a:lnSpc>
              <a:buNone/>
            </a:pPr>
            <a:endParaRPr lang="en-US" sz="1600" b="1" i="1" dirty="0"/>
          </a:p>
          <a:p>
            <a:pPr marL="514350" lvl="2" indent="0">
              <a:lnSpc>
                <a:spcPct val="90000"/>
              </a:lnSpc>
              <a:buNone/>
            </a:pPr>
            <a:r>
              <a:rPr lang="en-US" sz="1600" b="1" i="1" dirty="0">
                <a:solidFill>
                  <a:schemeClr val="tx1"/>
                </a:solidFill>
              </a:rPr>
              <a:t>NOTE:</a:t>
            </a:r>
            <a:r>
              <a:rPr lang="en-US" sz="1600" i="1" dirty="0">
                <a:solidFill>
                  <a:schemeClr val="tx1"/>
                </a:solidFill>
              </a:rPr>
              <a:t> Do not score if the applicant grinds the ignition.</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endParaRPr lang="en-US" sz="1600" dirty="0"/>
          </a:p>
          <a:p>
            <a:pPr marL="400050" lvl="1">
              <a:lnSpc>
                <a:spcPct val="90000"/>
              </a:lnSpc>
            </a:pPr>
            <a:r>
              <a:rPr lang="en-US" sz="1600" dirty="0"/>
              <a:t>Excessively races engine </a:t>
            </a:r>
            <a:r>
              <a:rPr lang="en-US" sz="1600" b="1" dirty="0">
                <a:solidFill>
                  <a:srgbClr val="115695"/>
                </a:solidFill>
              </a:rPr>
              <a:t>(</a:t>
            </a:r>
            <a:r>
              <a:rPr lang="en-US" sz="1600" b="1" dirty="0">
                <a:solidFill>
                  <a:srgbClr val="115695"/>
                </a:solidFill>
                <a:cs typeface="Arial" pitchFamily="34" charset="0"/>
              </a:rPr>
              <a:t>RACES</a:t>
            </a:r>
            <a:r>
              <a:rPr lang="en-US" sz="1600" b="1" dirty="0">
                <a:solidFill>
                  <a:srgbClr val="115695"/>
                </a:solidFill>
              </a:rPr>
              <a:t>)</a:t>
            </a:r>
          </a:p>
          <a:p>
            <a:pPr marL="682625" lvl="2" indent="-285750">
              <a:lnSpc>
                <a:spcPct val="90000"/>
              </a:lnSpc>
              <a:buClr>
                <a:schemeClr val="accent2"/>
              </a:buClr>
              <a:buFont typeface="Wingdings" pitchFamily="2" charset="2"/>
              <a:buChar char="§"/>
            </a:pPr>
            <a:endParaRPr lang="en-US" sz="1600" dirty="0"/>
          </a:p>
        </p:txBody>
      </p:sp>
      <p:pic>
        <p:nvPicPr>
          <p:cNvPr id="1229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905000"/>
            <a:ext cx="2258568" cy="874530"/>
          </a:xfrm>
          <a:prstGeom prst="rect">
            <a:avLst/>
          </a:prstGeom>
          <a:ln>
            <a:noFill/>
          </a:ln>
          <a:effectLst>
            <a:outerShdw blurRad="292100" dist="139700" dir="2700000" algn="tl" rotWithShape="0">
              <a:srgbClr val="333333">
                <a:alpha val="65000"/>
              </a:srgbClr>
            </a:outerShdw>
          </a:effectLst>
        </p:spPr>
      </p:pic>
      <p:pic>
        <p:nvPicPr>
          <p:cNvPr id="12291"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3886200"/>
            <a:ext cx="2258568" cy="87791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1000"/>
                                        <p:tgtEl>
                                          <p:spTgt spid="13">
                                            <p:txEl>
                                              <p:pRg st="5" end="5"/>
                                            </p:txEl>
                                          </p:spTgt>
                                        </p:tgtEl>
                                      </p:cBhvr>
                                    </p:animEffect>
                                    <p:anim calcmode="lin" valueType="num">
                                      <p:cBhvr>
                                        <p:cTn id="2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fade">
                                      <p:cBhvr>
                                        <p:cTn id="31" dur="1000"/>
                                        <p:tgtEl>
                                          <p:spTgt spid="12291"/>
                                        </p:tgtEl>
                                      </p:cBhvr>
                                    </p:animEffect>
                                    <p:anim calcmode="lin" valueType="num">
                                      <p:cBhvr>
                                        <p:cTn id="32" dur="1000" fill="hold"/>
                                        <p:tgtEl>
                                          <p:spTgt spid="12291"/>
                                        </p:tgtEl>
                                        <p:attrNameLst>
                                          <p:attrName>ppt_x</p:attrName>
                                        </p:attrNameLst>
                                      </p:cBhvr>
                                      <p:tavLst>
                                        <p:tav tm="0">
                                          <p:val>
                                            <p:strVal val="#ppt_x"/>
                                          </p:val>
                                        </p:tav>
                                        <p:tav tm="100000">
                                          <p:val>
                                            <p:strVal val="#ppt_x"/>
                                          </p:val>
                                        </p:tav>
                                      </p:tavLst>
                                    </p:anim>
                                    <p:anim calcmode="lin" valueType="num">
                                      <p:cBhvr>
                                        <p:cTn id="33"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15656"/>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endParaRPr lang="en-US" sz="2000" dirty="0">
              <a:latin typeface="+mn-lt"/>
            </a:endParaRPr>
          </a:p>
        </p:txBody>
      </p:sp>
      <p:sp>
        <p:nvSpPr>
          <p:cNvPr id="13" name="Rectangle 3"/>
          <p:cNvSpPr>
            <a:spLocks noGrp="1" noChangeArrowheads="1"/>
          </p:cNvSpPr>
          <p:nvPr>
            <p:ph idx="1"/>
          </p:nvPr>
        </p:nvSpPr>
        <p:spPr>
          <a:xfrm>
            <a:off x="2286000" y="1828800"/>
            <a:ext cx="3657600" cy="4038600"/>
          </a:xfrm>
          <a:ln>
            <a:noFill/>
          </a:ln>
        </p:spPr>
        <p:txBody>
          <a:bodyPr>
            <a:normAutofit/>
          </a:bodyPr>
          <a:lstStyle/>
          <a:p>
            <a:pPr marL="400050" lvl="1">
              <a:lnSpc>
                <a:spcPct val="90000"/>
              </a:lnSpc>
            </a:pPr>
            <a:r>
              <a:rPr lang="en-US" sz="1600" dirty="0"/>
              <a:t>Improper shifting or clashes gears; fails to shift when necessary or starts in improper gear </a:t>
            </a:r>
            <a:r>
              <a:rPr lang="en-US" sz="1600" b="1" dirty="0">
                <a:solidFill>
                  <a:srgbClr val="115695"/>
                </a:solidFill>
              </a:rPr>
              <a:t>(</a:t>
            </a:r>
            <a:r>
              <a:rPr lang="en-US" sz="1600" b="1" dirty="0">
                <a:solidFill>
                  <a:srgbClr val="115695"/>
                </a:solidFill>
                <a:cs typeface="Arial" pitchFamily="34" charset="0"/>
              </a:rPr>
              <a:t>GEAR</a:t>
            </a:r>
            <a:r>
              <a:rPr lang="en-US" sz="1600" b="1" dirty="0">
                <a:solidFill>
                  <a:srgbClr val="115695"/>
                </a:solidFill>
              </a:rPr>
              <a:t>)</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Fails to release the parking brake </a:t>
            </a:r>
            <a:r>
              <a:rPr lang="en-US" sz="1600" b="1" dirty="0">
                <a:solidFill>
                  <a:srgbClr val="115695"/>
                </a:solidFill>
              </a:rPr>
              <a:t>(</a:t>
            </a:r>
            <a:r>
              <a:rPr lang="en-US" sz="1600" b="1" dirty="0">
                <a:solidFill>
                  <a:srgbClr val="115695"/>
                </a:solidFill>
                <a:cs typeface="Arial" pitchFamily="34" charset="0"/>
              </a:rPr>
              <a:t>PB</a:t>
            </a:r>
            <a:r>
              <a:rPr lang="en-US" sz="1600" b="1" dirty="0">
                <a:solidFill>
                  <a:srgbClr val="115695"/>
                </a:solidFill>
              </a:rPr>
              <a:t>)</a:t>
            </a:r>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13314"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828800"/>
            <a:ext cx="2258568" cy="910956"/>
          </a:xfrm>
          <a:prstGeom prst="rect">
            <a:avLst/>
          </a:prstGeom>
          <a:ln>
            <a:noFill/>
          </a:ln>
          <a:effectLst>
            <a:outerShdw blurRad="292100" dist="139700" dir="2700000" algn="tl" rotWithShape="0">
              <a:srgbClr val="333333">
                <a:alpha val="65000"/>
              </a:srgbClr>
            </a:outerShdw>
          </a:effectLst>
        </p:spPr>
      </p:pic>
      <p:pic>
        <p:nvPicPr>
          <p:cNvPr id="13315"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403117"/>
            <a:ext cx="2258568" cy="88996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315"/>
                                        </p:tgtEl>
                                        <p:attrNameLst>
                                          <p:attrName>style.visibility</p:attrName>
                                        </p:attrNameLst>
                                      </p:cBhvr>
                                      <p:to>
                                        <p:strVal val="visible"/>
                                      </p:to>
                                    </p:set>
                                    <p:animEffect transition="in" filter="fade">
                                      <p:cBhvr>
                                        <p:cTn id="24" dur="1000"/>
                                        <p:tgtEl>
                                          <p:spTgt spid="13315"/>
                                        </p:tgtEl>
                                      </p:cBhvr>
                                    </p:animEffect>
                                    <p:anim calcmode="lin" valueType="num">
                                      <p:cBhvr>
                                        <p:cTn id="25" dur="1000" fill="hold"/>
                                        <p:tgtEl>
                                          <p:spTgt spid="13315"/>
                                        </p:tgtEl>
                                        <p:attrNameLst>
                                          <p:attrName>ppt_x</p:attrName>
                                        </p:attrNameLst>
                                      </p:cBhvr>
                                      <p:tavLst>
                                        <p:tav tm="0">
                                          <p:val>
                                            <p:strVal val="#ppt_x"/>
                                          </p:val>
                                        </p:tav>
                                        <p:tav tm="100000">
                                          <p:val>
                                            <p:strVal val="#ppt_x"/>
                                          </p:val>
                                        </p:tav>
                                      </p:tavLst>
                                    </p:anim>
                                    <p:anim calcmode="lin" valueType="num">
                                      <p:cBhvr>
                                        <p:cTn id="2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84561"/>
            <a:ext cx="8072511" cy="990600"/>
          </a:xfrm>
        </p:spPr>
        <p:txBody>
          <a:bodyPr>
            <a:normAutofit/>
          </a:bodyPr>
          <a:lstStyle/>
          <a:p>
            <a:r>
              <a:rPr lang="en-US" dirty="0">
                <a:effectLst>
                  <a:outerShdw blurRad="38100" dist="38100" dir="2700000" algn="tl">
                    <a:srgbClr val="000000">
                      <a:alpha val="43137"/>
                    </a:srgbClr>
                  </a:outerShdw>
                </a:effectLst>
                <a:latin typeface="+mn-lt"/>
              </a:rPr>
              <a:t>Mechanical Operation </a:t>
            </a:r>
            <a:r>
              <a:rPr lang="en-US" dirty="0">
                <a:latin typeface="+mn-lt"/>
              </a:rPr>
              <a:t>(cont.)      </a:t>
            </a:r>
          </a:p>
        </p:txBody>
      </p:sp>
      <p:sp>
        <p:nvSpPr>
          <p:cNvPr id="13" name="Rectangle 3"/>
          <p:cNvSpPr>
            <a:spLocks noGrp="1" noChangeArrowheads="1"/>
          </p:cNvSpPr>
          <p:nvPr>
            <p:ph idx="1"/>
          </p:nvPr>
        </p:nvSpPr>
        <p:spPr>
          <a:xfrm>
            <a:off x="2286000" y="1752600"/>
            <a:ext cx="3730752" cy="4495800"/>
          </a:xfrm>
          <a:ln>
            <a:noFill/>
          </a:ln>
        </p:spPr>
        <p:txBody>
          <a:bodyPr>
            <a:normAutofit/>
          </a:bodyPr>
          <a:lstStyle/>
          <a:p>
            <a:pPr marL="400050" lvl="1">
              <a:lnSpc>
                <a:spcPct val="90000"/>
              </a:lnSpc>
              <a:buFont typeface="Wingdings" pitchFamily="2" charset="2"/>
              <a:buChar char="§"/>
            </a:pPr>
            <a:r>
              <a:rPr lang="en-US" sz="1600" dirty="0"/>
              <a:t>Lacks knowledge of the vehicle’s controls and/or does not properly use them (i.e. windshield defroster, wipers, lights, etc) </a:t>
            </a:r>
            <a:r>
              <a:rPr lang="en-US" sz="1600" b="1" dirty="0">
                <a:solidFill>
                  <a:srgbClr val="115695"/>
                </a:solidFill>
              </a:rPr>
              <a:t>(</a:t>
            </a:r>
            <a:r>
              <a:rPr lang="en-US" sz="1600" b="1" dirty="0">
                <a:solidFill>
                  <a:srgbClr val="115695"/>
                </a:solidFill>
                <a:cs typeface="Arial" pitchFamily="34" charset="0"/>
              </a:rPr>
              <a:t>CTL</a:t>
            </a:r>
            <a:r>
              <a:rPr lang="en-US" sz="1600" b="1" dirty="0">
                <a:solidFill>
                  <a:srgbClr val="115695"/>
                </a:solidFill>
              </a:rPr>
              <a:t>)</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r>
              <a:rPr lang="en-US" sz="1600" dirty="0"/>
              <a:t>Spins wheels excessively on wet or slick road </a:t>
            </a:r>
            <a:r>
              <a:rPr lang="en-US" sz="1600" b="1" dirty="0">
                <a:solidFill>
                  <a:srgbClr val="115695"/>
                </a:solidFill>
              </a:rPr>
              <a:t>(</a:t>
            </a:r>
            <a:r>
              <a:rPr lang="en-US" sz="1600" b="1" dirty="0">
                <a:solidFill>
                  <a:srgbClr val="115695"/>
                </a:solidFill>
                <a:cs typeface="Arial" pitchFamily="34" charset="0"/>
              </a:rPr>
              <a:t>SPINS</a:t>
            </a:r>
            <a:r>
              <a:rPr lang="en-US" sz="1600" b="1" dirty="0">
                <a:solidFill>
                  <a:srgbClr val="115695"/>
                </a:solidFill>
              </a:rPr>
              <a:t>)</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endParaRPr lang="en-US" sz="1600" b="1" dirty="0"/>
          </a:p>
          <a:p>
            <a:pPr marL="400050" lvl="1">
              <a:lnSpc>
                <a:spcPct val="90000"/>
              </a:lnSpc>
              <a:buNone/>
            </a:pPr>
            <a:r>
              <a:rPr lang="en-US" sz="1600" b="1" dirty="0"/>
              <a:t>	</a:t>
            </a:r>
            <a:r>
              <a:rPr lang="en-US" sz="1600" b="1" i="1" dirty="0">
                <a:solidFill>
                  <a:schemeClr val="tx1"/>
                </a:solidFill>
              </a:rPr>
              <a:t>NOTE:</a:t>
            </a:r>
            <a:r>
              <a:rPr lang="en-US" sz="1600" i="1" dirty="0">
                <a:solidFill>
                  <a:schemeClr val="tx1"/>
                </a:solidFill>
              </a:rPr>
              <a:t>  If vision is obstructed due to windows being fogged by rain, ice, snow or other conditions and the customer proceeds without taking action causing driving to become hazardous, score as a Dangerous Action </a:t>
            </a:r>
            <a:r>
              <a:rPr lang="en-US" sz="1600" b="1" i="1" dirty="0">
                <a:solidFill>
                  <a:schemeClr val="tx1"/>
                </a:solidFill>
              </a:rPr>
              <a:t>(DA).</a:t>
            </a:r>
          </a:p>
        </p:txBody>
      </p:sp>
      <p:pic>
        <p:nvPicPr>
          <p:cNvPr id="1433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752600"/>
            <a:ext cx="2258568" cy="892922"/>
          </a:xfrm>
          <a:prstGeom prst="rect">
            <a:avLst/>
          </a:prstGeom>
          <a:ln>
            <a:noFill/>
          </a:ln>
          <a:effectLst>
            <a:outerShdw blurRad="292100" dist="139700" dir="2700000" algn="tl" rotWithShape="0">
              <a:srgbClr val="333333">
                <a:alpha val="65000"/>
              </a:srgbClr>
            </a:outerShdw>
          </a:effectLst>
        </p:spPr>
      </p:pic>
      <p:pic>
        <p:nvPicPr>
          <p:cNvPr id="1433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2922961"/>
            <a:ext cx="2258568" cy="87668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fade">
                                      <p:cBhvr>
                                        <p:cTn id="24" dur="1000"/>
                                        <p:tgtEl>
                                          <p:spTgt spid="14339"/>
                                        </p:tgtEl>
                                      </p:cBhvr>
                                    </p:animEffect>
                                    <p:anim calcmode="lin" valueType="num">
                                      <p:cBhvr>
                                        <p:cTn id="25" dur="1000" fill="hold"/>
                                        <p:tgtEl>
                                          <p:spTgt spid="14339"/>
                                        </p:tgtEl>
                                        <p:attrNameLst>
                                          <p:attrName>ppt_x</p:attrName>
                                        </p:attrNameLst>
                                      </p:cBhvr>
                                      <p:tavLst>
                                        <p:tav tm="0">
                                          <p:val>
                                            <p:strVal val="#ppt_x"/>
                                          </p:val>
                                        </p:tav>
                                        <p:tav tm="100000">
                                          <p:val>
                                            <p:strVal val="#ppt_x"/>
                                          </p:val>
                                        </p:tav>
                                      </p:tavLst>
                                    </p:anim>
                                    <p:anim calcmode="lin" valueType="num">
                                      <p:cBhvr>
                                        <p:cTn id="2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1000"/>
                                        <p:tgtEl>
                                          <p:spTgt spid="13">
                                            <p:txEl>
                                              <p:pRg st="5" end="5"/>
                                            </p:txEl>
                                          </p:spTgt>
                                        </p:tgtEl>
                                      </p:cBhvr>
                                    </p:animEffect>
                                    <p:anim calcmode="lin" valueType="num">
                                      <p:cBhvr>
                                        <p:cTn id="3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66524"/>
            <a:ext cx="8072511" cy="990600"/>
          </a:xfrm>
        </p:spPr>
        <p:txBody>
          <a:bodyPr>
            <a:normAutofit/>
          </a:bodyPr>
          <a:lstStyle/>
          <a:p>
            <a:r>
              <a:rPr lang="en-US" dirty="0">
                <a:effectLst>
                  <a:outerShdw blurRad="38100" dist="38100" dir="2700000" algn="tl">
                    <a:srgbClr val="000000">
                      <a:alpha val="43137"/>
                    </a:srgbClr>
                  </a:outerShdw>
                </a:effectLst>
                <a:latin typeface="+mn-lt"/>
              </a:rPr>
              <a:t>Left and Right Turns</a:t>
            </a:r>
          </a:p>
        </p:txBody>
      </p:sp>
      <p:sp>
        <p:nvSpPr>
          <p:cNvPr id="13" name="Rectangle 3"/>
          <p:cNvSpPr>
            <a:spLocks noGrp="1" noChangeArrowheads="1"/>
          </p:cNvSpPr>
          <p:nvPr>
            <p:ph idx="1"/>
          </p:nvPr>
        </p:nvSpPr>
        <p:spPr>
          <a:xfrm>
            <a:off x="2286000" y="1676400"/>
            <a:ext cx="3886200" cy="4547937"/>
          </a:xfrm>
          <a:ln>
            <a:noFill/>
          </a:ln>
        </p:spPr>
        <p:txBody>
          <a:bodyPr>
            <a:normAutofit lnSpcReduction="10000"/>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use best possible vision prior to and during turns while observing for traffic or pedestrians </a:t>
            </a:r>
            <a:r>
              <a:rPr lang="en-US" sz="1600" b="1" dirty="0">
                <a:solidFill>
                  <a:srgbClr val="115695"/>
                </a:solidFill>
              </a:rPr>
              <a:t>(VIS)</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Fails to give correct signal for at least 100 feet (or five car lengths) before turn, unless at a stop sign or red traffic light </a:t>
            </a:r>
            <a:r>
              <a:rPr lang="en-US" sz="1600" b="1" dirty="0">
                <a:solidFill>
                  <a:srgbClr val="115695"/>
                </a:solidFill>
              </a:rPr>
              <a:t>(SIG)</a:t>
            </a:r>
          </a:p>
          <a:p>
            <a:pPr marL="400050" lvl="1">
              <a:lnSpc>
                <a:spcPct val="90000"/>
              </a:lnSpc>
              <a:buFont typeface="Wingdings" pitchFamily="2" charset="2"/>
              <a:buChar char="§"/>
            </a:pPr>
            <a:endParaRPr lang="en-US" sz="1600" b="1" dirty="0"/>
          </a:p>
          <a:p>
            <a:pPr marL="400050" lvl="1">
              <a:lnSpc>
                <a:spcPct val="90000"/>
              </a:lnSpc>
              <a:buNone/>
            </a:pPr>
            <a:r>
              <a:rPr lang="en-US" sz="1600" b="1" dirty="0"/>
              <a:t>	</a:t>
            </a:r>
            <a:r>
              <a:rPr lang="en-US" sz="1600" b="1" i="1" dirty="0">
                <a:solidFill>
                  <a:schemeClr val="tx1"/>
                </a:solidFill>
              </a:rPr>
              <a:t>NOTE:</a:t>
            </a:r>
            <a:r>
              <a:rPr lang="en-US" sz="1600" i="1" dirty="0">
                <a:solidFill>
                  <a:schemeClr val="tx1"/>
                </a:solidFill>
              </a:rPr>
              <a:t>  Do not score if a customer approaches a stop sign or red traffic light, stops and then signals their intent to turn prior to proceeding.</a:t>
            </a:r>
            <a:endParaRPr lang="en-US" sz="1600" dirty="0">
              <a:solidFill>
                <a:schemeClr val="tx1"/>
              </a:solidFill>
            </a:endParaRPr>
          </a:p>
          <a:p>
            <a:pPr marL="400050" lvl="1">
              <a:lnSpc>
                <a:spcPct val="90000"/>
              </a:lnSpc>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p>
        </p:txBody>
      </p:sp>
      <p:pic>
        <p:nvPicPr>
          <p:cNvPr id="25604" name="Picture 4">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701222"/>
            <a:ext cx="2258568" cy="1633232"/>
          </a:xfrm>
          <a:prstGeom prst="rect">
            <a:avLst/>
          </a:prstGeom>
          <a:ln>
            <a:noFill/>
          </a:ln>
          <a:effectLst>
            <a:outerShdw blurRad="292100" dist="139700" dir="2700000" algn="tl" rotWithShape="0">
              <a:srgbClr val="333333">
                <a:alpha val="65000"/>
              </a:srgbClr>
            </a:outerShdw>
          </a:effec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1595736"/>
            <a:ext cx="2258568" cy="163988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 calcmode="lin" valueType="num">
                                      <p:cBhvr>
                                        <p:cTn id="19"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13">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5604"/>
                                        </p:tgtEl>
                                        <p:attrNameLst>
                                          <p:attrName>style.visibility</p:attrName>
                                        </p:attrNameLst>
                                      </p:cBhvr>
                                      <p:to>
                                        <p:strVal val="visible"/>
                                      </p:to>
                                    </p:set>
                                    <p:anim calcmode="lin" valueType="num">
                                      <p:cBhvr>
                                        <p:cTn id="24" dur="500" fill="hold"/>
                                        <p:tgtEl>
                                          <p:spTgt spid="25604"/>
                                        </p:tgtEl>
                                        <p:attrNameLst>
                                          <p:attrName>ppt_w</p:attrName>
                                        </p:attrNameLst>
                                      </p:cBhvr>
                                      <p:tavLst>
                                        <p:tav tm="0">
                                          <p:val>
                                            <p:fltVal val="0"/>
                                          </p:val>
                                        </p:tav>
                                        <p:tav tm="100000">
                                          <p:val>
                                            <p:strVal val="#ppt_w"/>
                                          </p:val>
                                        </p:tav>
                                      </p:tavLst>
                                    </p:anim>
                                    <p:anim calcmode="lin" valueType="num">
                                      <p:cBhvr>
                                        <p:cTn id="25" dur="500" fill="hold"/>
                                        <p:tgtEl>
                                          <p:spTgt spid="25604"/>
                                        </p:tgtEl>
                                        <p:attrNameLst>
                                          <p:attrName>ppt_h</p:attrName>
                                        </p:attrNameLst>
                                      </p:cBhvr>
                                      <p:tavLst>
                                        <p:tav tm="0">
                                          <p:val>
                                            <p:fltVal val="0"/>
                                          </p:val>
                                        </p:tav>
                                        <p:tav tm="100000">
                                          <p:val>
                                            <p:strVal val="#ppt_h"/>
                                          </p:val>
                                        </p:tav>
                                      </p:tavLst>
                                    </p:anim>
                                    <p:animEffect transition="in" filter="fade">
                                      <p:cBhvr>
                                        <p:cTn id="26" dur="500"/>
                                        <p:tgtEl>
                                          <p:spTgt spid="2560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 calcmode="lin" valueType="num">
                                      <p:cBhvr>
                                        <p:cTn id="31" dur="5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Autofit/>
          </a:bodyPr>
          <a:lstStyle/>
          <a:p>
            <a:r>
              <a:rPr lang="en-US" dirty="0">
                <a:effectLst>
                  <a:outerShdw blurRad="38100" dist="38100" dir="2700000" algn="tl">
                    <a:srgbClr val="000000">
                      <a:alpha val="43137"/>
                    </a:srgbClr>
                  </a:outerShdw>
                </a:effectLst>
                <a:latin typeface="+mn-lt"/>
              </a:rPr>
              <a:t>Left and Right Turns </a:t>
            </a:r>
            <a:r>
              <a:rPr lang="en-US" dirty="0">
                <a:latin typeface="+mn-lt"/>
              </a:rPr>
              <a:t>(cont.)</a:t>
            </a:r>
          </a:p>
        </p:txBody>
      </p:sp>
      <p:sp>
        <p:nvSpPr>
          <p:cNvPr id="13" name="Rectangle 3"/>
          <p:cNvSpPr>
            <a:spLocks noGrp="1" noChangeArrowheads="1"/>
          </p:cNvSpPr>
          <p:nvPr>
            <p:ph idx="1"/>
          </p:nvPr>
        </p:nvSpPr>
        <p:spPr>
          <a:xfrm>
            <a:off x="2286000" y="1676400"/>
            <a:ext cx="3581400" cy="4724400"/>
          </a:xfrm>
          <a:ln>
            <a:noFill/>
          </a:ln>
        </p:spPr>
        <p:txBody>
          <a:bodyPr>
            <a:normAutofit/>
          </a:bodyPr>
          <a:lstStyle/>
          <a:p>
            <a:pPr marL="400050" lvl="1">
              <a:lnSpc>
                <a:spcPct val="90000"/>
              </a:lnSpc>
            </a:pPr>
            <a:r>
              <a:rPr lang="en-US" sz="1600" dirty="0"/>
              <a:t>Approaches or goes into turn too fast requiring braking in turn </a:t>
            </a:r>
            <a:r>
              <a:rPr lang="en-US" sz="1600" b="1" dirty="0">
                <a:solidFill>
                  <a:srgbClr val="115695"/>
                </a:solidFill>
              </a:rPr>
              <a:t>(SPD)</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r>
              <a:rPr lang="en-US" sz="1600" dirty="0"/>
              <a:t>Cuts corner. On right turn, hits or goes over curb or off road with one wheel or on left turn goes over marked centerline, or the center of an unmarked road </a:t>
            </a:r>
            <a:r>
              <a:rPr lang="en-US" sz="1600" b="1" dirty="0">
                <a:solidFill>
                  <a:srgbClr val="115695"/>
                </a:solidFill>
              </a:rPr>
              <a:t>(CUT)</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p>
        </p:txBody>
      </p:sp>
      <p:pic>
        <p:nvPicPr>
          <p:cNvPr id="10" name="Picture 9">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3810001"/>
            <a:ext cx="1618488" cy="1216325"/>
          </a:xfrm>
          <a:prstGeom prst="rect">
            <a:avLst/>
          </a:prstGeom>
          <a:ln>
            <a:noFill/>
          </a:ln>
          <a:effectLst>
            <a:outerShdw blurRad="292100" dist="139700" dir="2700000" algn="tl" rotWithShape="0">
              <a:srgbClr val="333333">
                <a:alpha val="65000"/>
              </a:srgbClr>
            </a:outerShdw>
          </a:effectLst>
        </p:spPr>
      </p:pic>
      <p:pic>
        <p:nvPicPr>
          <p:cNvPr id="266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3810001"/>
            <a:ext cx="2258568" cy="1627061"/>
          </a:xfrm>
          <a:prstGeom prst="rect">
            <a:avLst/>
          </a:prstGeom>
          <a:ln>
            <a:noFill/>
          </a:ln>
          <a:effectLst>
            <a:outerShdw blurRad="292100" dist="139700" dir="2700000" algn="tl" rotWithShape="0">
              <a:srgbClr val="333333">
                <a:alpha val="65000"/>
              </a:srgbClr>
            </a:outerShdw>
          </a:effectLst>
        </p:spPr>
      </p:pic>
      <p:pic>
        <p:nvPicPr>
          <p:cNvPr id="8"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1000" y="1600200"/>
            <a:ext cx="2258568" cy="163449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 calcmode="lin" valueType="num">
                                      <p:cBhvr>
                                        <p:cTn id="19"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13">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26626"/>
                                        </p:tgtEl>
                                        <p:attrNameLst>
                                          <p:attrName>style.visibility</p:attrName>
                                        </p:attrNameLst>
                                      </p:cBhvr>
                                      <p:to>
                                        <p:strVal val="visible"/>
                                      </p:to>
                                    </p:set>
                                    <p:anim calcmode="lin" valueType="num">
                                      <p:cBhvr>
                                        <p:cTn id="29" dur="500" fill="hold"/>
                                        <p:tgtEl>
                                          <p:spTgt spid="26626"/>
                                        </p:tgtEl>
                                        <p:attrNameLst>
                                          <p:attrName>ppt_w</p:attrName>
                                        </p:attrNameLst>
                                      </p:cBhvr>
                                      <p:tavLst>
                                        <p:tav tm="0">
                                          <p:val>
                                            <p:fltVal val="0"/>
                                          </p:val>
                                        </p:tav>
                                        <p:tav tm="100000">
                                          <p:val>
                                            <p:strVal val="#ppt_w"/>
                                          </p:val>
                                        </p:tav>
                                      </p:tavLst>
                                    </p:anim>
                                    <p:anim calcmode="lin" valueType="num">
                                      <p:cBhvr>
                                        <p:cTn id="30" dur="500" fill="hold"/>
                                        <p:tgtEl>
                                          <p:spTgt spid="26626"/>
                                        </p:tgtEl>
                                        <p:attrNameLst>
                                          <p:attrName>ppt_h</p:attrName>
                                        </p:attrNameLst>
                                      </p:cBhvr>
                                      <p:tavLst>
                                        <p:tav tm="0">
                                          <p:val>
                                            <p:fltVal val="0"/>
                                          </p:val>
                                        </p:tav>
                                        <p:tav tm="100000">
                                          <p:val>
                                            <p:strVal val="#ppt_h"/>
                                          </p:val>
                                        </p:tav>
                                      </p:tavLst>
                                    </p:anim>
                                    <p:animEffect transition="in" filter="fade">
                                      <p:cBhvr>
                                        <p:cTn id="31"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Left and Right Turns </a:t>
            </a:r>
            <a:r>
              <a:rPr lang="en-US" dirty="0">
                <a:latin typeface="+mn-lt"/>
              </a:rPr>
              <a:t>(cont.) </a:t>
            </a:r>
          </a:p>
        </p:txBody>
      </p:sp>
      <p:sp>
        <p:nvSpPr>
          <p:cNvPr id="13" name="Rectangle 3"/>
          <p:cNvSpPr>
            <a:spLocks noGrp="1" noChangeArrowheads="1"/>
          </p:cNvSpPr>
          <p:nvPr>
            <p:ph idx="1"/>
          </p:nvPr>
        </p:nvSpPr>
        <p:spPr>
          <a:xfrm>
            <a:off x="2286000" y="1676400"/>
            <a:ext cx="3505200" cy="4724400"/>
          </a:xfrm>
          <a:ln>
            <a:noFill/>
          </a:ln>
        </p:spPr>
        <p:txBody>
          <a:bodyPr>
            <a:normAutofit fontScale="92500" lnSpcReduction="20000"/>
          </a:bodyPr>
          <a:lstStyle/>
          <a:p>
            <a:pPr marL="400050" lvl="1">
              <a:lnSpc>
                <a:spcPct val="90000"/>
              </a:lnSpc>
            </a:pPr>
            <a:r>
              <a:rPr lang="en-US" sz="1600" dirty="0"/>
              <a:t>Fails to move as far to the right or left as practical before turning (when lanes are not defined or the road is extremely wide). Practical means far enough either way to prevent other vehicles from passing or squeezing thru on the turning side </a:t>
            </a:r>
            <a:r>
              <a:rPr lang="en-US" sz="1600" b="1" dirty="0">
                <a:solidFill>
                  <a:srgbClr val="115695"/>
                </a:solidFill>
              </a:rPr>
              <a:t>(POS)</a:t>
            </a:r>
          </a:p>
          <a:p>
            <a:pPr marL="514350" lvl="2" indent="0">
              <a:lnSpc>
                <a:spcPct val="90000"/>
              </a:lnSpc>
              <a:buNone/>
            </a:pPr>
            <a:endParaRPr lang="en-US" sz="1500" b="1" i="1" dirty="0"/>
          </a:p>
          <a:p>
            <a:pPr marL="514350" lvl="2" indent="0">
              <a:lnSpc>
                <a:spcPct val="90000"/>
              </a:lnSpc>
              <a:buNone/>
            </a:pPr>
            <a:r>
              <a:rPr lang="en-US" sz="1500" b="1" i="1" dirty="0">
                <a:solidFill>
                  <a:schemeClr val="tx1"/>
                </a:solidFill>
              </a:rPr>
              <a:t>NOTE: </a:t>
            </a:r>
            <a:r>
              <a:rPr lang="en-US" sz="1500" i="1" dirty="0">
                <a:solidFill>
                  <a:schemeClr val="tx1"/>
                </a:solidFill>
              </a:rPr>
              <a:t>Do not score when barriers such as parked cars preclude a car from passing. For unmarked roads, use visual approximation of the centerline when making a left turn.</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r>
              <a:rPr lang="en-US" sz="1600" dirty="0"/>
              <a:t>Completes turn into improper (i.e. farthest) lane, or on right turn crosses centerline or center of road so that part of vehicle is partially on the wrong side of the road (temporarily crossing with no more than one tire), or on left turns one wheel is off the road </a:t>
            </a:r>
            <a:r>
              <a:rPr lang="en-US" sz="1600" b="1" dirty="0">
                <a:solidFill>
                  <a:srgbClr val="115695"/>
                </a:solidFill>
              </a:rPr>
              <a:t>(WIDE)</a:t>
            </a:r>
          </a:p>
        </p:txBody>
      </p:sp>
      <p:pic>
        <p:nvPicPr>
          <p:cNvPr id="14" name="Picture 13">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4956" y="4408290"/>
            <a:ext cx="1618488" cy="1276710"/>
          </a:xfrm>
          <a:prstGeom prst="rect">
            <a:avLst/>
          </a:prstGeom>
          <a:ln>
            <a:noFill/>
          </a:ln>
          <a:effectLst>
            <a:outerShdw blurRad="292100" dist="139700" dir="2700000" algn="tl" rotWithShape="0">
              <a:srgbClr val="333333">
                <a:alpha val="65000"/>
              </a:srgbClr>
            </a:outerShdw>
          </a:effectLst>
        </p:spPr>
      </p:pic>
      <p:pic>
        <p:nvPicPr>
          <p:cNvPr id="27651"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4175319"/>
            <a:ext cx="2258568" cy="1630357"/>
          </a:xfrm>
          <a:prstGeom prst="rect">
            <a:avLst/>
          </a:prstGeom>
          <a:ln>
            <a:noFill/>
          </a:ln>
          <a:effectLst>
            <a:outerShdw blurRad="292100" dist="139700" dir="2700000" algn="tl" rotWithShape="0">
              <a:srgbClr val="333333">
                <a:alpha val="65000"/>
              </a:srgbClr>
            </a:outerShdw>
          </a:effectLst>
        </p:spPr>
      </p:pic>
      <p:pic>
        <p:nvPicPr>
          <p:cNvPr id="7" name="Picture 6">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905000"/>
            <a:ext cx="1618488" cy="1242204"/>
          </a:xfrm>
          <a:prstGeom prst="rect">
            <a:avLst/>
          </a:prstGeom>
          <a:ln>
            <a:noFill/>
          </a:ln>
          <a:effectLst>
            <a:outerShdw blurRad="292100" dist="139700" dir="2700000" algn="tl" rotWithShape="0">
              <a:srgbClr val="333333">
                <a:alpha val="65000"/>
              </a:srgbClr>
            </a:outerShdw>
          </a:effectLst>
        </p:spPr>
      </p:pic>
      <p:pic>
        <p:nvPicPr>
          <p:cNvPr id="8"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7200" y="1712571"/>
            <a:ext cx="2258568" cy="162706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p:cTn id="24"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p:cTn id="31"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1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27651"/>
                                        </p:tgtEl>
                                        <p:attrNameLst>
                                          <p:attrName>style.visibility</p:attrName>
                                        </p:attrNameLst>
                                      </p:cBhvr>
                                      <p:to>
                                        <p:strVal val="visible"/>
                                      </p:to>
                                    </p:set>
                                    <p:anim calcmode="lin" valueType="num">
                                      <p:cBhvr>
                                        <p:cTn id="41" dur="500" fill="hold"/>
                                        <p:tgtEl>
                                          <p:spTgt spid="27651"/>
                                        </p:tgtEl>
                                        <p:attrNameLst>
                                          <p:attrName>ppt_w</p:attrName>
                                        </p:attrNameLst>
                                      </p:cBhvr>
                                      <p:tavLst>
                                        <p:tav tm="0">
                                          <p:val>
                                            <p:fltVal val="0"/>
                                          </p:val>
                                        </p:tav>
                                        <p:tav tm="100000">
                                          <p:val>
                                            <p:strVal val="#ppt_w"/>
                                          </p:val>
                                        </p:tav>
                                      </p:tavLst>
                                    </p:anim>
                                    <p:anim calcmode="lin" valueType="num">
                                      <p:cBhvr>
                                        <p:cTn id="42" dur="500" fill="hold"/>
                                        <p:tgtEl>
                                          <p:spTgt spid="27651"/>
                                        </p:tgtEl>
                                        <p:attrNameLst>
                                          <p:attrName>ppt_h</p:attrName>
                                        </p:attrNameLst>
                                      </p:cBhvr>
                                      <p:tavLst>
                                        <p:tav tm="0">
                                          <p:val>
                                            <p:fltVal val="0"/>
                                          </p:val>
                                        </p:tav>
                                        <p:tav tm="100000">
                                          <p:val>
                                            <p:strVal val="#ppt_h"/>
                                          </p:val>
                                        </p:tav>
                                      </p:tavLst>
                                    </p:anim>
                                    <p:animEffect transition="in" filter="fade">
                                      <p:cBhvr>
                                        <p:cTn id="43"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Left and Right Turns </a:t>
            </a:r>
            <a:r>
              <a:rPr lang="en-US" dirty="0">
                <a:latin typeface="+mn-lt"/>
              </a:rPr>
              <a:t>(cont.)  </a:t>
            </a:r>
          </a:p>
        </p:txBody>
      </p:sp>
      <p:sp>
        <p:nvSpPr>
          <p:cNvPr id="13" name="Rectangle 3"/>
          <p:cNvSpPr>
            <a:spLocks noGrp="1" noChangeArrowheads="1"/>
          </p:cNvSpPr>
          <p:nvPr>
            <p:ph idx="1"/>
          </p:nvPr>
        </p:nvSpPr>
        <p:spPr>
          <a:xfrm>
            <a:off x="2286000" y="1828800"/>
            <a:ext cx="3581400" cy="3962400"/>
          </a:xfrm>
          <a:ln>
            <a:noFill/>
          </a:ln>
        </p:spPr>
        <p:txBody>
          <a:bodyPr>
            <a:normAutofit/>
          </a:bodyPr>
          <a:lstStyle/>
          <a:p>
            <a:pPr marL="400050" lvl="1">
              <a:lnSpc>
                <a:spcPct val="90000"/>
              </a:lnSpc>
              <a:buNone/>
            </a:pPr>
            <a:r>
              <a:rPr lang="en-US" sz="1600" b="1" dirty="0">
                <a:solidFill>
                  <a:schemeClr val="tx1"/>
                </a:solidFill>
              </a:rPr>
              <a:t>Lack of Skill (LS):</a:t>
            </a:r>
          </a:p>
          <a:p>
            <a:pPr marL="400050" lvl="1"/>
            <a:r>
              <a:rPr lang="en-US" sz="1600" dirty="0"/>
              <a:t>Turns wide (partially or entirely leaves lane), but completes turn into proper lane </a:t>
            </a:r>
            <a:r>
              <a:rPr lang="en-US" sz="1600" b="1" dirty="0">
                <a:solidFill>
                  <a:srgbClr val="115695"/>
                </a:solidFill>
              </a:rPr>
              <a:t>(WIDE)</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b="1" dirty="0">
                <a:solidFill>
                  <a:schemeClr val="tx1"/>
                </a:solidFill>
              </a:rPr>
              <a:t>Congestion Potential (CP):</a:t>
            </a:r>
          </a:p>
          <a:p>
            <a:pPr marL="400050" lvl="1">
              <a:lnSpc>
                <a:spcPct val="90000"/>
              </a:lnSpc>
            </a:pPr>
            <a:r>
              <a:rPr lang="en-US" sz="1600" dirty="0"/>
              <a:t>Late getting into turn lane or proper lane prior to turn </a:t>
            </a:r>
            <a:r>
              <a:rPr lang="en-US" sz="1600" b="1" dirty="0">
                <a:solidFill>
                  <a:srgbClr val="115695"/>
                </a:solidFill>
              </a:rPr>
              <a:t>(LATE)</a:t>
            </a:r>
          </a:p>
        </p:txBody>
      </p:sp>
      <p:pic>
        <p:nvPicPr>
          <p:cNvPr id="11" name="Picture 10">
            <a:extLs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828801"/>
            <a:ext cx="1618488" cy="1224951"/>
          </a:xfrm>
          <a:prstGeom prst="rect">
            <a:avLst/>
          </a:prstGeom>
          <a:ln>
            <a:noFill/>
          </a:ln>
          <a:effectLst>
            <a:outerShdw blurRad="292100" dist="139700" dir="2700000" algn="tl" rotWithShape="0">
              <a:srgbClr val="333333">
                <a:alpha val="65000"/>
              </a:srgbClr>
            </a:outerShdw>
          </a:effectLst>
        </p:spPr>
      </p:pic>
      <p:pic>
        <p:nvPicPr>
          <p:cNvPr id="286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743" y="1612886"/>
            <a:ext cx="2258568" cy="1656779"/>
          </a:xfrm>
          <a:prstGeom prst="rect">
            <a:avLst/>
          </a:prstGeom>
          <a:ln>
            <a:noFill/>
          </a:ln>
          <a:effectLst>
            <a:outerShdw blurRad="292100" dist="139700" dir="2700000" algn="tl" rotWithShape="0">
              <a:srgbClr val="333333">
                <a:alpha val="65000"/>
              </a:srgbClr>
            </a:outerShdw>
          </a:effectLst>
        </p:spPr>
      </p:pic>
      <p:pic>
        <p:nvPicPr>
          <p:cNvPr id="28675"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4907" y="3804249"/>
            <a:ext cx="2258568" cy="16807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28674"/>
                                        </p:tgtEl>
                                        <p:attrNameLst>
                                          <p:attrName>style.visibility</p:attrName>
                                        </p:attrNameLst>
                                      </p:cBhvr>
                                      <p:to>
                                        <p:strVal val="visible"/>
                                      </p:to>
                                    </p:set>
                                    <p:anim calcmode="lin" valueType="num">
                                      <p:cBhvr>
                                        <p:cTn id="17" dur="500" fill="hold"/>
                                        <p:tgtEl>
                                          <p:spTgt spid="28674"/>
                                        </p:tgtEl>
                                        <p:attrNameLst>
                                          <p:attrName>ppt_w</p:attrName>
                                        </p:attrNameLst>
                                      </p:cBhvr>
                                      <p:tavLst>
                                        <p:tav tm="0">
                                          <p:val>
                                            <p:fltVal val="0"/>
                                          </p:val>
                                        </p:tav>
                                        <p:tav tm="100000">
                                          <p:val>
                                            <p:strVal val="#ppt_w"/>
                                          </p:val>
                                        </p:tav>
                                      </p:tavLst>
                                    </p:anim>
                                    <p:anim calcmode="lin" valueType="num">
                                      <p:cBhvr>
                                        <p:cTn id="18" dur="500" fill="hold"/>
                                        <p:tgtEl>
                                          <p:spTgt spid="28674"/>
                                        </p:tgtEl>
                                        <p:attrNameLst>
                                          <p:attrName>ppt_h</p:attrName>
                                        </p:attrNameLst>
                                      </p:cBhvr>
                                      <p:tavLst>
                                        <p:tav tm="0">
                                          <p:val>
                                            <p:fltVal val="0"/>
                                          </p:val>
                                        </p:tav>
                                        <p:tav tm="100000">
                                          <p:val>
                                            <p:strVal val="#ppt_h"/>
                                          </p:val>
                                        </p:tav>
                                      </p:tavLst>
                                    </p:anim>
                                    <p:animEffect transition="in" filter="fade">
                                      <p:cBhvr>
                                        <p:cTn id="19" dur="500"/>
                                        <p:tgtEl>
                                          <p:spTgt spid="2867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 calcmode="lin" valueType="num">
                                      <p:cBhvr>
                                        <p:cTn id="24"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13">
                                            <p:txEl>
                                              <p:pRg st="7" end="7"/>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anim calcmode="lin" valueType="num">
                                      <p:cBhvr>
                                        <p:cTn id="29" dur="5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13">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13">
                                            <p:txEl>
                                              <p:pRg st="8" end="8"/>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8675"/>
                                        </p:tgtEl>
                                        <p:attrNameLst>
                                          <p:attrName>style.visibility</p:attrName>
                                        </p:attrNameLst>
                                      </p:cBhvr>
                                      <p:to>
                                        <p:strVal val="visible"/>
                                      </p:to>
                                    </p:set>
                                    <p:anim calcmode="lin" valueType="num">
                                      <p:cBhvr>
                                        <p:cTn id="34" dur="500" fill="hold"/>
                                        <p:tgtEl>
                                          <p:spTgt spid="28675"/>
                                        </p:tgtEl>
                                        <p:attrNameLst>
                                          <p:attrName>ppt_w</p:attrName>
                                        </p:attrNameLst>
                                      </p:cBhvr>
                                      <p:tavLst>
                                        <p:tav tm="0">
                                          <p:val>
                                            <p:fltVal val="0"/>
                                          </p:val>
                                        </p:tav>
                                        <p:tav tm="100000">
                                          <p:val>
                                            <p:strVal val="#ppt_w"/>
                                          </p:val>
                                        </p:tav>
                                      </p:tavLst>
                                    </p:anim>
                                    <p:anim calcmode="lin" valueType="num">
                                      <p:cBhvr>
                                        <p:cTn id="35" dur="500" fill="hold"/>
                                        <p:tgtEl>
                                          <p:spTgt spid="28675"/>
                                        </p:tgtEl>
                                        <p:attrNameLst>
                                          <p:attrName>ppt_h</p:attrName>
                                        </p:attrNameLst>
                                      </p:cBhvr>
                                      <p:tavLst>
                                        <p:tav tm="0">
                                          <p:val>
                                            <p:fltVal val="0"/>
                                          </p:val>
                                        </p:tav>
                                        <p:tav tm="100000">
                                          <p:val>
                                            <p:strVal val="#ppt_h"/>
                                          </p:val>
                                        </p:tav>
                                      </p:tavLst>
                                    </p:anim>
                                    <p:animEffect transition="in" filter="fade">
                                      <p:cBhvr>
                                        <p:cTn id="36"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Left and Right Turns </a:t>
            </a:r>
            <a:r>
              <a:rPr lang="en-US" dirty="0">
                <a:latin typeface="+mn-lt"/>
              </a:rPr>
              <a:t>(cont.)   </a:t>
            </a:r>
          </a:p>
        </p:txBody>
      </p:sp>
      <p:sp>
        <p:nvSpPr>
          <p:cNvPr id="13" name="Rectangle 3"/>
          <p:cNvSpPr>
            <a:spLocks noGrp="1" noChangeArrowheads="1"/>
          </p:cNvSpPr>
          <p:nvPr>
            <p:ph idx="1"/>
          </p:nvPr>
        </p:nvSpPr>
        <p:spPr>
          <a:xfrm>
            <a:off x="2362200" y="1752600"/>
            <a:ext cx="3886200" cy="4343400"/>
          </a:xfrm>
          <a:ln>
            <a:noFill/>
          </a:ln>
        </p:spPr>
        <p:txBody>
          <a:bodyPr>
            <a:normAutofit lnSpcReduction="10000"/>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Stops vehicle unnecessarily at intersections </a:t>
            </a:r>
            <a:r>
              <a:rPr lang="en-US" sz="1600" b="1" dirty="0">
                <a:solidFill>
                  <a:srgbClr val="115695"/>
                </a:solidFill>
              </a:rPr>
              <a:t>(STP)</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Turns to center of lane, straddling two marked or unmarked lanes </a:t>
            </a:r>
            <a:r>
              <a:rPr lang="en-US" sz="1600" b="1" dirty="0">
                <a:solidFill>
                  <a:srgbClr val="115695"/>
                </a:solidFill>
              </a:rPr>
              <a:t>(LANES)</a:t>
            </a:r>
          </a:p>
          <a:p>
            <a:pPr marL="514350" lvl="2" indent="0">
              <a:lnSpc>
                <a:spcPct val="90000"/>
              </a:lnSpc>
              <a:buNone/>
            </a:pPr>
            <a:endParaRPr lang="en-US" sz="1400" dirty="0"/>
          </a:p>
          <a:p>
            <a:pPr marL="514350" lvl="2" indent="0">
              <a:lnSpc>
                <a:spcPct val="90000"/>
              </a:lnSpc>
              <a:buNone/>
            </a:pPr>
            <a:r>
              <a:rPr lang="en-US" sz="1400" b="1" i="1" dirty="0">
                <a:solidFill>
                  <a:schemeClr val="tx1"/>
                </a:solidFill>
              </a:rPr>
              <a:t>FOR EXAMPLE: </a:t>
            </a:r>
            <a:r>
              <a:rPr lang="en-US" sz="1400" i="1" dirty="0">
                <a:solidFill>
                  <a:schemeClr val="tx1"/>
                </a:solidFill>
              </a:rPr>
              <a:t>This situation is when applicants straddle lanes going in the same direction of travel during a turn. This can occur on any road having more than one lane of travel in the same direction.</a:t>
            </a:r>
          </a:p>
          <a:p>
            <a:pPr marL="400050" lvl="1">
              <a:lnSpc>
                <a:spcPct val="90000"/>
              </a:lnSpc>
              <a:buFont typeface="Wingdings" pitchFamily="2" charset="2"/>
              <a:buChar char="§"/>
            </a:pPr>
            <a:endParaRPr lang="en-US" sz="1600" b="1" dirty="0"/>
          </a:p>
          <a:p>
            <a:pPr marL="682625" lvl="2" indent="-285750">
              <a:lnSpc>
                <a:spcPct val="90000"/>
              </a:lnSpc>
              <a:buClr>
                <a:schemeClr val="accent2"/>
              </a:buClr>
              <a:buFont typeface="Wingdings" pitchFamily="2" charset="2"/>
              <a:buChar char="§"/>
            </a:pPr>
            <a:endParaRPr lang="en-US" sz="1600" dirty="0"/>
          </a:p>
        </p:txBody>
      </p:sp>
      <p:pic>
        <p:nvPicPr>
          <p:cNvPr id="296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942409"/>
            <a:ext cx="2258568" cy="1649349"/>
          </a:xfrm>
          <a:prstGeom prst="rect">
            <a:avLst/>
          </a:prstGeom>
          <a:ln>
            <a:noFill/>
          </a:ln>
          <a:effectLst>
            <a:outerShdw blurRad="292100" dist="139700" dir="2700000" algn="tl" rotWithShape="0">
              <a:srgbClr val="333333">
                <a:alpha val="65000"/>
              </a:srgbClr>
            </a:outerShdw>
          </a:effectLst>
        </p:spPr>
      </p:pic>
      <p:pic>
        <p:nvPicPr>
          <p:cNvPr id="2969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3676073"/>
            <a:ext cx="2258568" cy="162287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p:cTn id="12" dur="500" fill="hold"/>
                                        <p:tgtEl>
                                          <p:spTgt spid="29698"/>
                                        </p:tgtEl>
                                        <p:attrNameLst>
                                          <p:attrName>ppt_w</p:attrName>
                                        </p:attrNameLst>
                                      </p:cBhvr>
                                      <p:tavLst>
                                        <p:tav tm="0">
                                          <p:val>
                                            <p:fltVal val="0"/>
                                          </p:val>
                                        </p:tav>
                                        <p:tav tm="100000">
                                          <p:val>
                                            <p:strVal val="#ppt_w"/>
                                          </p:val>
                                        </p:tav>
                                      </p:tavLst>
                                    </p:anim>
                                    <p:anim calcmode="lin" valueType="num">
                                      <p:cBhvr>
                                        <p:cTn id="13" dur="500" fill="hold"/>
                                        <p:tgtEl>
                                          <p:spTgt spid="29698"/>
                                        </p:tgtEl>
                                        <p:attrNameLst>
                                          <p:attrName>ppt_h</p:attrName>
                                        </p:attrNameLst>
                                      </p:cBhvr>
                                      <p:tavLst>
                                        <p:tav tm="0">
                                          <p:val>
                                            <p:fltVal val="0"/>
                                          </p:val>
                                        </p:tav>
                                        <p:tav tm="100000">
                                          <p:val>
                                            <p:strVal val="#ppt_h"/>
                                          </p:val>
                                        </p:tav>
                                      </p:tavLst>
                                    </p:anim>
                                    <p:animEffect transition="in" filter="fade">
                                      <p:cBhvr>
                                        <p:cTn id="14" dur="500"/>
                                        <p:tgtEl>
                                          <p:spTgt spid="296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anim calcmode="lin" valueType="num">
                                      <p:cBhvr>
                                        <p:cTn id="19"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7" end="7"/>
                                            </p:txEl>
                                          </p:spTgt>
                                        </p:tgtEl>
                                        <p:attrNameLst>
                                          <p:attrName>ppt_h</p:attrName>
                                        </p:attrNameLst>
                                      </p:cBhvr>
                                      <p:tavLst>
                                        <p:tav tm="0">
                                          <p:val>
                                            <p:fltVal val="0"/>
                                          </p:val>
                                        </p:tav>
                                        <p:tav tm="100000">
                                          <p:val>
                                            <p:strVal val="#ppt_h"/>
                                          </p:val>
                                        </p:tav>
                                      </p:tavLst>
                                    </p:anim>
                                    <p:animEffect transition="in" filter="fade">
                                      <p:cBhvr>
                                        <p:cTn id="21" dur="500"/>
                                        <p:tgtEl>
                                          <p:spTgt spid="13">
                                            <p:txEl>
                                              <p:pRg st="7" end="7"/>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9699"/>
                                        </p:tgtEl>
                                        <p:attrNameLst>
                                          <p:attrName>style.visibility</p:attrName>
                                        </p:attrNameLst>
                                      </p:cBhvr>
                                      <p:to>
                                        <p:strVal val="visible"/>
                                      </p:to>
                                    </p:set>
                                    <p:anim calcmode="lin" valueType="num">
                                      <p:cBhvr>
                                        <p:cTn id="24" dur="500" fill="hold"/>
                                        <p:tgtEl>
                                          <p:spTgt spid="29699"/>
                                        </p:tgtEl>
                                        <p:attrNameLst>
                                          <p:attrName>ppt_w</p:attrName>
                                        </p:attrNameLst>
                                      </p:cBhvr>
                                      <p:tavLst>
                                        <p:tav tm="0">
                                          <p:val>
                                            <p:fltVal val="0"/>
                                          </p:val>
                                        </p:tav>
                                        <p:tav tm="100000">
                                          <p:val>
                                            <p:strVal val="#ppt_w"/>
                                          </p:val>
                                        </p:tav>
                                      </p:tavLst>
                                    </p:anim>
                                    <p:anim calcmode="lin" valueType="num">
                                      <p:cBhvr>
                                        <p:cTn id="25" dur="500" fill="hold"/>
                                        <p:tgtEl>
                                          <p:spTgt spid="29699"/>
                                        </p:tgtEl>
                                        <p:attrNameLst>
                                          <p:attrName>ppt_h</p:attrName>
                                        </p:attrNameLst>
                                      </p:cBhvr>
                                      <p:tavLst>
                                        <p:tav tm="0">
                                          <p:val>
                                            <p:fltVal val="0"/>
                                          </p:val>
                                        </p:tav>
                                        <p:tav tm="100000">
                                          <p:val>
                                            <p:strVal val="#ppt_h"/>
                                          </p:val>
                                        </p:tav>
                                      </p:tavLst>
                                    </p:anim>
                                    <p:animEffect transition="in" filter="fade">
                                      <p:cBhvr>
                                        <p:cTn id="26" dur="500"/>
                                        <p:tgtEl>
                                          <p:spTgt spid="296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anim calcmode="lin" valueType="num">
                                      <p:cBhvr>
                                        <p:cTn id="31" dur="5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9" end="9"/>
                                            </p:txEl>
                                          </p:spTgt>
                                        </p:tgtEl>
                                        <p:attrNameLst>
                                          <p:attrName>ppt_h</p:attrName>
                                        </p:attrNameLst>
                                      </p:cBhvr>
                                      <p:tavLst>
                                        <p:tav tm="0">
                                          <p:val>
                                            <p:fltVal val="0"/>
                                          </p:val>
                                        </p:tav>
                                        <p:tav tm="100000">
                                          <p:val>
                                            <p:strVal val="#ppt_h"/>
                                          </p:val>
                                        </p:tav>
                                      </p:tavLst>
                                    </p:anim>
                                    <p:animEffect transition="in" filter="fade">
                                      <p:cBhvr>
                                        <p:cTn id="33"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6257-EBB8-46AA-A14B-6F3038E37D66}"/>
              </a:ext>
            </a:extLst>
          </p:cNvPr>
          <p:cNvSpPr>
            <a:spLocks noGrp="1"/>
          </p:cNvSpPr>
          <p:nvPr>
            <p:ph type="title"/>
          </p:nvPr>
        </p:nvSpPr>
        <p:spPr>
          <a:xfrm>
            <a:off x="1103312" y="499213"/>
            <a:ext cx="9404723" cy="1400530"/>
          </a:xfrm>
        </p:spPr>
        <p:txBody>
          <a:bodyPr/>
          <a:lstStyle/>
          <a:p>
            <a:r>
              <a:rPr lang="en-US" dirty="0"/>
              <a:t>Uncontrolled Intersections</a:t>
            </a:r>
          </a:p>
        </p:txBody>
      </p:sp>
      <p:sp>
        <p:nvSpPr>
          <p:cNvPr id="3" name="Content Placeholder 2">
            <a:extLst>
              <a:ext uri="{FF2B5EF4-FFF2-40B4-BE49-F238E27FC236}">
                <a16:creationId xmlns:a16="http://schemas.microsoft.com/office/drawing/2014/main" id="{9D59B595-2752-487D-A312-E617EC79221E}"/>
              </a:ext>
            </a:extLst>
          </p:cNvPr>
          <p:cNvSpPr>
            <a:spLocks noGrp="1"/>
          </p:cNvSpPr>
          <p:nvPr>
            <p:ph idx="1"/>
          </p:nvPr>
        </p:nvSpPr>
        <p:spPr/>
        <p:txBody>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If there is an accident </a:t>
            </a:r>
          </a:p>
          <a:p>
            <a:r>
              <a:rPr lang="en-US" b="0" i="0" u="none" strike="noStrike" baseline="0" dirty="0">
                <a:solidFill>
                  <a:schemeClr val="bg2">
                    <a:lumMod val="50000"/>
                  </a:schemeClr>
                </a:solidFill>
              </a:rPr>
              <a:t>Examiner intervenes physically or verbally to stop applicant from hitting another car </a:t>
            </a:r>
          </a:p>
          <a:p>
            <a:r>
              <a:rPr lang="en-US" b="0" i="0" u="none" strike="noStrike" baseline="0" dirty="0">
                <a:solidFill>
                  <a:schemeClr val="bg2">
                    <a:lumMod val="50000"/>
                  </a:schemeClr>
                </a:solidFill>
              </a:rPr>
              <a:t>Another car or pedestrian has to take evasive action to avoid a collision. </a:t>
            </a:r>
          </a:p>
          <a:p>
            <a:endParaRPr lang="en-US" dirty="0"/>
          </a:p>
        </p:txBody>
      </p:sp>
    </p:spTree>
    <p:extLst>
      <p:ext uri="{BB962C8B-B14F-4D97-AF65-F5344CB8AC3E}">
        <p14:creationId xmlns:p14="http://schemas.microsoft.com/office/powerpoint/2010/main" val="23734328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89F4-9419-4649-81E2-C545DD4CD05A}"/>
              </a:ext>
            </a:extLst>
          </p:cNvPr>
          <p:cNvSpPr>
            <a:spLocks noGrp="1"/>
          </p:cNvSpPr>
          <p:nvPr>
            <p:ph type="title"/>
          </p:nvPr>
        </p:nvSpPr>
        <p:spPr>
          <a:xfrm>
            <a:off x="828991" y="452718"/>
            <a:ext cx="9404723" cy="1400530"/>
          </a:xfrm>
        </p:spPr>
        <p:txBody>
          <a:bodyPr>
            <a:noAutofit/>
          </a:bodyPr>
          <a:lstStyle/>
          <a:p>
            <a:r>
              <a:rPr lang="en-US" dirty="0">
                <a:effectLst/>
                <a:ea typeface="+mn-ea"/>
              </a:rPr>
              <a:t>In-Vehicle: Practice scoring drives (4 Minimum)</a:t>
            </a:r>
            <a:br>
              <a:rPr lang="en-US" dirty="0">
                <a:effectLst/>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16915D1F-A1BC-4A9E-BEBB-81D69323F73C}"/>
              </a:ext>
            </a:extLst>
          </p:cNvPr>
          <p:cNvSpPr>
            <a:spLocks noGrp="1"/>
          </p:cNvSpPr>
          <p:nvPr>
            <p:ph idx="1"/>
          </p:nvPr>
        </p:nvSpPr>
        <p:spPr>
          <a:xfrm>
            <a:off x="828991" y="1853248"/>
            <a:ext cx="7257010" cy="4888374"/>
          </a:xfrm>
        </p:spPr>
        <p:txBody>
          <a:bodyPr>
            <a:normAutofit fontScale="32500" lnSpcReduction="20000"/>
          </a:bodyPr>
          <a:lstStyle/>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Trainee must complete a </a:t>
            </a:r>
            <a:r>
              <a:rPr lang="en-US" sz="5000" u="sng" dirty="0">
                <a:solidFill>
                  <a:schemeClr val="tx1">
                    <a:lumMod val="75000"/>
                    <a:lumOff val="25000"/>
                  </a:schemeClr>
                </a:solidFill>
              </a:rPr>
              <a:t>m</a:t>
            </a:r>
            <a:r>
              <a:rPr lang="en-US" sz="5000" u="sng" dirty="0">
                <a:solidFill>
                  <a:schemeClr val="tx1">
                    <a:lumMod val="75000"/>
                    <a:lumOff val="25000"/>
                  </a:schemeClr>
                </a:solidFill>
                <a:effectLst/>
              </a:rPr>
              <a:t>inimum of four (4) practice scoring drives as the examiner</a:t>
            </a:r>
            <a:r>
              <a:rPr lang="en-US" sz="5000" dirty="0">
                <a:solidFill>
                  <a:schemeClr val="tx1">
                    <a:lumMod val="75000"/>
                    <a:lumOff val="25000"/>
                  </a:schemeClr>
                </a:solidFill>
                <a:effectLst/>
              </a:rPr>
              <a:t> </a:t>
            </a: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a typeface="Calibri" panose="020F0502020204030204" pitchFamily="34" charset="0"/>
            </a:endParaRP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ndParaRPr>
          </a:p>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Master Examiner drives, acting as the mock applicant for trainees</a:t>
            </a:r>
          </a:p>
          <a:p>
            <a:pPr marL="457200" marR="0" lvl="1" indent="0">
              <a:spcBef>
                <a:spcPts val="0"/>
              </a:spcBef>
              <a:spcAft>
                <a:spcPts val="0"/>
              </a:spcAft>
              <a:buNone/>
            </a:pPr>
            <a:endParaRPr lang="en-US" sz="5000" dirty="0">
              <a:solidFill>
                <a:schemeClr val="tx1">
                  <a:lumMod val="75000"/>
                  <a:lumOff val="25000"/>
                </a:schemeClr>
              </a:solidFill>
              <a:effectLst/>
              <a:ea typeface="Calibri" panose="020F0502020204030204" pitchFamily="34" charset="0"/>
            </a:endParaRPr>
          </a:p>
          <a:p>
            <a:pPr marL="457200" marR="0" lvl="1" indent="0">
              <a:spcBef>
                <a:spcPts val="0"/>
              </a:spcBef>
              <a:spcAft>
                <a:spcPts val="0"/>
              </a:spcAft>
              <a:buNone/>
            </a:pPr>
            <a:endParaRPr lang="en-US" sz="5000" dirty="0">
              <a:solidFill>
                <a:schemeClr val="tx1">
                  <a:lumMod val="75000"/>
                  <a:lumOff val="25000"/>
                </a:schemeClr>
              </a:solidFill>
              <a:effectLst/>
            </a:endParaRPr>
          </a:p>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Trainee acts as Examiner scoring from the front seat</a:t>
            </a: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a typeface="Calibri" panose="020F0502020204030204" pitchFamily="34" charset="0"/>
            </a:endParaRP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ndParaRPr>
          </a:p>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Trainee gives Master Examiner practice drive results after the drive is over</a:t>
            </a: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a typeface="Calibri" panose="020F0502020204030204" pitchFamily="34" charset="0"/>
            </a:endParaRP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ndParaRPr>
          </a:p>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Post-drive feedback (while in vehicle) is provided after each mock drive test. This includes, answering scoring questions after each maneuver is permitted. By the last drive, the candidates should be able to complete the scoring without assistance</a:t>
            </a: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a typeface="Calibri" panose="020F0502020204030204" pitchFamily="34" charset="0"/>
            </a:endParaRPr>
          </a:p>
          <a:p>
            <a:pPr marR="0" lvl="1">
              <a:spcBef>
                <a:spcPts val="0"/>
              </a:spcBef>
              <a:spcAft>
                <a:spcPts val="0"/>
              </a:spcAft>
              <a:buFont typeface="Arial" panose="020B0604020202020204" pitchFamily="34" charset="0"/>
              <a:buChar char="•"/>
            </a:pPr>
            <a:endParaRPr lang="en-US" sz="5000" dirty="0">
              <a:solidFill>
                <a:schemeClr val="tx1">
                  <a:lumMod val="75000"/>
                  <a:lumOff val="25000"/>
                </a:schemeClr>
              </a:solidFill>
              <a:effectLst/>
            </a:endParaRPr>
          </a:p>
          <a:p>
            <a:pPr marR="0" lvl="1">
              <a:spcBef>
                <a:spcPts val="0"/>
              </a:spcBef>
              <a:spcAft>
                <a:spcPts val="0"/>
              </a:spcAft>
              <a:buFont typeface="Arial" panose="020B0604020202020204" pitchFamily="34" charset="0"/>
              <a:buChar char="•"/>
            </a:pPr>
            <a:r>
              <a:rPr lang="en-US" sz="5000" dirty="0">
                <a:solidFill>
                  <a:schemeClr val="tx1">
                    <a:lumMod val="75000"/>
                    <a:lumOff val="25000"/>
                  </a:schemeClr>
                </a:solidFill>
                <a:effectLst/>
              </a:rPr>
              <a:t>May use training tools such as the verbiage script sheet or scoring job aid (See Appendix 9 – Drive Test Scoring Job Aid in IEGR).  </a:t>
            </a: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3FA2E86E-515A-415C-B267-9C2F953D992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6001" y="1853248"/>
            <a:ext cx="3349496" cy="4153546"/>
          </a:xfrm>
          <a:prstGeom prst="rect">
            <a:avLst/>
          </a:prstGeom>
        </p:spPr>
      </p:pic>
    </p:spTree>
    <p:extLst>
      <p:ext uri="{BB962C8B-B14F-4D97-AF65-F5344CB8AC3E}">
        <p14:creationId xmlns:p14="http://schemas.microsoft.com/office/powerpoint/2010/main" val="42104200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5" end="15"/>
                                            </p:txEl>
                                          </p:spTgt>
                                        </p:tgtEl>
                                        <p:attrNameLst>
                                          <p:attrName>style.visibility</p:attrName>
                                        </p:attrNameLst>
                                      </p:cBhvr>
                                      <p:to>
                                        <p:strVal val="visible"/>
                                      </p:to>
                                    </p:set>
                                    <p:animEffect transition="in" filter="fade">
                                      <p:cBhvr>
                                        <p:cTn id="32" dur="500"/>
                                        <p:tgtEl>
                                          <p:spTgt spid="3">
                                            <p:txEl>
                                              <p:pRg st="15" end="1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63106"/>
            <a:ext cx="8072511" cy="990600"/>
          </a:xfrm>
        </p:spPr>
        <p:txBody>
          <a:bodyPr>
            <a:normAutofit fontScale="90000"/>
          </a:bodyPr>
          <a:lstStyle/>
          <a:p>
            <a:r>
              <a:rPr lang="en-US" dirty="0">
                <a:effectLst>
                  <a:outerShdw blurRad="38100" dist="38100" dir="2700000" algn="tl">
                    <a:srgbClr val="000000">
                      <a:alpha val="43137"/>
                    </a:srgbClr>
                  </a:outerShdw>
                </a:effectLst>
                <a:latin typeface="+mn-lt"/>
              </a:rPr>
              <a:t>Uncontrolled Intersections </a:t>
            </a:r>
            <a:r>
              <a:rPr lang="en-US" dirty="0">
                <a:latin typeface="+mn-lt"/>
              </a:rPr>
              <a:t>(cont.)</a:t>
            </a:r>
          </a:p>
        </p:txBody>
      </p:sp>
      <p:sp>
        <p:nvSpPr>
          <p:cNvPr id="13" name="Rectangle 3"/>
          <p:cNvSpPr>
            <a:spLocks noGrp="1" noChangeArrowheads="1"/>
          </p:cNvSpPr>
          <p:nvPr>
            <p:ph idx="1"/>
          </p:nvPr>
        </p:nvSpPr>
        <p:spPr>
          <a:xfrm>
            <a:off x="2286000" y="2057400"/>
            <a:ext cx="3730752" cy="4134853"/>
          </a:xfrm>
          <a:ln>
            <a:noFill/>
          </a:ln>
        </p:spPr>
        <p:txBody>
          <a:bodyPr>
            <a:normAutofit lnSpcReduction="10000"/>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observe all possible areas for approaching traffic prior to entering intersection. If view is clear upon approach to intersection, vision is not scored </a:t>
            </a:r>
            <a:r>
              <a:rPr lang="en-US" sz="1600" b="1" dirty="0">
                <a:solidFill>
                  <a:srgbClr val="115695"/>
                </a:solidFill>
              </a:rPr>
              <a:t>(VIS)</a:t>
            </a:r>
          </a:p>
          <a:p>
            <a:pPr marL="400050" lvl="1">
              <a:lnSpc>
                <a:spcPct val="90000"/>
              </a:lnSpc>
              <a:buFont typeface="Wingdings" pitchFamily="2" charset="2"/>
              <a:buChar char="§"/>
            </a:pPr>
            <a:endParaRPr lang="en-US" sz="1600" dirty="0"/>
          </a:p>
          <a:p>
            <a:pPr marL="400050" lvl="1">
              <a:lnSpc>
                <a:spcPct val="90000"/>
              </a:lnSpc>
            </a:pPr>
            <a:r>
              <a:rPr lang="en-US" sz="1600" dirty="0"/>
              <a:t>Fails to decrease speed, as necessary, before entering intersection </a:t>
            </a:r>
            <a:r>
              <a:rPr lang="en-US" sz="1600" b="1" dirty="0">
                <a:solidFill>
                  <a:srgbClr val="115695"/>
                </a:solidFill>
              </a:rPr>
              <a:t>(SPD)</a:t>
            </a:r>
          </a:p>
          <a:p>
            <a:pPr marL="400050" lvl="1">
              <a:lnSpc>
                <a:spcPct val="90000"/>
              </a:lnSpc>
              <a:buFont typeface="Wingdings" pitchFamily="2" charset="2"/>
              <a:buChar char="§"/>
            </a:pPr>
            <a:endParaRPr lang="en-US" sz="1600" dirty="0"/>
          </a:p>
          <a:p>
            <a:pPr marL="400050" lvl="1">
              <a:lnSpc>
                <a:spcPct val="90000"/>
              </a:lnSpc>
              <a:buNone/>
            </a:pPr>
            <a:r>
              <a:rPr lang="en-US" sz="1600" dirty="0"/>
              <a:t>	</a:t>
            </a:r>
            <a:r>
              <a:rPr lang="en-US" sz="1600" b="1" i="1" dirty="0">
                <a:solidFill>
                  <a:schemeClr val="tx1"/>
                </a:solidFill>
              </a:rPr>
              <a:t>NOTE:</a:t>
            </a:r>
            <a:r>
              <a:rPr lang="en-US" sz="1600" i="1" dirty="0">
                <a:solidFill>
                  <a:schemeClr val="tx1"/>
                </a:solidFill>
              </a:rPr>
              <a:t>  An uncontrolled intersection is a 3 or 4-way intersection without any signs, lights or traffic devices that control traffic flow. Score only when turn is not made.</a:t>
            </a:r>
          </a:p>
        </p:txBody>
      </p:sp>
      <p:pic>
        <p:nvPicPr>
          <p:cNvPr id="1741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843395"/>
            <a:ext cx="2258568" cy="562861"/>
          </a:xfrm>
          <a:prstGeom prst="rect">
            <a:avLst/>
          </a:prstGeom>
          <a:ln>
            <a:noFill/>
          </a:ln>
          <a:effectLst>
            <a:outerShdw blurRad="292100" dist="139700" dir="2700000" algn="tl" rotWithShape="0">
              <a:srgbClr val="333333">
                <a:alpha val="65000"/>
              </a:srgbClr>
            </a:outerShdw>
          </a:effectLst>
        </p:spPr>
      </p:pic>
      <p:pic>
        <p:nvPicPr>
          <p:cNvPr id="17411"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2318005"/>
            <a:ext cx="2258568" cy="575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32798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0"/>
                                        </p:tgtEl>
                                        <p:attrNameLst>
                                          <p:attrName>style.visibility</p:attrName>
                                        </p:attrNameLst>
                                      </p:cBhvr>
                                      <p:to>
                                        <p:strVal val="visible"/>
                                      </p:to>
                                    </p:set>
                                    <p:anim calcmode="lin" valueType="num">
                                      <p:cBhvr additive="base">
                                        <p:cTn id="21" dur="500" fill="hold"/>
                                        <p:tgtEl>
                                          <p:spTgt spid="17410"/>
                                        </p:tgtEl>
                                        <p:attrNameLst>
                                          <p:attrName>ppt_x</p:attrName>
                                        </p:attrNameLst>
                                      </p:cBhvr>
                                      <p:tavLst>
                                        <p:tav tm="0">
                                          <p:val>
                                            <p:strVal val="#ppt_x"/>
                                          </p:val>
                                        </p:tav>
                                        <p:tav tm="100000">
                                          <p:val>
                                            <p:strVal val="#ppt_x"/>
                                          </p:val>
                                        </p:tav>
                                      </p:tavLst>
                                    </p:anim>
                                    <p:anim calcmode="lin" valueType="num">
                                      <p:cBhvr additive="base">
                                        <p:cTn id="22"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987" y="410094"/>
            <a:ext cx="9102436" cy="990600"/>
          </a:xfrm>
        </p:spPr>
        <p:txBody>
          <a:bodyPr>
            <a:noAutofit/>
          </a:bodyPr>
          <a:lstStyle/>
          <a:p>
            <a:r>
              <a:rPr lang="en-US" dirty="0">
                <a:effectLst>
                  <a:outerShdw blurRad="38100" dist="38100" dir="2700000" algn="tl">
                    <a:srgbClr val="000000">
                      <a:alpha val="43137"/>
                    </a:srgbClr>
                  </a:outerShdw>
                </a:effectLst>
                <a:latin typeface="+mn-lt"/>
              </a:rPr>
              <a:t>Uncontrolled Intersections </a:t>
            </a:r>
            <a:r>
              <a:rPr lang="en-US" dirty="0">
                <a:latin typeface="+mn-lt"/>
              </a:rPr>
              <a:t>(cont.) </a:t>
            </a:r>
          </a:p>
        </p:txBody>
      </p:sp>
      <p:sp>
        <p:nvSpPr>
          <p:cNvPr id="13" name="Rectangle 3"/>
          <p:cNvSpPr>
            <a:spLocks noGrp="1" noChangeArrowheads="1"/>
          </p:cNvSpPr>
          <p:nvPr>
            <p:ph idx="1"/>
          </p:nvPr>
        </p:nvSpPr>
        <p:spPr>
          <a:xfrm>
            <a:off x="2209800" y="2057400"/>
            <a:ext cx="3730752" cy="4191000"/>
          </a:xfrm>
          <a:ln>
            <a:noFill/>
          </a:ln>
        </p:spPr>
        <p:txBody>
          <a:bodyPr>
            <a:normAutofit lnSpcReduction="10000"/>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Makes unnecessary stop at uncontrolled intersection with an unobstructed view </a:t>
            </a:r>
            <a:r>
              <a:rPr lang="en-US" sz="1600" b="1" dirty="0">
                <a:solidFill>
                  <a:srgbClr val="115695"/>
                </a:solidFill>
              </a:rPr>
              <a:t>(STP)</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r>
              <a:rPr lang="en-US" sz="1600" dirty="0"/>
              <a:t>Hesitates to almost a stop when approaching an uncontrolled intersection with an unobstructed view </a:t>
            </a:r>
            <a:r>
              <a:rPr lang="en-US" sz="1600" b="1" dirty="0">
                <a:solidFill>
                  <a:srgbClr val="115695"/>
                </a:solidFill>
              </a:rPr>
              <a:t>(HES)</a:t>
            </a:r>
          </a:p>
          <a:p>
            <a:pPr marL="400050" lvl="1">
              <a:lnSpc>
                <a:spcPct val="90000"/>
              </a:lnSpc>
              <a:buFont typeface="Wingdings" pitchFamily="2" charset="2"/>
              <a:buChar char="§"/>
            </a:pPr>
            <a:endParaRPr lang="en-US" sz="1600" dirty="0"/>
          </a:p>
          <a:p>
            <a:pPr marL="400050" lvl="1">
              <a:lnSpc>
                <a:spcPct val="90000"/>
              </a:lnSpc>
              <a:buNone/>
            </a:pPr>
            <a:r>
              <a:rPr lang="en-US" sz="1600" b="1" dirty="0"/>
              <a:t>	</a:t>
            </a:r>
            <a:r>
              <a:rPr lang="en-US" sz="1600" b="1" i="1" dirty="0">
                <a:solidFill>
                  <a:schemeClr val="tx1"/>
                </a:solidFill>
              </a:rPr>
              <a:t>NOTE:</a:t>
            </a:r>
            <a:r>
              <a:rPr lang="en-US" sz="1600" i="1" dirty="0">
                <a:solidFill>
                  <a:schemeClr val="tx1"/>
                </a:solidFill>
              </a:rPr>
              <a:t>  Deductions are only scored under uncontrolled intersections when driving straight thru them. If a turn is made, it is scored under Left/Right Turn sections. </a:t>
            </a:r>
          </a:p>
        </p:txBody>
      </p:sp>
      <p:pic>
        <p:nvPicPr>
          <p:cNvPr id="1843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209800"/>
            <a:ext cx="2258568" cy="610808"/>
          </a:xfrm>
          <a:prstGeom prst="rect">
            <a:avLst/>
          </a:prstGeom>
          <a:ln>
            <a:noFill/>
          </a:ln>
          <a:effectLst>
            <a:outerShdw blurRad="292100" dist="139700" dir="2700000" algn="tl" rotWithShape="0">
              <a:srgbClr val="333333">
                <a:alpha val="65000"/>
              </a:srgbClr>
            </a:outerShdw>
          </a:effectLst>
        </p:spPr>
      </p:pic>
      <p:pic>
        <p:nvPicPr>
          <p:cNvPr id="18435"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733800"/>
            <a:ext cx="2258568" cy="578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35337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additive="base">
                                        <p:cTn id="11" dur="500" fill="hold"/>
                                        <p:tgtEl>
                                          <p:spTgt spid="18434"/>
                                        </p:tgtEl>
                                        <p:attrNameLst>
                                          <p:attrName>ppt_x</p:attrName>
                                        </p:attrNameLst>
                                      </p:cBhvr>
                                      <p:tavLst>
                                        <p:tav tm="0">
                                          <p:val>
                                            <p:strVal val="#ppt_x"/>
                                          </p:val>
                                        </p:tav>
                                        <p:tav tm="100000">
                                          <p:val>
                                            <p:strVal val="#ppt_x"/>
                                          </p:val>
                                        </p:tav>
                                      </p:tavLst>
                                    </p:anim>
                                    <p:anim calcmode="lin" valueType="num">
                                      <p:cBhvr additive="base">
                                        <p:cTn id="12"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additive="base">
                                        <p:cTn id="21" dur="500" fill="hold"/>
                                        <p:tgtEl>
                                          <p:spTgt spid="18435"/>
                                        </p:tgtEl>
                                        <p:attrNameLst>
                                          <p:attrName>ppt_x</p:attrName>
                                        </p:attrNameLst>
                                      </p:cBhvr>
                                      <p:tavLst>
                                        <p:tav tm="0">
                                          <p:val>
                                            <p:strVal val="#ppt_x"/>
                                          </p:val>
                                        </p:tav>
                                        <p:tav tm="100000">
                                          <p:val>
                                            <p:strVal val="#ppt_x"/>
                                          </p:val>
                                        </p:tav>
                                      </p:tavLst>
                                    </p:anim>
                                    <p:anim calcmode="lin" valueType="num">
                                      <p:cBhvr additive="base">
                                        <p:cTn id="22"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 calcmode="lin" valueType="num">
                                      <p:cBhvr additive="base">
                                        <p:cTn id="2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Following</a:t>
            </a:r>
          </a:p>
        </p:txBody>
      </p:sp>
      <p:sp>
        <p:nvSpPr>
          <p:cNvPr id="13" name="Rectangle 3"/>
          <p:cNvSpPr>
            <a:spLocks noGrp="1" noChangeArrowheads="1"/>
          </p:cNvSpPr>
          <p:nvPr>
            <p:ph idx="1"/>
          </p:nvPr>
        </p:nvSpPr>
        <p:spPr>
          <a:xfrm>
            <a:off x="2286000" y="1752600"/>
            <a:ext cx="3733800" cy="4724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r>
              <a:rPr lang="en-US" sz="1600" dirty="0"/>
              <a:t>While driving, follows too close for conditions, existing traffic or road/weather conditions (i.e. unable to react safely to traffic conditions) </a:t>
            </a:r>
            <a:r>
              <a:rPr lang="en-US" sz="1600" b="1" dirty="0">
                <a:solidFill>
                  <a:srgbClr val="115695"/>
                </a:solidFill>
              </a:rPr>
              <a:t>(CLOSE)</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b="1" dirty="0">
                <a:solidFill>
                  <a:schemeClr val="tx1"/>
                </a:solidFill>
              </a:rPr>
              <a:t>Congestion Potential (CP):</a:t>
            </a:r>
          </a:p>
          <a:p>
            <a:pPr marL="400050" lvl="1"/>
            <a:r>
              <a:rPr lang="en-US" sz="1600" dirty="0"/>
              <a:t>Leaves more than one car length of distance (approximately 20’) between their vehicle and the vehicle stopped ahead of them at stop sign or signal </a:t>
            </a:r>
            <a:r>
              <a:rPr lang="en-US" sz="1600" b="1" dirty="0">
                <a:solidFill>
                  <a:srgbClr val="115695"/>
                </a:solidFill>
              </a:rPr>
              <a:t>(DIS)</a:t>
            </a:r>
          </a:p>
          <a:p>
            <a:pPr marL="682625" lvl="2" indent="-285750">
              <a:lnSpc>
                <a:spcPct val="90000"/>
              </a:lnSpc>
              <a:buClr>
                <a:schemeClr val="accent2"/>
              </a:buClr>
              <a:buFont typeface="Wingdings" pitchFamily="2" charset="2"/>
              <a:buChar char="§"/>
            </a:pPr>
            <a:endParaRPr lang="en-US" sz="1600" dirty="0"/>
          </a:p>
        </p:txBody>
      </p:sp>
      <p:pic>
        <p:nvPicPr>
          <p:cNvPr id="1945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6532" y="2307746"/>
            <a:ext cx="2258568" cy="552983"/>
          </a:xfrm>
          <a:prstGeom prst="rect">
            <a:avLst/>
          </a:prstGeom>
          <a:ln>
            <a:noFill/>
          </a:ln>
          <a:effectLst>
            <a:outerShdw blurRad="292100" dist="139700" dir="2700000" algn="tl" rotWithShape="0">
              <a:srgbClr val="333333">
                <a:alpha val="65000"/>
              </a:srgbClr>
            </a:outerShdw>
          </a:effectLst>
        </p:spPr>
      </p:pic>
      <p:pic>
        <p:nvPicPr>
          <p:cNvPr id="1945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6532" y="4273762"/>
            <a:ext cx="2258568" cy="558076"/>
          </a:xfrm>
          <a:prstGeom prst="rect">
            <a:avLst/>
          </a:prstGeom>
          <a:ln>
            <a:noFill/>
          </a:ln>
          <a:effectLst>
            <a:outerShdw blurRad="292100" dist="139700" dir="2700000" algn="tl" rotWithShape="0">
              <a:srgbClr val="333333">
                <a:alpha val="65000"/>
              </a:srgbClr>
            </a:outerShdw>
          </a:effectLst>
        </p:spPr>
      </p:pic>
      <p:pic>
        <p:nvPicPr>
          <p:cNvPr id="19461" name="Picture 5">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4047226"/>
            <a:ext cx="1618488" cy="1457977"/>
          </a:xfrm>
          <a:prstGeom prst="rect">
            <a:avLst/>
          </a:prstGeom>
          <a:ln>
            <a:noFill/>
          </a:ln>
          <a:effectLst>
            <a:outerShdw blurRad="292100" dist="139700" dir="2700000" algn="tl" rotWithShape="0">
              <a:srgbClr val="333333">
                <a:alpha val="65000"/>
              </a:srgbClr>
            </a:outerShdw>
          </a:effectLst>
        </p:spPr>
      </p:pic>
      <p:pic>
        <p:nvPicPr>
          <p:cNvPr id="19462" name="Picture 6">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3922" y="2028983"/>
            <a:ext cx="1618488" cy="1338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9396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wipe(down)">
                                      <p:cBhvr>
                                        <p:cTn id="10" dur="500"/>
                                        <p:tgtEl>
                                          <p:spTgt spid="19462"/>
                                        </p:tgtEl>
                                      </p:cBhvr>
                                    </p:animEffect>
                                  </p:childTnLst>
                                </p:cTn>
                              </p:par>
                              <p:par>
                                <p:cTn id="11" presetID="22" presetClass="entr" presetSubtype="4"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wipe(down)">
                                      <p:cBhvr>
                                        <p:cTn id="13" dur="500"/>
                                        <p:tgtEl>
                                          <p:spTgt spid="194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wipe(down)">
                                      <p:cBhvr>
                                        <p:cTn id="18" dur="500"/>
                                        <p:tgtEl>
                                          <p:spTgt spid="1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Effect transition="in" filter="wipe(down)">
                                      <p:cBhvr>
                                        <p:cTn id="21" dur="500"/>
                                        <p:tgtEl>
                                          <p:spTgt spid="1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wipe(down)">
                                      <p:cBhvr>
                                        <p:cTn id="24" dur="500"/>
                                        <p:tgtEl>
                                          <p:spTgt spid="19461"/>
                                        </p:tgtEl>
                                      </p:cBhvr>
                                    </p:animEffect>
                                  </p:childTnLst>
                                </p:cTn>
                              </p:par>
                              <p:par>
                                <p:cTn id="25" presetID="22" presetClass="entr" presetSubtype="4" fill="hold" nodeType="withEffect">
                                  <p:stCondLst>
                                    <p:cond delay="0"/>
                                  </p:stCondLst>
                                  <p:childTnLst>
                                    <p:set>
                                      <p:cBhvr>
                                        <p:cTn id="26" dur="1" fill="hold">
                                          <p:stCondLst>
                                            <p:cond delay="0"/>
                                          </p:stCondLst>
                                        </p:cTn>
                                        <p:tgtEl>
                                          <p:spTgt spid="19459"/>
                                        </p:tgtEl>
                                        <p:attrNameLst>
                                          <p:attrName>style.visibility</p:attrName>
                                        </p:attrNameLst>
                                      </p:cBhvr>
                                      <p:to>
                                        <p:strVal val="visible"/>
                                      </p:to>
                                    </p:set>
                                    <p:animEffect transition="in" filter="wipe(down)">
                                      <p:cBhvr>
                                        <p:cTn id="2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Passing</a:t>
            </a:r>
          </a:p>
        </p:txBody>
      </p:sp>
      <p:sp>
        <p:nvSpPr>
          <p:cNvPr id="13" name="Rectangle 3"/>
          <p:cNvSpPr>
            <a:spLocks noGrp="1" noChangeArrowheads="1"/>
          </p:cNvSpPr>
          <p:nvPr>
            <p:ph idx="1"/>
          </p:nvPr>
        </p:nvSpPr>
        <p:spPr>
          <a:xfrm>
            <a:off x="2209800" y="1942107"/>
            <a:ext cx="3886200" cy="3923680"/>
          </a:xfrm>
          <a:ln>
            <a:noFill/>
          </a:ln>
        </p:spPr>
        <p:txBody>
          <a:bodyPr>
            <a:normAutofit fontScale="92500" lnSpcReduction="10000"/>
          </a:bodyPr>
          <a:lstStyle/>
          <a:p>
            <a:pPr marL="400050" lvl="1">
              <a:lnSpc>
                <a:spcPct val="90000"/>
              </a:lnSpc>
              <a:buNone/>
            </a:pPr>
            <a:endParaRPr lang="en-US" sz="1600" b="1" dirty="0"/>
          </a:p>
          <a:p>
            <a:pPr marL="400050" lvl="1">
              <a:lnSpc>
                <a:spcPct val="90000"/>
              </a:lnSpc>
              <a:buNone/>
            </a:pPr>
            <a:r>
              <a:rPr lang="en-US" sz="1900" b="1" dirty="0">
                <a:solidFill>
                  <a:schemeClr val="tx1"/>
                </a:solidFill>
              </a:rPr>
              <a:t>Danger Potential (DP):</a:t>
            </a:r>
          </a:p>
          <a:p>
            <a:pPr marL="457200" lvl="1" indent="-342900"/>
            <a:r>
              <a:rPr lang="en-US" sz="2000" dirty="0"/>
              <a:t>Applicant fails to use best possible vision prior to or after passing </a:t>
            </a:r>
            <a:r>
              <a:rPr lang="en-US" sz="1900" b="1" dirty="0">
                <a:solidFill>
                  <a:srgbClr val="115695"/>
                </a:solidFill>
              </a:rPr>
              <a:t>(VIS)</a:t>
            </a:r>
          </a:p>
          <a:p>
            <a:pPr marL="114300" lvl="1" indent="0">
              <a:lnSpc>
                <a:spcPct val="90000"/>
              </a:lnSpc>
              <a:buNone/>
            </a:pPr>
            <a:endParaRPr lang="en-US" sz="1900" dirty="0"/>
          </a:p>
          <a:p>
            <a:pPr marL="400050" lvl="1">
              <a:lnSpc>
                <a:spcPct val="90000"/>
              </a:lnSpc>
              <a:buFont typeface="Wingdings" pitchFamily="2" charset="2"/>
              <a:buChar char="§"/>
            </a:pPr>
            <a:endParaRPr lang="en-US" sz="1900" dirty="0"/>
          </a:p>
          <a:p>
            <a:pPr marL="457200" lvl="1" indent="-342900">
              <a:lnSpc>
                <a:spcPct val="90000"/>
              </a:lnSpc>
            </a:pPr>
            <a:r>
              <a:rPr lang="en-US" sz="1900" dirty="0"/>
              <a:t>Fails to signal prior to passing or after completion of pass </a:t>
            </a:r>
            <a:r>
              <a:rPr lang="en-US" sz="1900" b="1" dirty="0">
                <a:solidFill>
                  <a:srgbClr val="115695"/>
                </a:solidFill>
              </a:rPr>
              <a:t>(SIG)</a:t>
            </a:r>
          </a:p>
          <a:p>
            <a:pPr marL="400050" lvl="1">
              <a:lnSpc>
                <a:spcPct val="90000"/>
              </a:lnSpc>
              <a:buFont typeface="Wingdings" pitchFamily="2" charset="2"/>
              <a:buChar char="§"/>
            </a:pPr>
            <a:endParaRPr lang="en-US" sz="1900" b="1" dirty="0"/>
          </a:p>
          <a:p>
            <a:pPr marL="514350" lvl="2" indent="0">
              <a:lnSpc>
                <a:spcPct val="90000"/>
              </a:lnSpc>
              <a:buNone/>
            </a:pPr>
            <a:r>
              <a:rPr lang="en-US" sz="1800" b="1" i="1" dirty="0">
                <a:solidFill>
                  <a:schemeClr val="tx1"/>
                </a:solidFill>
              </a:rPr>
              <a:t>Note: </a:t>
            </a:r>
            <a:r>
              <a:rPr lang="en-US" sz="1800" i="1" dirty="0">
                <a:solidFill>
                  <a:schemeClr val="tx1"/>
                </a:solidFill>
              </a:rPr>
              <a:t>Do not score for crossing lines if directed by cones, police officer, or as legally necessary and safe to do.</a:t>
            </a:r>
          </a:p>
          <a:p>
            <a:pPr marL="800100" lvl="2">
              <a:lnSpc>
                <a:spcPct val="90000"/>
              </a:lnSpc>
              <a:buFont typeface="Wingdings" pitchFamily="2" charset="2"/>
              <a:buChar char="§"/>
            </a:pPr>
            <a:endParaRPr lang="en-US" sz="1500" b="1" i="1" dirty="0"/>
          </a:p>
          <a:p>
            <a:pPr marL="400050" lvl="1">
              <a:lnSpc>
                <a:spcPct val="90000"/>
              </a:lnSpc>
              <a:buClr>
                <a:schemeClr val="accent2"/>
              </a:buClr>
              <a:buFont typeface="Wingdings" pitchFamily="2" charset="2"/>
              <a:buChar char="§"/>
            </a:pPr>
            <a:endParaRPr lang="en-US" sz="1600" b="1" dirty="0">
              <a:solidFill>
                <a:schemeClr val="tx2"/>
              </a:solidFill>
            </a:endParaRPr>
          </a:p>
        </p:txBody>
      </p:sp>
      <p:pic>
        <p:nvPicPr>
          <p:cNvPr id="2048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9246" y="2517385"/>
            <a:ext cx="2258568" cy="583294"/>
          </a:xfrm>
          <a:prstGeom prst="rect">
            <a:avLst/>
          </a:prstGeom>
          <a:ln>
            <a:noFill/>
          </a:ln>
          <a:effectLst>
            <a:outerShdw blurRad="292100" dist="139700" dir="2700000" algn="tl" rotWithShape="0">
              <a:srgbClr val="333333">
                <a:alpha val="65000"/>
              </a:srgbClr>
            </a:outerShdw>
          </a:effectLst>
        </p:spPr>
      </p:pic>
      <p:pic>
        <p:nvPicPr>
          <p:cNvPr id="20483"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9246" y="3903947"/>
            <a:ext cx="2258568" cy="58134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F9FA89D-8DDC-4D49-910D-CF35071A1A9E}"/>
              </a:ext>
            </a:extLst>
          </p:cNvPr>
          <p:cNvSpPr txBox="1"/>
          <p:nvPr/>
        </p:nvSpPr>
        <p:spPr>
          <a:xfrm>
            <a:off x="1296554" y="1094539"/>
            <a:ext cx="6097384" cy="978729"/>
          </a:xfrm>
          <a:prstGeom prst="rect">
            <a:avLst/>
          </a:prstGeom>
          <a:noFill/>
        </p:spPr>
        <p:txBody>
          <a:bodyPr wrap="square">
            <a:spAutoFit/>
          </a:bodyPr>
          <a:lstStyle/>
          <a:p>
            <a:pPr marL="400050" lvl="1">
              <a:lnSpc>
                <a:spcPct val="90000"/>
              </a:lnSpc>
              <a:buNone/>
            </a:pPr>
            <a:r>
              <a:rPr lang="en-US" sz="1600" b="1" i="1" dirty="0"/>
              <a:t>	Passing may occur on multilane roads or residential roads, and includes legally having to pass buses, garbage trucks, or parked cars that block the road.</a:t>
            </a:r>
          </a:p>
        </p:txBody>
      </p:sp>
    </p:spTree>
    <p:extLst>
      <p:ext uri="{BB962C8B-B14F-4D97-AF65-F5344CB8AC3E}">
        <p14:creationId xmlns:p14="http://schemas.microsoft.com/office/powerpoint/2010/main" val="12358480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500"/>
                                        <p:tgtEl>
                                          <p:spTgt spid="204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fade">
                                      <p:cBhvr>
                                        <p:cTn id="18" dur="500"/>
                                        <p:tgtEl>
                                          <p:spTgt spid="1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483"/>
                                        </p:tgtEl>
                                        <p:attrNameLst>
                                          <p:attrName>style.visibility</p:attrName>
                                        </p:attrNameLst>
                                      </p:cBhvr>
                                      <p:to>
                                        <p:strVal val="visible"/>
                                      </p:to>
                                    </p:set>
                                    <p:animEffect transition="in" filter="fade">
                                      <p:cBhvr>
                                        <p:cTn id="21" dur="500"/>
                                        <p:tgtEl>
                                          <p:spTgt spid="204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fade">
                                      <p:cBhvr>
                                        <p:cTn id="26"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Passing </a:t>
            </a:r>
            <a:r>
              <a:rPr lang="en-US" dirty="0">
                <a:latin typeface="+mn-lt"/>
              </a:rPr>
              <a:t>(cont.)</a:t>
            </a:r>
          </a:p>
        </p:txBody>
      </p:sp>
      <p:sp>
        <p:nvSpPr>
          <p:cNvPr id="13" name="Rectangle 3"/>
          <p:cNvSpPr>
            <a:spLocks noGrp="1" noChangeArrowheads="1"/>
          </p:cNvSpPr>
          <p:nvPr>
            <p:ph idx="1"/>
          </p:nvPr>
        </p:nvSpPr>
        <p:spPr>
          <a:xfrm>
            <a:off x="2286000" y="1676400"/>
            <a:ext cx="3429000" cy="4724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Passes excessively wide of vehicles or others object being passed </a:t>
            </a:r>
            <a:r>
              <a:rPr lang="en-US" sz="1600" b="1" dirty="0">
                <a:solidFill>
                  <a:srgbClr val="115695"/>
                </a:solidFill>
              </a:rPr>
              <a:t>(WIDE)</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Begins pass, passes, or completes pass excessively close to other vehicles or objects being passed</a:t>
            </a:r>
            <a:r>
              <a:rPr lang="en-US" sz="1050" b="1" dirty="0"/>
              <a:t> </a:t>
            </a:r>
            <a:r>
              <a:rPr lang="en-US" sz="1600" b="1" dirty="0">
                <a:solidFill>
                  <a:srgbClr val="115695"/>
                </a:solidFill>
              </a:rPr>
              <a:t>(CLOSE)</a:t>
            </a: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p>
        </p:txBody>
      </p:sp>
      <p:pic>
        <p:nvPicPr>
          <p:cNvPr id="10" name="Picture 9">
            <a:extLs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362702" y="1545445"/>
            <a:ext cx="1066797" cy="1905000"/>
          </a:xfrm>
          <a:prstGeom prst="rect">
            <a:avLst/>
          </a:prstGeom>
          <a:ln>
            <a:noFill/>
          </a:ln>
          <a:effectLst>
            <a:outerShdw blurRad="292100" dist="139700" dir="2700000" algn="tl" rotWithShape="0">
              <a:srgbClr val="333333">
                <a:alpha val="65000"/>
              </a:srgbClr>
            </a:outerShdw>
          </a:effectLst>
        </p:spPr>
      </p:pic>
      <p:pic>
        <p:nvPicPr>
          <p:cNvPr id="11" name="Picture 10">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362701" y="3413098"/>
            <a:ext cx="1066800" cy="1905000"/>
          </a:xfrm>
          <a:prstGeom prst="rect">
            <a:avLst/>
          </a:prstGeom>
          <a:ln>
            <a:noFill/>
          </a:ln>
          <a:effectLst>
            <a:outerShdw blurRad="292100" dist="139700" dir="2700000" algn="tl" rotWithShape="0">
              <a:srgbClr val="333333">
                <a:alpha val="65000"/>
              </a:srgbClr>
            </a:outerShdw>
          </a:effectLst>
        </p:spPr>
      </p:pic>
      <p:pic>
        <p:nvPicPr>
          <p:cNvPr id="2150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23743" y="2208039"/>
            <a:ext cx="2258568" cy="579811"/>
          </a:xfrm>
          <a:prstGeom prst="rect">
            <a:avLst/>
          </a:prstGeom>
          <a:ln>
            <a:noFill/>
          </a:ln>
          <a:effectLst>
            <a:outerShdw blurRad="292100" dist="139700" dir="2700000" algn="tl" rotWithShape="0">
              <a:srgbClr val="333333">
                <a:alpha val="65000"/>
              </a:srgbClr>
            </a:outerShdw>
          </a:effectLst>
        </p:spPr>
      </p:pic>
      <p:pic>
        <p:nvPicPr>
          <p:cNvPr id="21507"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3743" y="4038600"/>
            <a:ext cx="2258568" cy="57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5180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fade">
                                      <p:cBhvr>
                                        <p:cTn id="13" dur="500"/>
                                        <p:tgtEl>
                                          <p:spTgt spid="215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fade">
                                      <p:cBhvr>
                                        <p:cTn id="18" dur="500"/>
                                        <p:tgtEl>
                                          <p:spTgt spid="1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1507"/>
                                        </p:tgtEl>
                                        <p:attrNameLst>
                                          <p:attrName>style.visibility</p:attrName>
                                        </p:attrNameLst>
                                      </p:cBhvr>
                                      <p:to>
                                        <p:strVal val="visible"/>
                                      </p:to>
                                    </p:set>
                                    <p:animEffect transition="in" filter="fade">
                                      <p:cBhvr>
                                        <p:cTn id="24"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Passing </a:t>
            </a:r>
            <a:r>
              <a:rPr lang="en-US" dirty="0">
                <a:latin typeface="+mn-lt"/>
              </a:rPr>
              <a:t>(cont.) </a:t>
            </a:r>
          </a:p>
        </p:txBody>
      </p:sp>
      <p:sp>
        <p:nvSpPr>
          <p:cNvPr id="13" name="Rectangle 3"/>
          <p:cNvSpPr>
            <a:spLocks noGrp="1" noChangeArrowheads="1"/>
          </p:cNvSpPr>
          <p:nvPr>
            <p:ph idx="1"/>
          </p:nvPr>
        </p:nvSpPr>
        <p:spPr>
          <a:xfrm>
            <a:off x="2286000" y="1752600"/>
            <a:ext cx="3581400" cy="4724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Needless travel on left portion of road before or after pass </a:t>
            </a:r>
            <a:r>
              <a:rPr lang="en-US" sz="1600" b="1" dirty="0">
                <a:solidFill>
                  <a:srgbClr val="115695"/>
                </a:solidFill>
              </a:rPr>
              <a:t>(LEFT)</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Passes on the right when not safe </a:t>
            </a:r>
            <a:r>
              <a:rPr lang="en-US" sz="1600" b="1" dirty="0">
                <a:solidFill>
                  <a:srgbClr val="115695"/>
                </a:solidFill>
              </a:rPr>
              <a:t>(RIGHT)</a:t>
            </a: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p>
        </p:txBody>
      </p:sp>
      <p:pic>
        <p:nvPicPr>
          <p:cNvPr id="12" name="Picture 11">
            <a:extLs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499884" y="1348716"/>
            <a:ext cx="792432" cy="1905000"/>
          </a:xfrm>
          <a:prstGeom prst="rect">
            <a:avLst/>
          </a:prstGeom>
          <a:ln>
            <a:noFill/>
          </a:ln>
          <a:effectLst>
            <a:outerShdw blurRad="292100" dist="139700" dir="2700000" algn="tl" rotWithShape="0">
              <a:srgbClr val="333333">
                <a:alpha val="65000"/>
              </a:srgbClr>
            </a:outerShdw>
          </a:effectLst>
        </p:spPr>
      </p:pic>
      <p:pic>
        <p:nvPicPr>
          <p:cNvPr id="22531"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2013823"/>
            <a:ext cx="2258568" cy="574785"/>
          </a:xfrm>
          <a:prstGeom prst="rect">
            <a:avLst/>
          </a:prstGeom>
          <a:ln>
            <a:noFill/>
          </a:ln>
          <a:effectLst>
            <a:outerShdw blurRad="292100" dist="139700" dir="2700000" algn="tl" rotWithShape="0">
              <a:srgbClr val="333333">
                <a:alpha val="65000"/>
              </a:srgbClr>
            </a:outerShdw>
          </a:effectLst>
        </p:spPr>
      </p:pic>
      <p:pic>
        <p:nvPicPr>
          <p:cNvPr id="22532"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3703066"/>
            <a:ext cx="2258568" cy="566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780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fade">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fade">
                                      <p:cBhvr>
                                        <p:cTn id="18" dur="500"/>
                                        <p:tgtEl>
                                          <p:spTgt spid="1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fade">
                                      <p:cBhvr>
                                        <p:cTn id="2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Passing </a:t>
            </a:r>
            <a:r>
              <a:rPr lang="en-US" dirty="0">
                <a:latin typeface="+mn-lt"/>
              </a:rPr>
              <a:t>(cont.)  </a:t>
            </a:r>
          </a:p>
        </p:txBody>
      </p:sp>
      <p:sp>
        <p:nvSpPr>
          <p:cNvPr id="13" name="Rectangle 3"/>
          <p:cNvSpPr>
            <a:spLocks noGrp="1" noChangeArrowheads="1"/>
          </p:cNvSpPr>
          <p:nvPr>
            <p:ph idx="1"/>
          </p:nvPr>
        </p:nvSpPr>
        <p:spPr>
          <a:xfrm>
            <a:off x="2286000" y="1752600"/>
            <a:ext cx="3581400" cy="3733800"/>
          </a:xfrm>
          <a:ln>
            <a:noFill/>
          </a:ln>
        </p:spPr>
        <p:txBody>
          <a:bodyPr>
            <a:normAutofit/>
          </a:bodyPr>
          <a:lstStyle/>
          <a:p>
            <a:pPr marL="400050" lvl="1">
              <a:lnSpc>
                <a:spcPct val="90000"/>
              </a:lnSpc>
              <a:buNone/>
            </a:pPr>
            <a:r>
              <a:rPr lang="en-US" sz="1600" b="1" dirty="0">
                <a:solidFill>
                  <a:schemeClr val="tx1"/>
                </a:solidFill>
              </a:rPr>
              <a:t>Congestion Potential (CP):</a:t>
            </a:r>
          </a:p>
          <a:p>
            <a:pPr marL="400050" lvl="1">
              <a:lnSpc>
                <a:spcPct val="90000"/>
              </a:lnSpc>
            </a:pPr>
            <a:r>
              <a:rPr lang="en-US" sz="1600" dirty="0"/>
              <a:t>Does not pass when safe to do so </a:t>
            </a:r>
            <a:r>
              <a:rPr lang="en-US" sz="1600" b="1" dirty="0">
                <a:solidFill>
                  <a:srgbClr val="115695"/>
                </a:solidFill>
              </a:rPr>
              <a:t>(PASS)</a:t>
            </a: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682625" lvl="2" indent="-285750">
              <a:lnSpc>
                <a:spcPct val="90000"/>
              </a:lnSpc>
              <a:buClr>
                <a:schemeClr val="accent2"/>
              </a:buClr>
              <a:buFont typeface="Wingdings" pitchFamily="2" charset="2"/>
              <a:buChar char="§"/>
            </a:pPr>
            <a:endParaRPr lang="en-US" sz="1600" dirty="0"/>
          </a:p>
        </p:txBody>
      </p:sp>
      <p:pic>
        <p:nvPicPr>
          <p:cNvPr id="23554"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4640" y="2042160"/>
            <a:ext cx="2258568" cy="599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7293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9514"/>
            <a:ext cx="8072511" cy="990600"/>
          </a:xfrm>
        </p:spPr>
        <p:txBody>
          <a:bodyPr>
            <a:normAutofit/>
          </a:bodyPr>
          <a:lstStyle/>
          <a:p>
            <a:r>
              <a:rPr lang="en-US" dirty="0">
                <a:effectLst>
                  <a:outerShdw blurRad="38100" dist="38100" dir="2700000" algn="tl">
                    <a:srgbClr val="000000">
                      <a:alpha val="43137"/>
                    </a:srgbClr>
                  </a:outerShdw>
                </a:effectLst>
                <a:latin typeface="+mn-lt"/>
              </a:rPr>
              <a:t>Right of Way</a:t>
            </a:r>
          </a:p>
        </p:txBody>
      </p:sp>
      <p:sp>
        <p:nvSpPr>
          <p:cNvPr id="13" name="Rectangle 3"/>
          <p:cNvSpPr>
            <a:spLocks noGrp="1" noChangeArrowheads="1"/>
          </p:cNvSpPr>
          <p:nvPr>
            <p:ph idx="1"/>
          </p:nvPr>
        </p:nvSpPr>
        <p:spPr>
          <a:xfrm>
            <a:off x="2286000" y="1752600"/>
            <a:ext cx="3886200" cy="44958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Right of way not clearly yielded </a:t>
            </a:r>
            <a:r>
              <a:rPr lang="en-US" sz="1600" b="1" dirty="0">
                <a:solidFill>
                  <a:srgbClr val="115695"/>
                </a:solidFill>
              </a:rPr>
              <a:t>(ROW)</a:t>
            </a:r>
          </a:p>
          <a:p>
            <a:pPr marL="514350" lvl="2" indent="0">
              <a:lnSpc>
                <a:spcPct val="90000"/>
              </a:lnSpc>
              <a:buNone/>
            </a:pPr>
            <a:endParaRPr lang="en-US" sz="1500" b="1" i="1" dirty="0"/>
          </a:p>
          <a:p>
            <a:pPr marL="514350" lvl="2" indent="0">
              <a:lnSpc>
                <a:spcPct val="90000"/>
              </a:lnSpc>
              <a:buNone/>
            </a:pPr>
            <a:r>
              <a:rPr lang="en-US" sz="1500" b="1" i="1" dirty="0">
                <a:solidFill>
                  <a:schemeClr val="tx1"/>
                </a:solidFill>
              </a:rPr>
              <a:t>NOTE: </a:t>
            </a:r>
            <a:r>
              <a:rPr lang="en-US" sz="1500" i="1" dirty="0">
                <a:solidFill>
                  <a:schemeClr val="tx1"/>
                </a:solidFill>
              </a:rPr>
              <a:t>Do not score ROW if the applicant cuts someone off while changing lanes without a reaction by other drivers (e.g. swerves, brakes, etc.). If the examiner intervenes due to being in imminent danger of collision, then score DA. If the driver fails to react safely to others, a score of ATTN is possible</a:t>
            </a:r>
            <a:r>
              <a:rPr lang="en-US" dirty="0">
                <a:solidFill>
                  <a:schemeClr val="tx1"/>
                </a:solidFill>
              </a:rPr>
              <a:t>.</a:t>
            </a:r>
          </a:p>
          <a:p>
            <a:pPr marL="400050" lvl="1">
              <a:lnSpc>
                <a:spcPct val="90000"/>
              </a:lnSpc>
              <a:buFont typeface="Wingdings" pitchFamily="2" charset="2"/>
              <a:buChar char="§"/>
            </a:pPr>
            <a:endParaRPr lang="en-US" sz="1600" b="1" dirty="0"/>
          </a:p>
          <a:p>
            <a:pPr marL="400050" lvl="1">
              <a:lnSpc>
                <a:spcPct val="90000"/>
              </a:lnSpc>
              <a:buNone/>
            </a:pPr>
            <a:r>
              <a:rPr lang="en-US" sz="1600" b="1" dirty="0">
                <a:solidFill>
                  <a:schemeClr val="tx1"/>
                </a:solidFill>
              </a:rPr>
              <a:t>Congestion Potential (CP)</a:t>
            </a:r>
          </a:p>
          <a:p>
            <a:pPr marL="400050" lvl="1">
              <a:lnSpc>
                <a:spcPct val="90000"/>
              </a:lnSpc>
            </a:pPr>
            <a:r>
              <a:rPr lang="en-US" sz="1600" dirty="0"/>
              <a:t>Right of way not taken when clearly yielded by others </a:t>
            </a:r>
            <a:r>
              <a:rPr lang="en-US" sz="1600" b="1" dirty="0">
                <a:solidFill>
                  <a:srgbClr val="115695"/>
                </a:solidFill>
              </a:rPr>
              <a:t>(ROW)</a:t>
            </a:r>
          </a:p>
          <a:p>
            <a:pPr marL="682625" lvl="2" indent="-285750">
              <a:lnSpc>
                <a:spcPct val="90000"/>
              </a:lnSpc>
              <a:buClr>
                <a:schemeClr val="accent2"/>
              </a:buClr>
              <a:buFont typeface="Wingdings" pitchFamily="2" charset="2"/>
              <a:buChar char="§"/>
            </a:pPr>
            <a:endParaRPr lang="en-US" sz="1600" dirty="0"/>
          </a:p>
        </p:txBody>
      </p:sp>
      <p:pic>
        <p:nvPicPr>
          <p:cNvPr id="2457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9709"/>
            <a:ext cx="2258568" cy="588910"/>
          </a:xfrm>
          <a:prstGeom prst="rect">
            <a:avLst/>
          </a:prstGeom>
          <a:ln>
            <a:noFill/>
          </a:ln>
          <a:effectLst>
            <a:outerShdw blurRad="292100" dist="139700" dir="2700000" algn="tl" rotWithShape="0">
              <a:srgbClr val="333333">
                <a:alpha val="65000"/>
              </a:srgbClr>
            </a:outerShdw>
          </a:effectLst>
        </p:spPr>
      </p:pic>
      <p:pic>
        <p:nvPicPr>
          <p:cNvPr id="24579"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5345175"/>
            <a:ext cx="2258568" cy="582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65165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circle(in)">
                                      <p:cBhvr>
                                        <p:cTn id="7" dur="2000"/>
                                        <p:tgtEl>
                                          <p:spTgt spid="1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circle(in)">
                                      <p:cBhvr>
                                        <p:cTn id="10" dur="2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circle(in)">
                                      <p:cBhvr>
                                        <p:cTn id="15" dur="2000"/>
                                        <p:tgtEl>
                                          <p:spTgt spid="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circle(in)">
                                      <p:cBhvr>
                                        <p:cTn id="20" dur="2000"/>
                                        <p:tgtEl>
                                          <p:spTgt spid="13">
                                            <p:txEl>
                                              <p:pRg st="5" end="5"/>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circle(in)">
                                      <p:cBhvr>
                                        <p:cTn id="23" dur="2000"/>
                                        <p:tgtEl>
                                          <p:spTgt spid="13">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4579"/>
                                        </p:tgtEl>
                                        <p:attrNameLst>
                                          <p:attrName>style.visibility</p:attrName>
                                        </p:attrNameLst>
                                      </p:cBhvr>
                                      <p:to>
                                        <p:strVal val="visible"/>
                                      </p:to>
                                    </p:set>
                                    <p:animEffect transition="in" filter="circle(in)">
                                      <p:cBhvr>
                                        <p:cTn id="26"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C339-E30B-4A59-9FFB-AF60471C2D2F}"/>
              </a:ext>
            </a:extLst>
          </p:cNvPr>
          <p:cNvSpPr>
            <a:spLocks noGrp="1"/>
          </p:cNvSpPr>
          <p:nvPr>
            <p:ph type="title"/>
          </p:nvPr>
        </p:nvSpPr>
        <p:spPr>
          <a:xfrm>
            <a:off x="1103312" y="545708"/>
            <a:ext cx="9404723" cy="1400530"/>
          </a:xfrm>
        </p:spPr>
        <p:txBody>
          <a:bodyPr/>
          <a:lstStyle/>
          <a:p>
            <a:r>
              <a:rPr lang="en-US" dirty="0"/>
              <a:t>General Driving Performance</a:t>
            </a:r>
          </a:p>
        </p:txBody>
      </p:sp>
      <p:sp>
        <p:nvSpPr>
          <p:cNvPr id="3" name="Content Placeholder 2">
            <a:extLst>
              <a:ext uri="{FF2B5EF4-FFF2-40B4-BE49-F238E27FC236}">
                <a16:creationId xmlns:a16="http://schemas.microsoft.com/office/drawing/2014/main" id="{A1D56241-B9FD-42D6-8A20-A4FA63B55EFD}"/>
              </a:ext>
            </a:extLst>
          </p:cNvPr>
          <p:cNvSpPr>
            <a:spLocks noGrp="1"/>
          </p:cNvSpPr>
          <p:nvPr>
            <p:ph idx="1"/>
          </p:nvPr>
        </p:nvSpPr>
        <p:spPr/>
        <p:txBody>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Applicants who continue to drive more than 10 mph below the safe speed limit despite having been warned to drive the speed limit (FTP)</a:t>
            </a:r>
          </a:p>
          <a:p>
            <a:r>
              <a:rPr lang="en-US" b="0" i="0" u="none" strike="noStrike" baseline="0" dirty="0">
                <a:solidFill>
                  <a:schemeClr val="bg2">
                    <a:lumMod val="50000"/>
                  </a:schemeClr>
                </a:solidFill>
              </a:rPr>
              <a:t>Examiner intervenes physically or verbally to clear a path for an emergency vehicle (DA) </a:t>
            </a:r>
          </a:p>
          <a:p>
            <a:endParaRPr lang="en-US" dirty="0"/>
          </a:p>
        </p:txBody>
      </p:sp>
    </p:spTree>
    <p:extLst>
      <p:ext uri="{BB962C8B-B14F-4D97-AF65-F5344CB8AC3E}">
        <p14:creationId xmlns:p14="http://schemas.microsoft.com/office/powerpoint/2010/main" val="2237592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293" y="379815"/>
            <a:ext cx="8072511" cy="990600"/>
          </a:xfrm>
        </p:spPr>
        <p:txBody>
          <a:bodyPr>
            <a:noAutofit/>
          </a:bodyPr>
          <a:lstStyle/>
          <a:p>
            <a:r>
              <a:rPr lang="en-US" dirty="0">
                <a:effectLst>
                  <a:outerShdw blurRad="38100" dist="38100" dir="2700000" algn="tl">
                    <a:srgbClr val="000000">
                      <a:alpha val="43137"/>
                    </a:srgbClr>
                  </a:outerShdw>
                </a:effectLst>
                <a:latin typeface="+mn-lt"/>
              </a:rPr>
              <a:t>General Driving Performance </a:t>
            </a:r>
            <a:r>
              <a:rPr lang="en-US" dirty="0">
                <a:latin typeface="+mn-lt"/>
              </a:rPr>
              <a:t>(cont.)</a:t>
            </a:r>
          </a:p>
        </p:txBody>
      </p:sp>
      <p:sp>
        <p:nvSpPr>
          <p:cNvPr id="13" name="Rectangle 3"/>
          <p:cNvSpPr>
            <a:spLocks noGrp="1" noChangeArrowheads="1"/>
          </p:cNvSpPr>
          <p:nvPr>
            <p:ph idx="1"/>
          </p:nvPr>
        </p:nvSpPr>
        <p:spPr>
          <a:xfrm>
            <a:off x="1144293" y="1844297"/>
            <a:ext cx="5707490" cy="4396483"/>
          </a:xfrm>
          <a:ln>
            <a:noFill/>
          </a:ln>
        </p:spPr>
        <p:txBody>
          <a:bodyPr>
            <a:normAutofit fontScale="55000" lnSpcReduction="20000"/>
          </a:bodyPr>
          <a:lstStyle/>
          <a:p>
            <a:pPr marL="400050" lvl="1">
              <a:lnSpc>
                <a:spcPct val="90000"/>
              </a:lnSpc>
              <a:buNone/>
            </a:pPr>
            <a:r>
              <a:rPr lang="en-US" sz="2700" b="1" dirty="0">
                <a:solidFill>
                  <a:schemeClr val="tx1"/>
                </a:solidFill>
              </a:rPr>
              <a:t>Danger Potential (DP):</a:t>
            </a:r>
          </a:p>
          <a:p>
            <a:pPr marL="457200" lvl="1" indent="-342900">
              <a:lnSpc>
                <a:spcPct val="90000"/>
              </a:lnSpc>
            </a:pPr>
            <a:r>
              <a:rPr lang="en-US" sz="2700" dirty="0"/>
              <a:t>Customer fails to stop at a stop sign located in a parking lot, or fails to react safely to traffic conditions (i.e. vehicles, turns or stops by others, pedestrians, weather conditions, etc). Examiner must be able to describe a specific occurrence to the customer </a:t>
            </a:r>
            <a:r>
              <a:rPr lang="en-US" sz="2700" b="1" dirty="0">
                <a:solidFill>
                  <a:srgbClr val="115695"/>
                </a:solidFill>
              </a:rPr>
              <a:t>(ATTN)</a:t>
            </a:r>
          </a:p>
          <a:p>
            <a:pPr marL="400050" lvl="1">
              <a:lnSpc>
                <a:spcPct val="90000"/>
              </a:lnSpc>
              <a:buFont typeface="Wingdings" pitchFamily="2" charset="2"/>
              <a:buChar char="§"/>
            </a:pPr>
            <a:endParaRPr lang="en-US" sz="2700" dirty="0"/>
          </a:p>
          <a:p>
            <a:pPr marL="514350" lvl="2" indent="0">
              <a:lnSpc>
                <a:spcPct val="90000"/>
              </a:lnSpc>
              <a:buNone/>
            </a:pPr>
            <a:r>
              <a:rPr lang="en-US" sz="2700" b="1" i="1" dirty="0">
                <a:solidFill>
                  <a:schemeClr val="tx1"/>
                </a:solidFill>
              </a:rPr>
              <a:t>NOTE: </a:t>
            </a:r>
            <a:r>
              <a:rPr lang="en-US" sz="2700" i="1" dirty="0">
                <a:solidFill>
                  <a:schemeClr val="tx1"/>
                </a:solidFill>
              </a:rPr>
              <a:t>Do not score for failure to stop talking during the test; instead redirect the applicant. Do not score for not following a caution sign.</a:t>
            </a:r>
          </a:p>
          <a:p>
            <a:pPr marL="400050" lvl="1">
              <a:lnSpc>
                <a:spcPct val="90000"/>
              </a:lnSpc>
              <a:buFont typeface="Wingdings" pitchFamily="2" charset="2"/>
              <a:buChar char="§"/>
            </a:pPr>
            <a:endParaRPr lang="en-US" sz="2700" b="1" dirty="0"/>
          </a:p>
          <a:p>
            <a:pPr marL="400050" lvl="1">
              <a:lnSpc>
                <a:spcPct val="90000"/>
              </a:lnSpc>
              <a:buFont typeface="Wingdings" pitchFamily="2" charset="2"/>
              <a:buChar char="§"/>
            </a:pPr>
            <a:endParaRPr lang="en-US" sz="2700" dirty="0"/>
          </a:p>
          <a:p>
            <a:pPr marL="457200" lvl="1" indent="-342900">
              <a:lnSpc>
                <a:spcPct val="90000"/>
              </a:lnSpc>
            </a:pPr>
            <a:r>
              <a:rPr lang="en-US" sz="2700" dirty="0"/>
              <a:t>Drives </a:t>
            </a:r>
            <a:r>
              <a:rPr lang="en-US" sz="2700" b="1" dirty="0"/>
              <a:t>more than 10 mph </a:t>
            </a:r>
            <a:r>
              <a:rPr lang="en-US" sz="2700" dirty="0"/>
              <a:t>below the posted or safe speed limit, unless conditions warrant </a:t>
            </a:r>
            <a:r>
              <a:rPr lang="en-US" sz="2700" b="1" dirty="0">
                <a:solidFill>
                  <a:srgbClr val="115695"/>
                </a:solidFill>
              </a:rPr>
              <a:t>(SLOW)</a:t>
            </a:r>
          </a:p>
          <a:p>
            <a:pPr marL="400050" lvl="1">
              <a:lnSpc>
                <a:spcPct val="90000"/>
              </a:lnSpc>
              <a:buFont typeface="Wingdings" pitchFamily="2" charset="2"/>
              <a:buChar char="§"/>
            </a:pPr>
            <a:endParaRPr lang="en-US" sz="2700" dirty="0"/>
          </a:p>
          <a:p>
            <a:pPr marL="400050" lvl="1">
              <a:buNone/>
            </a:pPr>
            <a:r>
              <a:rPr lang="en-US" sz="2700" dirty="0"/>
              <a:t>	</a:t>
            </a:r>
            <a:r>
              <a:rPr lang="en-US" sz="2700" b="1" i="1" dirty="0">
                <a:solidFill>
                  <a:schemeClr val="tx1"/>
                </a:solidFill>
              </a:rPr>
              <a:t>NOTE: </a:t>
            </a:r>
            <a:r>
              <a:rPr lang="en-US" sz="2800" i="1" dirty="0">
                <a:solidFill>
                  <a:schemeClr val="tx1"/>
                </a:solidFill>
              </a:rPr>
              <a:t>The examiner is to score and advise the applicant to drive the proper speed, mentioning how fast the applicant is driving. </a:t>
            </a:r>
            <a:r>
              <a:rPr lang="en-US" sz="2700" i="1" dirty="0">
                <a:solidFill>
                  <a:schemeClr val="tx1"/>
                </a:solidFill>
              </a:rPr>
              <a:t>If the customer continues to drive more than 10 mph below the speed limit after being advised two times, they can be disqualified for Failing to Perform </a:t>
            </a:r>
            <a:r>
              <a:rPr lang="en-US" sz="2700" b="1" i="1" dirty="0">
                <a:solidFill>
                  <a:schemeClr val="tx1"/>
                </a:solidFill>
              </a:rPr>
              <a:t>(FTP)</a:t>
            </a:r>
            <a:endParaRPr lang="en-US" sz="2700" b="1" dirty="0">
              <a:solidFill>
                <a:schemeClr val="tx1"/>
              </a:solidFill>
            </a:endParaRPr>
          </a:p>
          <a:p>
            <a:pPr marL="682625" lvl="2" indent="-285750">
              <a:lnSpc>
                <a:spcPct val="90000"/>
              </a:lnSpc>
              <a:buClr>
                <a:schemeClr val="accent2"/>
              </a:buClr>
              <a:buFont typeface="Wingdings" pitchFamily="2" charset="2"/>
              <a:buChar char="§"/>
            </a:pPr>
            <a:endParaRPr lang="en-US" sz="1600" dirty="0">
              <a:solidFill>
                <a:schemeClr val="tx2"/>
              </a:solidFill>
            </a:endParaRPr>
          </a:p>
        </p:txBody>
      </p:sp>
      <p:pic>
        <p:nvPicPr>
          <p:cNvPr id="307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530" y="2046365"/>
            <a:ext cx="2258568" cy="572685"/>
          </a:xfrm>
          <a:prstGeom prst="rect">
            <a:avLst/>
          </a:prstGeom>
          <a:ln>
            <a:noFill/>
          </a:ln>
          <a:effectLst>
            <a:outerShdw blurRad="292100" dist="139700" dir="2700000" algn="tl" rotWithShape="0">
              <a:srgbClr val="333333">
                <a:alpha val="65000"/>
              </a:srgbClr>
            </a:outerShdw>
          </a:effec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530" y="4151898"/>
            <a:ext cx="2258568" cy="56944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wipe(down)">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left)">
                                      <p:cBhvr>
                                        <p:cTn id="15" dur="500"/>
                                        <p:tgtEl>
                                          <p:spTgt spid="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wipe(left)">
                                      <p:cBhvr>
                                        <p:cTn id="20" dur="500"/>
                                        <p:tgtEl>
                                          <p:spTgt spid="13">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wipe(left)">
                                      <p:cBhvr>
                                        <p:cTn id="28"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7BAD-7E0F-46F0-8E4C-E37ABB762009}"/>
              </a:ext>
            </a:extLst>
          </p:cNvPr>
          <p:cNvSpPr>
            <a:spLocks noGrp="1"/>
          </p:cNvSpPr>
          <p:nvPr>
            <p:ph type="title"/>
          </p:nvPr>
        </p:nvSpPr>
        <p:spPr>
          <a:xfrm>
            <a:off x="862242" y="452718"/>
            <a:ext cx="9404723" cy="1400530"/>
          </a:xfrm>
        </p:spPr>
        <p:txBody>
          <a:bodyPr>
            <a:noAutofit/>
          </a:bodyPr>
          <a:lstStyle/>
          <a:p>
            <a:r>
              <a:rPr kumimoji="0" lang="en-US" b="0" i="0" u="none" strike="noStrike" kern="1200" cap="none" spc="0" normalizeH="0" baseline="0" noProof="0" dirty="0">
                <a:ln>
                  <a:noFill/>
                </a:ln>
                <a:effectLst/>
                <a:uLnTx/>
                <a:uFillTx/>
                <a:ea typeface="+mj-ea"/>
                <a:cs typeface="+mj-cs"/>
              </a:rPr>
              <a:t>In-Vehicle: </a:t>
            </a:r>
            <a:r>
              <a:rPr lang="en-US" dirty="0">
                <a:effectLst/>
                <a:ea typeface="+mn-ea"/>
              </a:rPr>
              <a:t>Observations</a:t>
            </a:r>
            <a:r>
              <a:rPr lang="en-US" dirty="0">
                <a:ea typeface="+mn-ea"/>
              </a:rPr>
              <a:t> (8 minimum)</a:t>
            </a:r>
            <a:br>
              <a:rPr lang="en-US" dirty="0">
                <a:effectLst/>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97A04C3-E33F-4742-BF05-F19AF9FEADE0}"/>
              </a:ext>
            </a:extLst>
          </p:cNvPr>
          <p:cNvSpPr>
            <a:spLocks noGrp="1"/>
          </p:cNvSpPr>
          <p:nvPr>
            <p:ph idx="1"/>
          </p:nvPr>
        </p:nvSpPr>
        <p:spPr>
          <a:xfrm>
            <a:off x="862242" y="2019667"/>
            <a:ext cx="8946541" cy="3819659"/>
          </a:xfrm>
        </p:spPr>
        <p:txBody>
          <a:bodyPr>
            <a:normAutofit/>
          </a:bodyPr>
          <a:lstStyle/>
          <a:p>
            <a:pPr>
              <a:spcBef>
                <a:spcPts val="0"/>
              </a:spcBef>
              <a:buFont typeface="Arial" panose="020B0604020202020204" pitchFamily="34" charset="0"/>
              <a:buChar char="•"/>
              <a:tabLst>
                <a:tab pos="742950" algn="l"/>
              </a:tabLst>
            </a:pPr>
            <a:r>
              <a:rPr lang="en-US" sz="1600" dirty="0">
                <a:effectLst/>
              </a:rPr>
              <a:t>Trainee must complete a </a:t>
            </a:r>
            <a:r>
              <a:rPr lang="en-US" sz="1600" u="sng" dirty="0">
                <a:effectLst/>
              </a:rPr>
              <a:t>minimum of eight (8) skill test observations</a:t>
            </a:r>
            <a:r>
              <a:rPr lang="en-US" sz="1600" dirty="0">
                <a:effectLst/>
              </a:rPr>
              <a:t> (scoring from the back seat)</a:t>
            </a:r>
          </a:p>
          <a:p>
            <a:pPr>
              <a:spcBef>
                <a:spcPts val="0"/>
              </a:spcBef>
              <a:buFont typeface="Arial" panose="020B0604020202020204" pitchFamily="34" charset="0"/>
              <a:buChar char="•"/>
              <a:tabLst>
                <a:tab pos="742950" algn="l"/>
              </a:tabLst>
            </a:pPr>
            <a:endParaRPr lang="en-US" sz="1600" dirty="0">
              <a:effectLst/>
              <a:ea typeface="Calibri" panose="020F0502020204030204" pitchFamily="34" charset="0"/>
            </a:endParaRPr>
          </a:p>
          <a:p>
            <a:pPr>
              <a:spcBef>
                <a:spcPts val="0"/>
              </a:spcBef>
              <a:buFont typeface="Arial" panose="020B0604020202020204" pitchFamily="34" charset="0"/>
              <a:buChar char="•"/>
              <a:tabLst>
                <a:tab pos="742950" algn="l"/>
              </a:tabLst>
            </a:pPr>
            <a:r>
              <a:rPr lang="en-US" sz="1600" dirty="0">
                <a:effectLst/>
              </a:rPr>
              <a:t>Trainee observes practice scoring drives from back seat</a:t>
            </a:r>
            <a:r>
              <a:rPr lang="en-US" sz="1600" dirty="0"/>
              <a:t> while </a:t>
            </a:r>
            <a:r>
              <a:rPr lang="en-US" sz="1600" dirty="0">
                <a:effectLst/>
              </a:rPr>
              <a:t>filling out a score sheet</a:t>
            </a:r>
          </a:p>
          <a:p>
            <a:pPr>
              <a:spcBef>
                <a:spcPts val="0"/>
              </a:spcBef>
              <a:buFont typeface="Arial" panose="020B0604020202020204" pitchFamily="34" charset="0"/>
              <a:buChar char="•"/>
              <a:tabLst>
                <a:tab pos="742950" algn="l"/>
              </a:tabLst>
            </a:pPr>
            <a:endParaRPr lang="en-US" sz="1600" dirty="0">
              <a:effectLst/>
              <a:ea typeface="Calibri" panose="020F0502020204030204" pitchFamily="34" charset="0"/>
            </a:endParaRPr>
          </a:p>
          <a:p>
            <a:pPr>
              <a:spcBef>
                <a:spcPts val="0"/>
              </a:spcBef>
              <a:buFont typeface="Arial" panose="020B0604020202020204" pitchFamily="34" charset="0"/>
              <a:buChar char="•"/>
              <a:tabLst>
                <a:tab pos="742950" algn="l"/>
                <a:tab pos="800100" algn="l"/>
              </a:tabLst>
            </a:pPr>
            <a:r>
              <a:rPr lang="en-US" sz="1600" dirty="0">
                <a:effectLst/>
              </a:rPr>
              <a:t>If there are not enough trainees, you can use additional practice scoring drives as a substitute for the required observations </a:t>
            </a:r>
          </a:p>
          <a:p>
            <a:pPr>
              <a:spcBef>
                <a:spcPts val="0"/>
              </a:spcBef>
              <a:buFont typeface="Arial" panose="020B0604020202020204" pitchFamily="34" charset="0"/>
              <a:buChar char="•"/>
              <a:tabLst>
                <a:tab pos="742950" algn="l"/>
                <a:tab pos="800100" algn="l"/>
              </a:tabLst>
            </a:pPr>
            <a:endParaRPr lang="en-US" sz="1600" dirty="0">
              <a:effectLst/>
              <a:ea typeface="Calibri" panose="020F0502020204030204" pitchFamily="34" charset="0"/>
            </a:endParaRPr>
          </a:p>
          <a:p>
            <a:pPr>
              <a:spcBef>
                <a:spcPts val="0"/>
              </a:spcBef>
              <a:buFont typeface="Arial" panose="020B0604020202020204" pitchFamily="34" charset="0"/>
              <a:buChar char="•"/>
              <a:tabLst>
                <a:tab pos="685800" algn="l"/>
              </a:tabLst>
            </a:pPr>
            <a:r>
              <a:rPr lang="en-US" sz="1600" dirty="0">
                <a:effectLst/>
                <a:ea typeface="Calibri" panose="020F0502020204030204" pitchFamily="34" charset="0"/>
              </a:rPr>
              <a:t>Trainee gives post drive feedback about the observation to the Master Examiner</a:t>
            </a:r>
          </a:p>
          <a:p>
            <a:endParaRPr lang="en-US" dirty="0"/>
          </a:p>
        </p:txBody>
      </p:sp>
    </p:spTree>
    <p:extLst>
      <p:ext uri="{BB962C8B-B14F-4D97-AF65-F5344CB8AC3E}">
        <p14:creationId xmlns:p14="http://schemas.microsoft.com/office/powerpoint/2010/main" val="4196772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744" y="460404"/>
            <a:ext cx="8072511" cy="990600"/>
          </a:xfrm>
        </p:spPr>
        <p:txBody>
          <a:bodyPr>
            <a:noAutofit/>
          </a:bodyPr>
          <a:lstStyle/>
          <a:p>
            <a:r>
              <a:rPr lang="en-US" dirty="0">
                <a:effectLst>
                  <a:outerShdw blurRad="38100" dist="38100" dir="2700000" algn="tl">
                    <a:srgbClr val="000000">
                      <a:alpha val="43137"/>
                    </a:srgbClr>
                  </a:outerShdw>
                </a:effectLst>
                <a:latin typeface="+mn-lt"/>
              </a:rPr>
              <a:t>General Driving Performance </a:t>
            </a:r>
            <a:r>
              <a:rPr lang="en-US" dirty="0">
                <a:latin typeface="+mn-lt"/>
              </a:rPr>
              <a:t>(cont.) </a:t>
            </a:r>
          </a:p>
        </p:txBody>
      </p:sp>
      <p:sp>
        <p:nvSpPr>
          <p:cNvPr id="13" name="Rectangle 3"/>
          <p:cNvSpPr>
            <a:spLocks noGrp="1" noChangeArrowheads="1"/>
          </p:cNvSpPr>
          <p:nvPr>
            <p:ph idx="1"/>
          </p:nvPr>
        </p:nvSpPr>
        <p:spPr>
          <a:xfrm>
            <a:off x="2209800" y="2053243"/>
            <a:ext cx="3886200" cy="47244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Makes unnecessary stop while driving straight ahead with no traffic controls </a:t>
            </a:r>
            <a:r>
              <a:rPr lang="en-US" sz="1600" b="1" dirty="0">
                <a:solidFill>
                  <a:srgbClr val="115695"/>
                </a:solidFill>
              </a:rPr>
              <a:t>(STP)</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endParaRPr lang="en-US" sz="1600" b="1" dirty="0"/>
          </a:p>
          <a:p>
            <a:pPr marL="400050" lvl="1">
              <a:lnSpc>
                <a:spcPct val="90000"/>
              </a:lnSpc>
              <a:buNone/>
            </a:pPr>
            <a:r>
              <a:rPr lang="en-US" sz="1600" b="1" dirty="0">
                <a:solidFill>
                  <a:schemeClr val="tx1"/>
                </a:solidFill>
              </a:rPr>
              <a:t>Congestion Potential (CP):</a:t>
            </a:r>
          </a:p>
          <a:p>
            <a:pPr marL="400050" lvl="1">
              <a:lnSpc>
                <a:spcPct val="90000"/>
              </a:lnSpc>
            </a:pPr>
            <a:r>
              <a:rPr lang="en-US" sz="1600" dirty="0"/>
              <a:t>Drives </a:t>
            </a:r>
            <a:r>
              <a:rPr lang="en-US" sz="1600" b="1" dirty="0"/>
              <a:t>more than 5 mph </a:t>
            </a:r>
            <a:r>
              <a:rPr lang="en-US" sz="1600" dirty="0"/>
              <a:t>below the posted or safe speed limit, unless conditions warrant </a:t>
            </a:r>
            <a:r>
              <a:rPr lang="en-US" sz="1600" b="1" dirty="0">
                <a:solidFill>
                  <a:srgbClr val="115695"/>
                </a:solidFill>
              </a:rPr>
              <a:t>(SLOW)</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pPr>
            <a:r>
              <a:rPr lang="en-US" sz="1600" dirty="0"/>
              <a:t>Hesitant to proceed or waits for distant traffic </a:t>
            </a:r>
            <a:r>
              <a:rPr lang="en-US" sz="1600" b="1" dirty="0">
                <a:solidFill>
                  <a:srgbClr val="115695"/>
                </a:solidFill>
              </a:rPr>
              <a:t>(HES)</a:t>
            </a:r>
          </a:p>
          <a:p>
            <a:pPr marL="682625" lvl="2" indent="-285750">
              <a:lnSpc>
                <a:spcPct val="90000"/>
              </a:lnSpc>
              <a:buClr>
                <a:schemeClr val="accent2"/>
              </a:buClr>
              <a:buFont typeface="Wingdings" pitchFamily="2" charset="2"/>
              <a:buChar char="§"/>
            </a:pPr>
            <a:endParaRPr lang="en-US" sz="1600" dirty="0"/>
          </a:p>
        </p:txBody>
      </p:sp>
      <p:pic>
        <p:nvPicPr>
          <p:cNvPr id="31747"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2324992"/>
            <a:ext cx="2258568" cy="561452"/>
          </a:xfrm>
          <a:prstGeom prst="rect">
            <a:avLst/>
          </a:prstGeom>
          <a:ln>
            <a:noFill/>
          </a:ln>
          <a:effectLst>
            <a:outerShdw blurRad="292100" dist="139700" dir="2700000" algn="tl" rotWithShape="0">
              <a:srgbClr val="333333">
                <a:alpha val="65000"/>
              </a:srgbClr>
            </a:outerShdw>
          </a:effec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3971557"/>
            <a:ext cx="2258568" cy="553381"/>
          </a:xfrm>
          <a:prstGeom prst="rect">
            <a:avLst/>
          </a:prstGeom>
          <a:ln>
            <a:noFill/>
          </a:ln>
          <a:effectLst>
            <a:outerShdw blurRad="292100" dist="139700" dir="2700000" algn="tl" rotWithShape="0">
              <a:srgbClr val="333333">
                <a:alpha val="65000"/>
              </a:srgbClr>
            </a:outerShdw>
          </a:effectLst>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800" y="5196050"/>
            <a:ext cx="2258568" cy="5725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wipe(down)">
                                      <p:cBhvr>
                                        <p:cTn id="10" dur="500"/>
                                        <p:tgtEl>
                                          <p:spTgt spid="317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wipe(left)">
                                      <p:cBhvr>
                                        <p:cTn id="15" dur="500"/>
                                        <p:tgtEl>
                                          <p:spTgt spid="1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wipe(left)">
                                      <p:cBhvr>
                                        <p:cTn id="18" dur="500"/>
                                        <p:tgtEl>
                                          <p:spTgt spid="1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8" end="8"/>
                                            </p:txEl>
                                          </p:spTgt>
                                        </p:tgtEl>
                                        <p:attrNameLst>
                                          <p:attrName>style.visibility</p:attrName>
                                        </p:attrNameLst>
                                      </p:cBhvr>
                                      <p:to>
                                        <p:strVal val="visible"/>
                                      </p:to>
                                    </p:set>
                                    <p:animEffect transition="in" filter="wipe(left)">
                                      <p:cBhvr>
                                        <p:cTn id="26" dur="500"/>
                                        <p:tgtEl>
                                          <p:spTgt spid="13">
                                            <p:txEl>
                                              <p:pRg st="8" end="8"/>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2"/>
            <a:ext cx="7772400" cy="1066799"/>
          </a:xfrm>
        </p:spPr>
        <p:txBody>
          <a:bodyPr>
            <a:noAutofit/>
          </a:bodyPr>
          <a:lstStyle/>
          <a:p>
            <a:r>
              <a:rPr lang="en-US" sz="4400" b="1" dirty="0">
                <a:latin typeface="+mn-lt"/>
              </a:rPr>
              <a:t>SKILLS TEST SCORING</a:t>
            </a:r>
          </a:p>
        </p:txBody>
      </p:sp>
      <p:sp>
        <p:nvSpPr>
          <p:cNvPr id="3" name="Subtitle 2"/>
          <p:cNvSpPr>
            <a:spLocks noGrp="1"/>
          </p:cNvSpPr>
          <p:nvPr>
            <p:ph type="subTitle" idx="1"/>
          </p:nvPr>
        </p:nvSpPr>
        <p:spPr>
          <a:xfrm>
            <a:off x="2286000" y="1600200"/>
            <a:ext cx="7620000" cy="4876800"/>
          </a:xfrm>
        </p:spPr>
        <p:txBody>
          <a:bodyPr>
            <a:noAutofit/>
          </a:bodyPr>
          <a:lstStyle/>
          <a:p>
            <a:r>
              <a:rPr lang="en-US" sz="2800" b="1" u="sng" dirty="0">
                <a:cs typeface="Arial" pitchFamily="34" charset="0"/>
              </a:rPr>
              <a:t>COMMON MISTAKES</a:t>
            </a:r>
          </a:p>
          <a:p>
            <a:endParaRPr lang="en-US" b="1" dirty="0">
              <a:solidFill>
                <a:schemeClr val="tx1"/>
              </a:solidFill>
              <a:cs typeface="Arial" pitchFamily="34" charset="0"/>
            </a:endParaRPr>
          </a:p>
          <a:p>
            <a:r>
              <a:rPr lang="en-US" sz="2800" b="1" dirty="0">
                <a:solidFill>
                  <a:schemeClr val="tx1"/>
                </a:solidFill>
                <a:cs typeface="Arial" pitchFamily="34" charset="0"/>
              </a:rPr>
              <a:t>SIGNALS are not required during:</a:t>
            </a:r>
          </a:p>
          <a:p>
            <a:endParaRPr lang="en-US" sz="2800" b="1" dirty="0">
              <a:solidFill>
                <a:schemeClr val="tx1"/>
              </a:solidFill>
              <a:cs typeface="Arial" pitchFamily="34" charset="0"/>
            </a:endParaRPr>
          </a:p>
          <a:p>
            <a:pPr lvl="1" algn="l">
              <a:buFont typeface="Arial" pitchFamily="34" charset="0"/>
              <a:buChar char="•"/>
            </a:pPr>
            <a:r>
              <a:rPr lang="en-US" sz="2400" b="1" i="1" dirty="0">
                <a:solidFill>
                  <a:schemeClr val="tx1"/>
                </a:solidFill>
                <a:cs typeface="Arial" pitchFamily="34" charset="0"/>
              </a:rPr>
              <a:t> Backing maneuver</a:t>
            </a:r>
          </a:p>
          <a:p>
            <a:pPr lvl="1" algn="l"/>
            <a:r>
              <a:rPr lang="en-US" sz="2400" b="1" i="1" dirty="0">
                <a:solidFill>
                  <a:schemeClr val="tx1"/>
                </a:solidFill>
                <a:cs typeface="Arial" pitchFamily="34" charset="0"/>
              </a:rPr>
              <a:t>OR</a:t>
            </a:r>
          </a:p>
          <a:p>
            <a:pPr lvl="1" algn="l">
              <a:buFont typeface="Arial" pitchFamily="34" charset="0"/>
              <a:buChar char="•"/>
            </a:pPr>
            <a:r>
              <a:rPr lang="en-US" sz="2400" b="1" i="1" dirty="0">
                <a:solidFill>
                  <a:schemeClr val="tx1"/>
                </a:solidFill>
                <a:cs typeface="Arial" pitchFamily="34" charset="0"/>
              </a:rPr>
              <a:t> Parallel Park maneuver</a:t>
            </a:r>
          </a:p>
          <a:p>
            <a:pPr lvl="1" algn="l">
              <a:buFont typeface="Arial" pitchFamily="34" charset="0"/>
              <a:buChar char="•"/>
            </a:pPr>
            <a:endParaRPr lang="en-US" sz="2400" i="1" dirty="0">
              <a:solidFill>
                <a:schemeClr val="tx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2"/>
            <a:ext cx="7772400" cy="1066799"/>
          </a:xfrm>
        </p:spPr>
        <p:txBody>
          <a:bodyPr>
            <a:noAutofit/>
          </a:bodyPr>
          <a:lstStyle/>
          <a:p>
            <a:r>
              <a:rPr lang="en-US" sz="4400" b="1" dirty="0">
                <a:latin typeface="+mn-lt"/>
              </a:rPr>
              <a:t>SKILLS TEST SCORING </a:t>
            </a:r>
          </a:p>
        </p:txBody>
      </p:sp>
      <p:sp>
        <p:nvSpPr>
          <p:cNvPr id="3" name="Subtitle 2"/>
          <p:cNvSpPr>
            <a:spLocks noGrp="1"/>
          </p:cNvSpPr>
          <p:nvPr>
            <p:ph type="subTitle" idx="1"/>
          </p:nvPr>
        </p:nvSpPr>
        <p:spPr>
          <a:xfrm>
            <a:off x="2590800" y="1600200"/>
            <a:ext cx="7086600" cy="4648200"/>
          </a:xfrm>
        </p:spPr>
        <p:txBody>
          <a:bodyPr>
            <a:noAutofit/>
          </a:bodyPr>
          <a:lstStyle/>
          <a:p>
            <a:r>
              <a:rPr lang="en-US" sz="2800" b="1" u="sng" dirty="0">
                <a:solidFill>
                  <a:schemeClr val="bg1"/>
                </a:solidFill>
                <a:cs typeface="Arial" pitchFamily="34" charset="0"/>
              </a:rPr>
              <a:t>COMMON MISTAKES</a:t>
            </a:r>
          </a:p>
          <a:p>
            <a:endParaRPr lang="en-US" b="1" dirty="0">
              <a:solidFill>
                <a:schemeClr val="tx1"/>
              </a:solidFill>
              <a:cs typeface="Arial" pitchFamily="34" charset="0"/>
            </a:endParaRPr>
          </a:p>
          <a:p>
            <a:r>
              <a:rPr lang="en-US" sz="2800" b="1" dirty="0">
                <a:solidFill>
                  <a:schemeClr val="tx1"/>
                </a:solidFill>
                <a:cs typeface="Arial" pitchFamily="34" charset="0"/>
              </a:rPr>
              <a:t>Lane Travel</a:t>
            </a:r>
          </a:p>
          <a:p>
            <a:endParaRPr lang="en-US" sz="2400" dirty="0">
              <a:solidFill>
                <a:schemeClr val="tx1"/>
              </a:solidFill>
              <a:cs typeface="Arial" pitchFamily="34" charset="0"/>
            </a:endParaRPr>
          </a:p>
          <a:p>
            <a:pPr algn="l">
              <a:buFont typeface="Arial" charset="0"/>
              <a:buChar char="•"/>
            </a:pPr>
            <a:r>
              <a:rPr lang="en-US" sz="2400" i="1" dirty="0">
                <a:solidFill>
                  <a:schemeClr val="tx1"/>
                </a:solidFill>
                <a:cs typeface="Arial" pitchFamily="34" charset="0"/>
              </a:rPr>
              <a:t> When </a:t>
            </a:r>
            <a:r>
              <a:rPr lang="en-US" sz="2400" u="sng" dirty="0">
                <a:solidFill>
                  <a:schemeClr val="tx1"/>
                </a:solidFill>
                <a:cs typeface="Arial" pitchFamily="34" charset="0"/>
              </a:rPr>
              <a:t>driving to the side of the road </a:t>
            </a:r>
            <a:r>
              <a:rPr lang="en-US" sz="2400" i="1" dirty="0">
                <a:solidFill>
                  <a:schemeClr val="tx1"/>
                </a:solidFill>
                <a:cs typeface="Arial" pitchFamily="34" charset="0"/>
              </a:rPr>
              <a:t>– </a:t>
            </a:r>
            <a:r>
              <a:rPr lang="en-US" sz="2400" b="1" i="1" dirty="0">
                <a:solidFill>
                  <a:schemeClr val="tx1"/>
                </a:solidFill>
                <a:cs typeface="Arial" pitchFamily="34" charset="0"/>
              </a:rPr>
              <a:t>VIS, SIG, </a:t>
            </a:r>
            <a:r>
              <a:rPr lang="en-US" sz="2400" i="1" dirty="0">
                <a:solidFill>
                  <a:schemeClr val="tx1"/>
                </a:solidFill>
                <a:cs typeface="Arial" pitchFamily="34" charset="0"/>
              </a:rPr>
              <a:t>and </a:t>
            </a:r>
            <a:r>
              <a:rPr lang="en-US" sz="2400" b="1" i="1" dirty="0">
                <a:solidFill>
                  <a:schemeClr val="tx1"/>
                </a:solidFill>
                <a:cs typeface="Arial" pitchFamily="34" charset="0"/>
              </a:rPr>
              <a:t>CURB</a:t>
            </a:r>
            <a:r>
              <a:rPr lang="en-US" sz="2400" i="1" dirty="0">
                <a:solidFill>
                  <a:schemeClr val="tx1"/>
                </a:solidFill>
                <a:cs typeface="Arial" pitchFamily="34" charset="0"/>
              </a:rPr>
              <a:t> deductions are scored under </a:t>
            </a:r>
            <a:r>
              <a:rPr lang="en-US" sz="2400" b="1" i="1" dirty="0">
                <a:solidFill>
                  <a:schemeClr val="tx1"/>
                </a:solidFill>
                <a:cs typeface="Arial" pitchFamily="34" charset="0"/>
              </a:rPr>
              <a:t>Lane Travel</a:t>
            </a:r>
          </a:p>
          <a:p>
            <a:pPr algn="l">
              <a:buFont typeface="Arial" charset="0"/>
              <a:buChar char="•"/>
            </a:pPr>
            <a:endParaRPr lang="en-US" sz="2400" i="1" dirty="0">
              <a:solidFill>
                <a:schemeClr val="tx1"/>
              </a:solidFill>
              <a:cs typeface="Arial" pitchFamily="34" charset="0"/>
            </a:endParaRPr>
          </a:p>
          <a:p>
            <a:pPr algn="l">
              <a:buFont typeface="Arial" charset="0"/>
              <a:buChar char="•"/>
            </a:pPr>
            <a:r>
              <a:rPr lang="en-US" sz="2400" i="1" dirty="0">
                <a:solidFill>
                  <a:schemeClr val="tx1"/>
                </a:solidFill>
                <a:cs typeface="Arial" pitchFamily="34" charset="0"/>
              </a:rPr>
              <a:t> When re-entering traffic, they are scored under the actual maneuver</a:t>
            </a:r>
          </a:p>
          <a:p>
            <a:pPr algn="l"/>
            <a:endParaRPr lang="en-US" sz="3600" dirty="0">
              <a:solidFill>
                <a:schemeClr val="tx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57200"/>
            <a:ext cx="8072511" cy="990600"/>
          </a:xfrm>
        </p:spPr>
        <p:txBody>
          <a:bodyPr>
            <a:normAutofit/>
          </a:bodyPr>
          <a:lstStyle/>
          <a:p>
            <a:r>
              <a:rPr lang="en-US" dirty="0">
                <a:effectLst>
                  <a:outerShdw blurRad="38100" dist="38100" dir="2700000" algn="tl">
                    <a:srgbClr val="000000">
                      <a:alpha val="43137"/>
                    </a:srgbClr>
                  </a:outerShdw>
                </a:effectLst>
                <a:latin typeface="+mn-lt"/>
              </a:rPr>
              <a:t>Scoring in Parking Lot</a:t>
            </a:r>
          </a:p>
        </p:txBody>
      </p:sp>
      <p:sp>
        <p:nvSpPr>
          <p:cNvPr id="11" name="TextBox 10"/>
          <p:cNvSpPr txBox="1"/>
          <p:nvPr/>
        </p:nvSpPr>
        <p:spPr>
          <a:xfrm>
            <a:off x="2057401" y="1447800"/>
            <a:ext cx="6477000" cy="5867760"/>
          </a:xfrm>
          <a:prstGeom prst="rect">
            <a:avLst/>
          </a:prstGeom>
          <a:noFill/>
        </p:spPr>
        <p:txBody>
          <a:bodyPr wrap="square" rtlCol="0">
            <a:spAutoFit/>
          </a:bodyPr>
          <a:lstStyle/>
          <a:p>
            <a:pPr marL="400050" lvl="1" indent="-285750">
              <a:lnSpc>
                <a:spcPct val="90000"/>
              </a:lnSpc>
              <a:buFont typeface="Arial" panose="020B0604020202020204" pitchFamily="34" charset="0"/>
              <a:buChar char="•"/>
            </a:pPr>
            <a:r>
              <a:rPr lang="en-US" dirty="0"/>
              <a:t>Parking lots are considered private property, and thus, are not amenable to regular deductions on the Skills Test</a:t>
            </a:r>
          </a:p>
          <a:p>
            <a:pPr marL="400050" lvl="1" indent="-285750">
              <a:lnSpc>
                <a:spcPct val="90000"/>
              </a:lnSpc>
              <a:buFont typeface="Arial" panose="020B0604020202020204" pitchFamily="34" charset="0"/>
              <a:buChar char="•"/>
            </a:pPr>
            <a:endParaRPr lang="en-US" dirty="0"/>
          </a:p>
          <a:p>
            <a:pPr marL="400050" lvl="1" indent="-285750">
              <a:lnSpc>
                <a:spcPct val="90000"/>
              </a:lnSpc>
              <a:buFont typeface="Arial" panose="020B0604020202020204" pitchFamily="34" charset="0"/>
              <a:buChar char="•"/>
            </a:pPr>
            <a:r>
              <a:rPr lang="en-US" dirty="0"/>
              <a:t>Dangerous Actions </a:t>
            </a:r>
            <a:r>
              <a:rPr lang="en-US" b="1" dirty="0"/>
              <a:t>(DA) </a:t>
            </a:r>
            <a:r>
              <a:rPr lang="en-US" dirty="0"/>
              <a:t>and Accidents </a:t>
            </a:r>
            <a:r>
              <a:rPr lang="en-US" b="1" dirty="0"/>
              <a:t>(ACC) </a:t>
            </a:r>
            <a:r>
              <a:rPr lang="en-US" dirty="0"/>
              <a:t>are scored if they occur in a parking lot </a:t>
            </a:r>
          </a:p>
          <a:p>
            <a:pPr marL="400050" lvl="1" indent="-285750">
              <a:lnSpc>
                <a:spcPct val="90000"/>
              </a:lnSpc>
              <a:buFont typeface="Arial" panose="020B0604020202020204" pitchFamily="34" charset="0"/>
              <a:buChar char="•"/>
            </a:pPr>
            <a:endParaRPr lang="en-US" dirty="0"/>
          </a:p>
          <a:p>
            <a:pPr marL="400050" lvl="1" indent="-285750">
              <a:lnSpc>
                <a:spcPct val="90000"/>
              </a:lnSpc>
              <a:buFont typeface="Arial" panose="020B0604020202020204" pitchFamily="34" charset="0"/>
              <a:buChar char="•"/>
            </a:pPr>
            <a:r>
              <a:rPr lang="en-US" dirty="0"/>
              <a:t>If a customer fails to stop for a stop sign located in a parking lot, score </a:t>
            </a:r>
            <a:r>
              <a:rPr lang="en-US" b="1" dirty="0"/>
              <a:t>ATTN</a:t>
            </a:r>
            <a:r>
              <a:rPr lang="en-US" dirty="0"/>
              <a:t> in General Driving Performance. Stop lines and other markings are not scorable</a:t>
            </a:r>
          </a:p>
          <a:p>
            <a:pPr marL="400050" lvl="1" indent="-285750">
              <a:lnSpc>
                <a:spcPct val="90000"/>
              </a:lnSpc>
              <a:buFont typeface="Arial" panose="020B0604020202020204" pitchFamily="34" charset="0"/>
              <a:buChar char="•"/>
            </a:pPr>
            <a:endParaRPr lang="en-US" dirty="0"/>
          </a:p>
          <a:p>
            <a:pPr marL="400050" lvl="1" indent="-285750">
              <a:lnSpc>
                <a:spcPct val="90000"/>
              </a:lnSpc>
              <a:buFont typeface="Arial" panose="020B0604020202020204" pitchFamily="34" charset="0"/>
              <a:buChar char="•"/>
            </a:pPr>
            <a:r>
              <a:rPr lang="en-US" dirty="0"/>
              <a:t>If the parallel park maneuver is conducted in the school parking lot (only done with four delineators or traffic stanchions) then score under that section</a:t>
            </a:r>
          </a:p>
          <a:p>
            <a:pPr lvl="0"/>
            <a:endParaRPr lang="en-US" dirty="0"/>
          </a:p>
          <a:p>
            <a:pPr lvl="1"/>
            <a:r>
              <a:rPr lang="en-US" b="1" i="1" dirty="0"/>
              <a:t>NOTE: </a:t>
            </a:r>
            <a:r>
              <a:rPr lang="en-US" i="1" dirty="0"/>
              <a:t>If the applicant leaves their parking brake on while attempting to leave the parking lot, do not score, but do advise the applicant so they do not cause damage to their vehicle.</a:t>
            </a:r>
          </a:p>
          <a:p>
            <a:pPr marL="400050" lvl="1" indent="-285750">
              <a:lnSpc>
                <a:spcPct val="90000"/>
              </a:lnSpc>
              <a:buFont typeface="Wingdings" pitchFamily="2" charset="2"/>
              <a:buChar char="§"/>
            </a:pPr>
            <a:endParaRPr lang="en-US" sz="1500" i="1" dirty="0">
              <a:solidFill>
                <a:prstClr val="black"/>
              </a:solidFill>
              <a:latin typeface="Times New Roman"/>
            </a:endParaRPr>
          </a:p>
          <a:p>
            <a:pPr marL="400050" lvl="1" indent="-285750">
              <a:lnSpc>
                <a:spcPct val="90000"/>
              </a:lnSpc>
              <a:buFont typeface="Wingdings" pitchFamily="2" charset="2"/>
              <a:buChar char="§"/>
            </a:pPr>
            <a:endParaRPr lang="en-US" sz="1600" dirty="0">
              <a:solidFill>
                <a:prstClr val="black"/>
              </a:solidFill>
              <a:latin typeface="Times New Roman"/>
            </a:endParaRPr>
          </a:p>
          <a:p>
            <a:pPr marL="114300" lvl="1">
              <a:lnSpc>
                <a:spcPct val="90000"/>
              </a:lnSpc>
            </a:pPr>
            <a:endParaRPr lang="en-US" sz="1600" dirty="0">
              <a:solidFill>
                <a:prstClr val="black"/>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5A22-1D96-451C-8643-E8E543A6280C}"/>
              </a:ext>
            </a:extLst>
          </p:cNvPr>
          <p:cNvSpPr>
            <a:spLocks noGrp="1"/>
          </p:cNvSpPr>
          <p:nvPr>
            <p:ph type="title"/>
          </p:nvPr>
        </p:nvSpPr>
        <p:spPr>
          <a:xfrm>
            <a:off x="1393638" y="375225"/>
            <a:ext cx="9404723" cy="1400530"/>
          </a:xfrm>
        </p:spPr>
        <p:txBody>
          <a:bodyPr/>
          <a:lstStyle/>
          <a:p>
            <a:r>
              <a:rPr lang="en-US" dirty="0"/>
              <a:t>Pedestrians</a:t>
            </a:r>
          </a:p>
        </p:txBody>
      </p:sp>
      <p:sp>
        <p:nvSpPr>
          <p:cNvPr id="3" name="Content Placeholder 2">
            <a:extLst>
              <a:ext uri="{FF2B5EF4-FFF2-40B4-BE49-F238E27FC236}">
                <a16:creationId xmlns:a16="http://schemas.microsoft.com/office/drawing/2014/main" id="{2CFC8C5A-53B8-4EA5-A922-6C16A5CFE7CF}"/>
              </a:ext>
            </a:extLst>
          </p:cNvPr>
          <p:cNvSpPr>
            <a:spLocks noGrp="1"/>
          </p:cNvSpPr>
          <p:nvPr>
            <p:ph idx="1"/>
          </p:nvPr>
        </p:nvSpPr>
        <p:spPr>
          <a:xfrm>
            <a:off x="1611196" y="1542083"/>
            <a:ext cx="8969605" cy="4265160"/>
          </a:xfrm>
        </p:spPr>
        <p:txBody>
          <a:bodyPr>
            <a:normAutofit lnSpcReduction="10000"/>
          </a:bodyPr>
          <a:lstStyle/>
          <a:p>
            <a:pPr marL="0" marR="0" indent="0">
              <a:spcBef>
                <a:spcPts val="0"/>
              </a:spcBef>
              <a:spcAft>
                <a:spcPts val="0"/>
              </a:spcAft>
              <a:buNone/>
            </a:pPr>
            <a:r>
              <a:rPr lang="en-US" sz="1900" dirty="0">
                <a:effectLst/>
                <a:ea typeface="Calibri" panose="020F0502020204030204" pitchFamily="34" charset="0"/>
              </a:rPr>
              <a:t>For pedestrians, if you went around a pedestrian because it was reasonable, legal, and necessary you would not score it. If you are not sure a defined error occurred, then do not score it. Some scoring possibilities include: </a:t>
            </a:r>
          </a:p>
          <a:p>
            <a:pPr marL="0" marR="0" indent="0">
              <a:spcBef>
                <a:spcPts val="0"/>
              </a:spcBef>
              <a:spcAft>
                <a:spcPts val="0"/>
              </a:spcAft>
              <a:buNone/>
            </a:pPr>
            <a:endParaRPr lang="en-US" sz="19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If the applicant makes contact with a pedestrian, then that is scored ACC, or they jump out of the way then score DA. </a:t>
            </a:r>
          </a:p>
          <a:p>
            <a:pPr marL="342900" marR="0" lvl="0" indent="-342900">
              <a:spcBef>
                <a:spcPts val="0"/>
              </a:spcBef>
              <a:spcAft>
                <a:spcPts val="0"/>
              </a:spcAft>
              <a:buFont typeface="Symbol" panose="05050102010706020507" pitchFamily="18" charset="2"/>
              <a:buChar char=""/>
            </a:pPr>
            <a:endParaRPr lang="en-US" sz="19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If a pedestrian steps off into a mid-road (non-intersection) crosswalk and instead of stop, the applicant goes around the pedestrian, scored as a deduction (ROW). </a:t>
            </a:r>
          </a:p>
          <a:p>
            <a:pPr marL="342900" marR="0" lvl="0" indent="-342900">
              <a:spcBef>
                <a:spcPts val="0"/>
              </a:spcBef>
              <a:spcAft>
                <a:spcPts val="0"/>
              </a:spcAft>
              <a:buFont typeface="Symbol" panose="05050102010706020507" pitchFamily="18" charset="2"/>
              <a:buChar char=""/>
            </a:pPr>
            <a:endParaRPr lang="en-US" sz="19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effectLst/>
                <a:ea typeface="Calibri" panose="020F0502020204030204" pitchFamily="34" charset="0"/>
              </a:rPr>
              <a:t>At intersections, drivers must stop if a pedestrian or bicyclist is in their half of the roadway. Drivers must also stop if a pedestrian or bicyclist is within one lane of their half of the roadway. Once the pedestrian or bicyclist is beyond one lane of their half of the roadway, drivers may go (See Washington Driver Guide). If the applicant ignores these rules and the pedestrian did not jump out of the way (i.e. DA), this is scored as a deduction (ROW). </a:t>
            </a:r>
          </a:p>
          <a:p>
            <a:endParaRPr lang="en-US" dirty="0"/>
          </a:p>
        </p:txBody>
      </p:sp>
    </p:spTree>
    <p:extLst>
      <p:ext uri="{BB962C8B-B14F-4D97-AF65-F5344CB8AC3E}">
        <p14:creationId xmlns:p14="http://schemas.microsoft.com/office/powerpoint/2010/main" val="16468326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0B4-9E63-4645-A33E-E5929471500B}"/>
              </a:ext>
            </a:extLst>
          </p:cNvPr>
          <p:cNvSpPr>
            <a:spLocks noGrp="1"/>
          </p:cNvSpPr>
          <p:nvPr>
            <p:ph type="title"/>
          </p:nvPr>
        </p:nvSpPr>
        <p:spPr/>
        <p:txBody>
          <a:bodyPr/>
          <a:lstStyle/>
          <a:p>
            <a:r>
              <a:rPr lang="en-US" dirty="0"/>
              <a:t>Flashing Yellow Lights</a:t>
            </a:r>
          </a:p>
        </p:txBody>
      </p:sp>
      <p:sp>
        <p:nvSpPr>
          <p:cNvPr id="3" name="Content Placeholder 2">
            <a:extLst>
              <a:ext uri="{FF2B5EF4-FFF2-40B4-BE49-F238E27FC236}">
                <a16:creationId xmlns:a16="http://schemas.microsoft.com/office/drawing/2014/main" id="{ABE59B67-4705-4814-A8CC-00E367B635FF}"/>
              </a:ext>
            </a:extLst>
          </p:cNvPr>
          <p:cNvSpPr>
            <a:spLocks noGrp="1"/>
          </p:cNvSpPr>
          <p:nvPr>
            <p:ph idx="1"/>
          </p:nvPr>
        </p:nvSpPr>
        <p:spPr/>
        <p:txBody>
          <a:bodyPr/>
          <a:lstStyle/>
          <a:p>
            <a:pPr marL="0" marR="0" indent="0">
              <a:spcBef>
                <a:spcPts val="0"/>
              </a:spcBef>
              <a:spcAft>
                <a:spcPts val="0"/>
              </a:spcAft>
              <a:buNone/>
            </a:pPr>
            <a:r>
              <a:rPr lang="en-US" sz="1800" dirty="0">
                <a:effectLst/>
                <a:ea typeface="Calibri" panose="020F0502020204030204" pitchFamily="34" charset="0"/>
              </a:rPr>
              <a:t>For Yellow flashing lights, the Washington Drivers Guide states a flashing yellow traffic light means slow down and proceed with caution. A flashing yellow arrow means left turns are allowed, but you must yield to oncoming traffic including bicyclists and pedestrians. Some scoring possibilities include: </a:t>
            </a:r>
          </a:p>
          <a:p>
            <a:pPr marL="342900" marR="0" lvl="0" indent="-342900">
              <a:spcBef>
                <a:spcPts val="0"/>
              </a:spcBef>
              <a:spcAft>
                <a:spcPts val="0"/>
              </a:spcAft>
              <a:buFont typeface="Symbol" panose="05050102010706020507" pitchFamily="18" charset="2"/>
              <a:buChar char=""/>
            </a:pPr>
            <a:endParaRPr lang="en-US"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bg2">
                    <a:lumMod val="50000"/>
                  </a:schemeClr>
                </a:solidFill>
                <a:effectLst/>
                <a:ea typeface="Calibri" panose="020F0502020204030204" pitchFamily="34" charset="0"/>
              </a:rPr>
              <a:t>FTC scoring applies to yellow lights when nothing else is happening, and the applicant fails to slow down and proceed with caution. </a:t>
            </a:r>
          </a:p>
          <a:p>
            <a:pPr marL="342900" marR="0" lvl="0" indent="-342900">
              <a:spcBef>
                <a:spcPts val="0"/>
              </a:spcBef>
              <a:spcAft>
                <a:spcPts val="0"/>
              </a:spcAft>
              <a:buFont typeface="Symbol" panose="05050102010706020507" pitchFamily="18" charset="2"/>
              <a:buChar char=""/>
            </a:pPr>
            <a:endParaRPr lang="en-US" sz="1800" dirty="0">
              <a:solidFill>
                <a:schemeClr val="bg2">
                  <a:lumMod val="50000"/>
                </a:schemeClr>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bg2">
                    <a:lumMod val="50000"/>
                  </a:schemeClr>
                </a:solidFill>
                <a:effectLst/>
                <a:ea typeface="Calibri" panose="020F0502020204030204" pitchFamily="34" charset="0"/>
              </a:rPr>
              <a:t>ROW is scored instead when a failure to yield occurs. </a:t>
            </a:r>
          </a:p>
          <a:p>
            <a:pPr marL="342900" marR="0" lvl="0" indent="-342900">
              <a:spcBef>
                <a:spcPts val="0"/>
              </a:spcBef>
              <a:spcAft>
                <a:spcPts val="0"/>
              </a:spcAft>
              <a:buFont typeface="Symbol" panose="05050102010706020507" pitchFamily="18" charset="2"/>
              <a:buChar char=""/>
            </a:pPr>
            <a:endParaRPr lang="en-US" sz="1800" dirty="0">
              <a:solidFill>
                <a:schemeClr val="bg2">
                  <a:lumMod val="50000"/>
                </a:schemeClr>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bg2">
                    <a:lumMod val="50000"/>
                  </a:schemeClr>
                </a:solidFill>
                <a:effectLst/>
                <a:ea typeface="Calibri" panose="020F0502020204030204" pitchFamily="34" charset="0"/>
              </a:rPr>
              <a:t>If evasive action had to be taken by a pedestrian or other motorist, or the examiner took control score as a DA. Be sure to describe the collision avoided, the action taken to avoid it, and the location where it happened. </a:t>
            </a:r>
          </a:p>
          <a:p>
            <a:endParaRPr lang="en-US" dirty="0"/>
          </a:p>
        </p:txBody>
      </p:sp>
    </p:spTree>
    <p:extLst>
      <p:ext uri="{BB962C8B-B14F-4D97-AF65-F5344CB8AC3E}">
        <p14:creationId xmlns:p14="http://schemas.microsoft.com/office/powerpoint/2010/main" val="19046357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B411-B1A5-4797-81C9-E7290206D027}"/>
              </a:ext>
            </a:extLst>
          </p:cNvPr>
          <p:cNvSpPr>
            <a:spLocks noGrp="1"/>
          </p:cNvSpPr>
          <p:nvPr>
            <p:ph type="title"/>
          </p:nvPr>
        </p:nvSpPr>
        <p:spPr/>
        <p:txBody>
          <a:bodyPr/>
          <a:lstStyle/>
          <a:p>
            <a:r>
              <a:rPr lang="en-US" dirty="0"/>
              <a:t>Completing the Test</a:t>
            </a:r>
          </a:p>
        </p:txBody>
      </p:sp>
      <p:sp>
        <p:nvSpPr>
          <p:cNvPr id="3" name="Content Placeholder 2">
            <a:extLst>
              <a:ext uri="{FF2B5EF4-FFF2-40B4-BE49-F238E27FC236}">
                <a16:creationId xmlns:a16="http://schemas.microsoft.com/office/drawing/2014/main" id="{1C8EACC1-EDB8-4E27-A45E-944BFFEE7BE5}"/>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 final process for the skills exam is completing the skills exam score sheet, informing the applicant of their results and submitting the results into the License Express for Business website.</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Completing the score sheet and informing the applicant of the test results only occurs after returning to the school, the applicant has turned off the vehicle ignition, and you have unbuckled your seat belt.</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The applicant is not licensed to drive until the results are submitted to DOL and the driver license is issued. The exam records are a part of the official record. Their preservation and accuracy are very important.</a:t>
            </a:r>
          </a:p>
          <a:p>
            <a:endParaRPr lang="en-US" dirty="0"/>
          </a:p>
        </p:txBody>
      </p:sp>
    </p:spTree>
    <p:extLst>
      <p:ext uri="{BB962C8B-B14F-4D97-AF65-F5344CB8AC3E}">
        <p14:creationId xmlns:p14="http://schemas.microsoft.com/office/powerpoint/2010/main" val="2464354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C240-17CE-4522-9CD1-AE5CCF27EDA4}"/>
              </a:ext>
            </a:extLst>
          </p:cNvPr>
          <p:cNvSpPr>
            <a:spLocks noGrp="1"/>
          </p:cNvSpPr>
          <p:nvPr>
            <p:ph type="title"/>
          </p:nvPr>
        </p:nvSpPr>
        <p:spPr/>
        <p:txBody>
          <a:bodyPr/>
          <a:lstStyle/>
          <a:p>
            <a:r>
              <a:rPr lang="en-US" dirty="0"/>
              <a:t>Completing the Test </a:t>
            </a:r>
          </a:p>
        </p:txBody>
      </p:sp>
      <p:sp>
        <p:nvSpPr>
          <p:cNvPr id="3" name="Content Placeholder 2">
            <a:extLst>
              <a:ext uri="{FF2B5EF4-FFF2-40B4-BE49-F238E27FC236}">
                <a16:creationId xmlns:a16="http://schemas.microsoft.com/office/drawing/2014/main" id="{B73A3591-014B-4ADB-933A-9FEE0724B59A}"/>
              </a:ext>
            </a:extLst>
          </p:cNvPr>
          <p:cNvSpPr>
            <a:spLocks noGrp="1"/>
          </p:cNvSpPr>
          <p:nvPr>
            <p:ph idx="1"/>
          </p:nvPr>
        </p:nvSpPr>
        <p:spPr/>
        <p:txBody>
          <a:bodyPr>
            <a:normAutofit/>
          </a:bodyPr>
          <a:lstStyle/>
          <a:p>
            <a:r>
              <a:rPr lang="en-US" sz="1800" dirty="0">
                <a:effectLst/>
                <a:ea typeface="Calibri" panose="020F0502020204030204" pitchFamily="34" charset="0"/>
                <a:cs typeface="Times New Roman" panose="02020603050405020304" pitchFamily="18" charset="0"/>
              </a:rPr>
              <a:t>The manner in which applicants are advised of skills exam results is important and can provide useful information for the applicant that may help improve their driving. Informing applicants of their skills exam results should happen whether the applicant qualifies or not. </a:t>
            </a:r>
            <a:endParaRPr lang="en-US" sz="1800" dirty="0">
              <a:ea typeface="Calibri" panose="020F0502020204030204" pitchFamily="34" charset="0"/>
              <a:cs typeface="Times New Roman" panose="02020603050405020304" pitchFamily="18" charset="0"/>
            </a:endParaRPr>
          </a:p>
          <a:p>
            <a:endParaRPr lang="en-US" sz="1800" dirty="0">
              <a:effectLst/>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At the end of the skills exam, examiners will correctly total the skills exam score, or list the immediately disqualifying event, at the bottom of the skills exam score sheet.</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Regardless of the outcome, advise the applicant of the skills exam result prior to explaining errors. Use the wording “you qualified” or “you disqualified” not “you passed” or “you failed”.</a:t>
            </a:r>
          </a:p>
          <a:p>
            <a:endParaRPr lang="en-US" dirty="0"/>
          </a:p>
        </p:txBody>
      </p:sp>
    </p:spTree>
    <p:extLst>
      <p:ext uri="{BB962C8B-B14F-4D97-AF65-F5344CB8AC3E}">
        <p14:creationId xmlns:p14="http://schemas.microsoft.com/office/powerpoint/2010/main" val="35246811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3CEC-50A7-4370-AB3F-17971C30BA6F}"/>
              </a:ext>
            </a:extLst>
          </p:cNvPr>
          <p:cNvSpPr>
            <a:spLocks noGrp="1"/>
          </p:cNvSpPr>
          <p:nvPr>
            <p:ph type="title"/>
          </p:nvPr>
        </p:nvSpPr>
        <p:spPr/>
        <p:txBody>
          <a:bodyPr/>
          <a:lstStyle/>
          <a:p>
            <a:r>
              <a:rPr lang="en-US" dirty="0"/>
              <a:t>Explaining Results</a:t>
            </a:r>
          </a:p>
        </p:txBody>
      </p:sp>
      <p:sp>
        <p:nvSpPr>
          <p:cNvPr id="3" name="Content Placeholder 2">
            <a:extLst>
              <a:ext uri="{FF2B5EF4-FFF2-40B4-BE49-F238E27FC236}">
                <a16:creationId xmlns:a16="http://schemas.microsoft.com/office/drawing/2014/main" id="{F45A76F5-9783-4EB6-97C3-B72876232D50}"/>
              </a:ext>
            </a:extLst>
          </p:cNvPr>
          <p:cNvSpPr>
            <a:spLocks noGrp="1"/>
          </p:cNvSpPr>
          <p:nvPr>
            <p:ph idx="1"/>
          </p:nvPr>
        </p:nvSpPr>
        <p:spPr>
          <a:xfrm>
            <a:off x="1103312" y="1379349"/>
            <a:ext cx="8947522" cy="4845960"/>
          </a:xfrm>
        </p:spPr>
        <p:txBody>
          <a:bodyPr>
            <a:normAutofit fontScale="92500" lnSpcReduction="10000"/>
          </a:bodyPr>
          <a:lstStyle/>
          <a:p>
            <a:pPr marL="0" marR="0" lvl="0" indent="0">
              <a:lnSpc>
                <a:spcPct val="107000"/>
              </a:lnSpc>
              <a:spcBef>
                <a:spcPts val="0"/>
              </a:spcBef>
              <a:spcAft>
                <a:spcPts val="0"/>
              </a:spcAft>
              <a:buNone/>
            </a:pPr>
            <a:r>
              <a:rPr lang="en-US" sz="1600" b="1" dirty="0">
                <a:effectLst/>
                <a:ea typeface="Calibri" panose="020F0502020204030204" pitchFamily="34" charset="0"/>
                <a:cs typeface="Times New Roman" panose="02020603050405020304" pitchFamily="18" charset="0"/>
              </a:rPr>
              <a:t>Explain each error recorded on the score sheet:</a:t>
            </a:r>
          </a:p>
          <a:p>
            <a:pPr marR="0" lvl="1">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Do not tell the applicant how to drive or assume the position of an instructor. Merely point out their errors. Do not discuss errors outside the definitions outlined in this manual. By specifically telling the applicant what errors were made, you are making them aware of areas to improve on.</a:t>
            </a:r>
          </a:p>
          <a:p>
            <a:pPr marR="0" lvl="1">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Explaining the errors should be brief and quick (i.e. limited to the reason for the deduction being scored for each error made). Keep your responses limited to the type of deduction made or reason for disqualification (describing the location where the errors occurred along the route). </a:t>
            </a:r>
            <a:r>
              <a:rPr lang="en-US" sz="1600" b="1" dirty="0">
                <a:effectLst/>
                <a:ea typeface="Calibri" panose="020F0502020204030204" pitchFamily="34" charset="0"/>
                <a:cs typeface="Times New Roman" panose="02020603050405020304" pitchFamily="18" charset="0"/>
              </a:rPr>
              <a:t>If the applicant disqualifies, explain the reason why (e.g. accumulation of errors, violation, etc.). Never use the terminology “I have failed you” or other personal statements:</a:t>
            </a:r>
          </a:p>
          <a:p>
            <a:pPr marR="0" lvl="1">
              <a:lnSpc>
                <a:spcPct val="107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marR="0" lvl="1">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Try to convey to the applicant the idea that they were the person taking the examination. Explain the errors were theirs and that you are merely an impartial observer.</a:t>
            </a:r>
          </a:p>
          <a:p>
            <a:pPr marR="0" lvl="1">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Avoid personal references in advising the applicant of exam results. This reduces arguments being made by the applicant and puts the focus on their performance as the reason for disqualification. </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20365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C385-D44F-458E-AD4F-5F3001046F47}"/>
              </a:ext>
            </a:extLst>
          </p:cNvPr>
          <p:cNvSpPr>
            <a:spLocks noGrp="1"/>
          </p:cNvSpPr>
          <p:nvPr>
            <p:ph type="title"/>
          </p:nvPr>
        </p:nvSpPr>
        <p:spPr/>
        <p:txBody>
          <a:bodyPr/>
          <a:lstStyle/>
          <a:p>
            <a:r>
              <a:rPr lang="en-US" dirty="0"/>
              <a:t>Explaining Results </a:t>
            </a:r>
          </a:p>
        </p:txBody>
      </p:sp>
      <p:sp>
        <p:nvSpPr>
          <p:cNvPr id="3" name="Content Placeholder 2">
            <a:extLst>
              <a:ext uri="{FF2B5EF4-FFF2-40B4-BE49-F238E27FC236}">
                <a16:creationId xmlns:a16="http://schemas.microsoft.com/office/drawing/2014/main" id="{7176561A-DDBD-42F8-B6BA-35FB6AFE226F}"/>
              </a:ext>
            </a:extLst>
          </p:cNvPr>
          <p:cNvSpPr>
            <a:spLocks noGrp="1"/>
          </p:cNvSpPr>
          <p:nvPr>
            <p:ph idx="1"/>
          </p:nvPr>
        </p:nvSpPr>
        <p:spPr/>
        <p:txBody>
          <a:bodyPr/>
          <a:lstStyle/>
          <a:p>
            <a:pPr marL="0" indent="0">
              <a:lnSpc>
                <a:spcPct val="107000"/>
              </a:lnSpc>
              <a:spcBef>
                <a:spcPts val="0"/>
              </a:spcBef>
              <a:buNone/>
            </a:pPr>
            <a:r>
              <a:rPr lang="en-US" sz="1800" b="1" dirty="0">
                <a:effectLst/>
                <a:ea typeface="Calibri" panose="020F0502020204030204" pitchFamily="34" charset="0"/>
                <a:cs typeface="Times New Roman" panose="02020603050405020304" pitchFamily="18" charset="0"/>
              </a:rPr>
              <a:t>Give the applicant a full and complete copy of the skills exam score sheet. Retain the original skills exam score sheet in the school records</a:t>
            </a:r>
          </a:p>
          <a:p>
            <a:pPr marL="0" indent="0">
              <a:lnSpc>
                <a:spcPct val="107000"/>
              </a:lnSpc>
              <a:spcBef>
                <a:spcPts val="0"/>
              </a:spcBef>
              <a:buNone/>
            </a:pPr>
            <a:endParaRPr lang="en-US" sz="1800" b="1"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dirty="0">
                <a:effectLst/>
                <a:ea typeface="Calibri" panose="020F0502020204030204" pitchFamily="34" charset="0"/>
                <a:cs typeface="Times New Roman" panose="02020603050405020304" pitchFamily="18" charset="0"/>
              </a:rPr>
              <a:t>Advise the applicant of the next step in the procedure:</a:t>
            </a:r>
          </a:p>
          <a:p>
            <a:pPr marR="0" lvl="2">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If qualified, tell the applicant where they can go for issuance of their license</a:t>
            </a:r>
          </a:p>
          <a:p>
            <a:pPr marR="0" lvl="2">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Explain that scores will be entered within 24 hours</a:t>
            </a:r>
          </a:p>
          <a:p>
            <a:pPr marR="0" lvl="2">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Explain that skills exam scores will be valid for one year</a:t>
            </a:r>
          </a:p>
          <a:p>
            <a:pPr marR="0" lvl="2">
              <a:lnSpc>
                <a:spcPct val="107000"/>
              </a:lnSpc>
              <a:spcBef>
                <a:spcPts val="0"/>
              </a:spcBef>
              <a:spcAft>
                <a:spcPts val="800"/>
              </a:spcAft>
            </a:pPr>
            <a:endParaRPr lang="en-US" sz="1800" dirty="0">
              <a:effectLst/>
              <a:ea typeface="Calibri" panose="020F0502020204030204" pitchFamily="34" charset="0"/>
              <a:cs typeface="Times New Roman" panose="02020603050405020304" pitchFamily="18" charset="0"/>
            </a:endParaRPr>
          </a:p>
          <a:p>
            <a:pPr marR="0" lvl="2">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If disqualified, advise the applicant they may schedule another exam at their convenience</a:t>
            </a:r>
          </a:p>
          <a:p>
            <a:endParaRPr lang="en-US" dirty="0"/>
          </a:p>
        </p:txBody>
      </p:sp>
    </p:spTree>
    <p:extLst>
      <p:ext uri="{BB962C8B-B14F-4D97-AF65-F5344CB8AC3E}">
        <p14:creationId xmlns:p14="http://schemas.microsoft.com/office/powerpoint/2010/main" val="23930369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73A8-DDA8-473F-A63E-9A6B9B9B3A3F}"/>
              </a:ext>
            </a:extLst>
          </p:cNvPr>
          <p:cNvSpPr>
            <a:spLocks noGrp="1"/>
          </p:cNvSpPr>
          <p:nvPr>
            <p:ph type="title"/>
          </p:nvPr>
        </p:nvSpPr>
        <p:spPr/>
        <p:txBody>
          <a:bodyPr/>
          <a:lstStyle/>
          <a:p>
            <a:r>
              <a:rPr lang="en-US" sz="4400" dirty="0"/>
              <a:t>Training Guidelines</a:t>
            </a:r>
          </a:p>
        </p:txBody>
      </p:sp>
      <p:sp>
        <p:nvSpPr>
          <p:cNvPr id="3" name="Content Placeholder 2">
            <a:extLst>
              <a:ext uri="{FF2B5EF4-FFF2-40B4-BE49-F238E27FC236}">
                <a16:creationId xmlns:a16="http://schemas.microsoft.com/office/drawing/2014/main" id="{40AC72B3-62EC-4FE5-8AFF-B9FAB36572CE}"/>
              </a:ext>
            </a:extLst>
          </p:cNvPr>
          <p:cNvSpPr>
            <a:spLocks noGrp="1"/>
          </p:cNvSpPr>
          <p:nvPr>
            <p:ph idx="1"/>
          </p:nvPr>
        </p:nvSpPr>
        <p:spPr>
          <a:xfrm>
            <a:off x="646111" y="1570780"/>
            <a:ext cx="8946541" cy="4195481"/>
          </a:xfrm>
        </p:spPr>
        <p:txBody>
          <a:bodyPr>
            <a:normAutofit/>
          </a:bodyPr>
          <a:lstStyle/>
          <a:p>
            <a:pPr marL="0" indent="0">
              <a:buNone/>
            </a:pPr>
            <a:r>
              <a:rPr lang="en-US" sz="1600" b="1" dirty="0">
                <a:solidFill>
                  <a:schemeClr val="tx1"/>
                </a:solidFill>
              </a:rPr>
              <a:t>Specific Training Guidelines</a:t>
            </a:r>
          </a:p>
          <a:p>
            <a:pPr lvl="1"/>
            <a:r>
              <a:rPr lang="en-US" sz="1600" dirty="0">
                <a:solidFill>
                  <a:schemeClr val="tx1"/>
                </a:solidFill>
              </a:rPr>
              <a:t>Complete training within 3 days</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Training has to be given in subsequent or adjacent days</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No late enrollees or partial credit</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Must complete all components of training in set time</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Send DOL – DTS Program all training documentation</a:t>
            </a:r>
          </a:p>
          <a:p>
            <a:endParaRPr lang="en-US" dirty="0"/>
          </a:p>
        </p:txBody>
      </p:sp>
    </p:spTree>
    <p:extLst>
      <p:ext uri="{BB962C8B-B14F-4D97-AF65-F5344CB8AC3E}">
        <p14:creationId xmlns:p14="http://schemas.microsoft.com/office/powerpoint/2010/main" val="2037263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432D-1222-4BFA-821D-9CD69466A370}"/>
              </a:ext>
            </a:extLst>
          </p:cNvPr>
          <p:cNvSpPr>
            <a:spLocks noGrp="1"/>
          </p:cNvSpPr>
          <p:nvPr>
            <p:ph type="title"/>
          </p:nvPr>
        </p:nvSpPr>
        <p:spPr/>
        <p:txBody>
          <a:bodyPr/>
          <a:lstStyle/>
          <a:p>
            <a:r>
              <a:rPr lang="en-US" dirty="0"/>
              <a:t>License Express Business</a:t>
            </a:r>
          </a:p>
        </p:txBody>
      </p:sp>
      <p:sp>
        <p:nvSpPr>
          <p:cNvPr id="3" name="Content Placeholder 2">
            <a:extLst>
              <a:ext uri="{FF2B5EF4-FFF2-40B4-BE49-F238E27FC236}">
                <a16:creationId xmlns:a16="http://schemas.microsoft.com/office/drawing/2014/main" id="{0CDC1009-A11F-42CE-8CD0-5C5511BB9F93}"/>
              </a:ext>
            </a:extLst>
          </p:cNvPr>
          <p:cNvSpPr>
            <a:spLocks noGrp="1"/>
          </p:cNvSpPr>
          <p:nvPr>
            <p:ph idx="1"/>
          </p:nvPr>
        </p:nvSpPr>
        <p:spPr/>
        <p:txBody>
          <a:bodyPr/>
          <a:lstStyle/>
          <a:p>
            <a:pPr marL="457200" marR="0" lvl="1" indent="0">
              <a:lnSpc>
                <a:spcPct val="107000"/>
              </a:lnSpc>
              <a:spcBef>
                <a:spcPts val="0"/>
              </a:spcBef>
              <a:spcAft>
                <a:spcPts val="0"/>
              </a:spcAft>
              <a:buNone/>
            </a:pPr>
            <a:r>
              <a:rPr lang="en-US" sz="1800" b="1" dirty="0">
                <a:solidFill>
                  <a:schemeClr val="tx1"/>
                </a:solidFill>
                <a:effectLst/>
                <a:ea typeface="Calibri" panose="020F0502020204030204" pitchFamily="34" charset="0"/>
                <a:cs typeface="Times New Roman" panose="02020603050405020304" pitchFamily="18" charset="0"/>
              </a:rPr>
              <a:t>Ensure skills exam scores are accurately entered into the License Express for Business website within </a:t>
            </a:r>
            <a:r>
              <a:rPr lang="en-US" sz="1800" b="1" i="1" dirty="0">
                <a:solidFill>
                  <a:schemeClr val="tx1"/>
                </a:solidFill>
                <a:effectLst/>
                <a:ea typeface="Calibri" panose="020F0502020204030204" pitchFamily="34" charset="0"/>
                <a:cs typeface="Times New Roman" panose="02020603050405020304" pitchFamily="18" charset="0"/>
              </a:rPr>
              <a:t>24 hours</a:t>
            </a:r>
            <a:r>
              <a:rPr lang="en-US" sz="1800" b="1" dirty="0">
                <a:solidFill>
                  <a:schemeClr val="tx1"/>
                </a:solidFill>
                <a:effectLst/>
                <a:ea typeface="Calibri" panose="020F0502020204030204" pitchFamily="34" charset="0"/>
                <a:cs typeface="Times New Roman" panose="02020603050405020304" pitchFamily="18" charset="0"/>
              </a:rPr>
              <a:t>. When possible, disqualifying scores should be entered immediately. Be sure you have updated the correct applicant record.</a:t>
            </a:r>
          </a:p>
          <a:p>
            <a:pPr marL="0" marR="0" indent="0">
              <a:lnSpc>
                <a:spcPct val="107000"/>
              </a:lnSpc>
              <a:spcBef>
                <a:spcPts val="0"/>
              </a:spcBef>
              <a:spcAft>
                <a:spcPts val="800"/>
              </a:spcAft>
              <a:buNone/>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97616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0" y="381000"/>
            <a:ext cx="76962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mj-lt"/>
                <a:ea typeface="+mn-ea"/>
                <a:cs typeface="+mn-cs"/>
              </a:rPr>
              <a:t>WHERE TO FIND THESE FORMS</a:t>
            </a:r>
          </a:p>
        </p:txBody>
      </p:sp>
      <p:sp>
        <p:nvSpPr>
          <p:cNvPr id="6" name="TextBox 5"/>
          <p:cNvSpPr txBox="1"/>
          <p:nvPr/>
        </p:nvSpPr>
        <p:spPr>
          <a:xfrm>
            <a:off x="2077375" y="3204101"/>
            <a:ext cx="7696200" cy="830997"/>
          </a:xfrm>
          <a:prstGeom prst="rect">
            <a:avLst/>
          </a:prstGeom>
          <a:noFill/>
        </p:spPr>
        <p:txBody>
          <a:bodyPr wrap="square" rtlCol="0">
            <a:spAutoFit/>
          </a:bodyPr>
          <a:lstStyle/>
          <a:p>
            <a:r>
              <a:rPr lang="en-US" sz="2400" dirty="0">
                <a:solidFill>
                  <a:prstClr val="black"/>
                </a:solidFill>
                <a:latin typeface="+mj-lt"/>
                <a:hlinkClick r:id="rId2"/>
              </a:rPr>
              <a:t>http://www.dol.wa.gov/business/drivertraining/dtforms.html</a:t>
            </a:r>
            <a:endParaRPr lang="en-US" sz="2400" dirty="0">
              <a:solidFill>
                <a:prstClr val="black"/>
              </a:solidFill>
              <a:latin typeface="+mj-lt"/>
            </a:endParaRPr>
          </a:p>
        </p:txBody>
      </p:sp>
      <p:sp>
        <p:nvSpPr>
          <p:cNvPr id="2" name="TextBox 1">
            <a:extLst>
              <a:ext uri="{FF2B5EF4-FFF2-40B4-BE49-F238E27FC236}">
                <a16:creationId xmlns:a16="http://schemas.microsoft.com/office/drawing/2014/main" id="{8D2A680B-5811-4BAD-AAE2-BE8DA2234589}"/>
              </a:ext>
            </a:extLst>
          </p:cNvPr>
          <p:cNvSpPr txBox="1"/>
          <p:nvPr/>
        </p:nvSpPr>
        <p:spPr>
          <a:xfrm>
            <a:off x="2077375" y="4492101"/>
            <a:ext cx="8522563" cy="1200329"/>
          </a:xfrm>
          <a:prstGeom prst="rect">
            <a:avLst/>
          </a:prstGeom>
          <a:noFill/>
        </p:spPr>
        <p:txBody>
          <a:bodyPr wrap="square" rtlCol="0">
            <a:spAutoFit/>
          </a:bodyPr>
          <a:lstStyle/>
          <a:p>
            <a:r>
              <a:rPr lang="en-US" sz="2400" b="1" dirty="0">
                <a:effectLst/>
                <a:latin typeface="+mj-lt"/>
              </a:rPr>
              <a:t>Once you log into to License Express, copy and paste the below link in the web browser that you are logged into: </a:t>
            </a:r>
            <a:r>
              <a:rPr lang="en-US" sz="2400" dirty="0">
                <a:effectLst/>
                <a:latin typeface="+mj-lt"/>
                <a:hlinkClick r:id="rId3"/>
              </a:rPr>
              <a:t>https://secure.dol.wa.gov/home/acct/training/</a:t>
            </a:r>
            <a:endParaRPr 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209800" y="228601"/>
            <a:ext cx="7772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j-lt"/>
                <a:ea typeface="+mn-ea"/>
                <a:cs typeface="+mn-cs"/>
              </a:rPr>
              <a:t>CE TRAINING FLOW CHART</a:t>
            </a:r>
          </a:p>
        </p:txBody>
      </p:sp>
      <p:pic>
        <p:nvPicPr>
          <p:cNvPr id="8" name="Picture 7">
            <a:extLst>
              <a:ext uri="{FF2B5EF4-FFF2-40B4-BE49-F238E27FC236}">
                <a16:creationId xmlns:a16="http://schemas.microsoft.com/office/drawing/2014/main" id="{134669E1-C8FF-4BFE-B40D-EA6F24F58CE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288" y="889124"/>
            <a:ext cx="9239424" cy="491889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Autofit/>
          </a:bodyPr>
          <a:lstStyle/>
          <a:p>
            <a:r>
              <a:rPr lang="en-US" dirty="0">
                <a:latin typeface="+mn-lt"/>
              </a:rPr>
              <a:t>CE TRAINING FLOW CHART </a:t>
            </a:r>
          </a:p>
        </p:txBody>
      </p:sp>
      <p:sp>
        <p:nvSpPr>
          <p:cNvPr id="3" name="Content Placeholder 2"/>
          <p:cNvSpPr>
            <a:spLocks noGrp="1"/>
          </p:cNvSpPr>
          <p:nvPr>
            <p:ph idx="1"/>
          </p:nvPr>
        </p:nvSpPr>
        <p:spPr>
          <a:xfrm>
            <a:off x="1981200" y="990600"/>
            <a:ext cx="8229600" cy="5562600"/>
          </a:xfrm>
        </p:spPr>
        <p:txBody>
          <a:bodyPr>
            <a:normAutofit lnSpcReduction="10000"/>
          </a:bodyPr>
          <a:lstStyle/>
          <a:p>
            <a:pPr>
              <a:buNone/>
            </a:pPr>
            <a:r>
              <a:rPr lang="en-US" sz="1500" b="1" dirty="0"/>
              <a:t>Required forms for CE training (send all forms to </a:t>
            </a:r>
            <a:r>
              <a:rPr lang="en-US" sz="1500" b="1" u="sng" dirty="0"/>
              <a:t>DOLDTSExaminers@dol.wa.gov</a:t>
            </a:r>
            <a:r>
              <a:rPr lang="en-US" sz="1500" b="1" dirty="0"/>
              <a:t>) – ME’s must keep copies of all forms for their records</a:t>
            </a:r>
            <a:endParaRPr lang="en-US" sz="1500" dirty="0"/>
          </a:p>
          <a:p>
            <a:pPr lvl="0"/>
            <a:endParaRPr lang="en-US" sz="1500" b="1" dirty="0"/>
          </a:p>
          <a:p>
            <a:pPr marL="0" lvl="0" indent="0">
              <a:buNone/>
            </a:pPr>
            <a:r>
              <a:rPr lang="en-US" sz="1500" b="1" dirty="0"/>
              <a:t>CE Training Notification Form</a:t>
            </a:r>
            <a:r>
              <a:rPr lang="en-US" sz="1500" dirty="0"/>
              <a:t> – </a:t>
            </a:r>
            <a:r>
              <a:rPr lang="en-US" sz="1500" i="1" dirty="0"/>
              <a:t>send to DOL a minimum of 14 days prior to the CE Training</a:t>
            </a:r>
          </a:p>
          <a:p>
            <a:pPr lvl="1"/>
            <a:r>
              <a:rPr lang="en-US" sz="1500" dirty="0"/>
              <a:t>List CE Training location, dates &amp; times</a:t>
            </a:r>
          </a:p>
          <a:p>
            <a:pPr lvl="1"/>
            <a:r>
              <a:rPr lang="en-US" sz="1500" dirty="0"/>
              <a:t>Identify ME that will be conducting the CE Training</a:t>
            </a:r>
          </a:p>
          <a:p>
            <a:endParaRPr lang="en-US" sz="1500" dirty="0"/>
          </a:p>
          <a:p>
            <a:pPr marL="0" lvl="0" indent="0">
              <a:buNone/>
            </a:pPr>
            <a:r>
              <a:rPr lang="en-US" sz="1500" b="1" dirty="0"/>
              <a:t>Pre-requisites for CE Training</a:t>
            </a:r>
            <a:r>
              <a:rPr lang="en-US" sz="1500" dirty="0"/>
              <a:t> – </a:t>
            </a:r>
            <a:r>
              <a:rPr lang="en-US" sz="1500" i="1" dirty="0"/>
              <a:t>ensure trainees have completed prior to attending training, if not – cannot attend</a:t>
            </a:r>
          </a:p>
          <a:p>
            <a:pPr lvl="1"/>
            <a:r>
              <a:rPr lang="en-US" sz="1500" dirty="0"/>
              <a:t>Online module quizzes – completed w/ 100%</a:t>
            </a:r>
          </a:p>
          <a:p>
            <a:pPr lvl="2"/>
            <a:r>
              <a:rPr lang="en-US" sz="1500" dirty="0"/>
              <a:t>Module 1, 2 and knowledge exam module if not already certified</a:t>
            </a:r>
          </a:p>
          <a:p>
            <a:pPr lvl="1"/>
            <a:r>
              <a:rPr lang="en-US" sz="1500" dirty="0"/>
              <a:t>Read the Instructor Examiners’ Guidelines &amp; Requirements Manual</a:t>
            </a:r>
          </a:p>
          <a:p>
            <a:pPr>
              <a:buNone/>
            </a:pPr>
            <a:r>
              <a:rPr lang="en-US" sz="1500" dirty="0"/>
              <a:t> </a:t>
            </a:r>
          </a:p>
          <a:p>
            <a:pPr marL="0" lvl="0" indent="0">
              <a:buNone/>
            </a:pPr>
            <a:r>
              <a:rPr lang="en-US" sz="1500" b="1" dirty="0"/>
              <a:t>Training Log</a:t>
            </a:r>
            <a:r>
              <a:rPr lang="en-US" sz="1500" dirty="0"/>
              <a:t> – </a:t>
            </a:r>
            <a:r>
              <a:rPr lang="en-US" sz="1500" i="1" dirty="0"/>
              <a:t>complete w/in 3 days of training completion (don’t send to DOL unless requested)</a:t>
            </a:r>
          </a:p>
          <a:p>
            <a:pPr lvl="1"/>
            <a:r>
              <a:rPr lang="en-US" sz="1500" dirty="0"/>
              <a:t>List all trainees attending &amp; their license #’s </a:t>
            </a:r>
          </a:p>
          <a:p>
            <a:pPr lvl="1"/>
            <a:r>
              <a:rPr lang="en-US" sz="1500" dirty="0"/>
              <a:t>Documents completion of Pre-requisites, Classroom Module, &amp; Scoring Worksheet</a:t>
            </a:r>
          </a:p>
          <a:p>
            <a:pPr lvl="1"/>
            <a:r>
              <a:rPr lang="en-US" sz="1500" dirty="0"/>
              <a:t>Documents 4 practice scoring drives</a:t>
            </a:r>
          </a:p>
          <a:p>
            <a:pPr lvl="1"/>
            <a:r>
              <a:rPr lang="en-US" sz="1500" dirty="0"/>
              <a:t>Documents 8 observations drives</a:t>
            </a:r>
          </a:p>
          <a:p>
            <a:pPr lvl="1"/>
            <a:r>
              <a:rPr lang="en-US" sz="1500" dirty="0"/>
              <a:t>Documents Final practice drive</a:t>
            </a:r>
          </a:p>
          <a:p>
            <a:pPr>
              <a:buNone/>
            </a:pPr>
            <a:r>
              <a:rPr lang="en-US" sz="1400" dirty="0"/>
              <a:t>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500"/>
                                        <p:tgtEl>
                                          <p:spTgt spid="3">
                                            <p:txEl>
                                              <p:pRg st="11" end="1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wipe(left)">
                                      <p:cBhvr>
                                        <p:cTn id="40" dur="500"/>
                                        <p:tgtEl>
                                          <p:spTgt spid="3">
                                            <p:txEl>
                                              <p:pRg st="12" end="12"/>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wipe(left)">
                                      <p:cBhvr>
                                        <p:cTn id="43" dur="500"/>
                                        <p:tgtEl>
                                          <p:spTgt spid="3">
                                            <p:txEl>
                                              <p:pRg st="13" end="13"/>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wipe(left)">
                                      <p:cBhvr>
                                        <p:cTn id="46" dur="500"/>
                                        <p:tgtEl>
                                          <p:spTgt spid="3">
                                            <p:txEl>
                                              <p:pRg st="14" end="14"/>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wipe(left)">
                                      <p:cBhvr>
                                        <p:cTn id="49" dur="500"/>
                                        <p:tgtEl>
                                          <p:spTgt spid="3">
                                            <p:txEl>
                                              <p:pRg st="15" end="15"/>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wipe(left)">
                                      <p:cBhvr>
                                        <p:cTn id="5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Autofit/>
          </a:bodyPr>
          <a:lstStyle/>
          <a:p>
            <a:r>
              <a:rPr lang="en-US" dirty="0">
                <a:latin typeface="+mn-lt"/>
              </a:rPr>
              <a:t>CE TRAINING FLOW CHART  </a:t>
            </a:r>
          </a:p>
        </p:txBody>
      </p:sp>
      <p:sp>
        <p:nvSpPr>
          <p:cNvPr id="3" name="Content Placeholder 2"/>
          <p:cNvSpPr>
            <a:spLocks noGrp="1"/>
          </p:cNvSpPr>
          <p:nvPr>
            <p:ph idx="1"/>
          </p:nvPr>
        </p:nvSpPr>
        <p:spPr>
          <a:xfrm>
            <a:off x="1981200" y="990600"/>
            <a:ext cx="8229600" cy="5241758"/>
          </a:xfrm>
        </p:spPr>
        <p:txBody>
          <a:bodyPr>
            <a:normAutofit fontScale="25000" lnSpcReduction="20000"/>
          </a:bodyPr>
          <a:lstStyle/>
          <a:p>
            <a:pPr>
              <a:buNone/>
            </a:pPr>
            <a:endParaRPr lang="en-US" sz="4800" dirty="0"/>
          </a:p>
          <a:p>
            <a:pPr marL="0" lvl="0" indent="0">
              <a:buNone/>
            </a:pPr>
            <a:r>
              <a:rPr lang="en-US" sz="4800" b="1" dirty="0"/>
              <a:t>Certificate of Completion</a:t>
            </a:r>
            <a:r>
              <a:rPr lang="en-US" sz="4800" dirty="0"/>
              <a:t> – </a:t>
            </a:r>
            <a:r>
              <a:rPr lang="en-US" sz="4800" i="1" dirty="0"/>
              <a:t>send to DOL w/in 3 days of training completion</a:t>
            </a:r>
          </a:p>
          <a:p>
            <a:pPr>
              <a:buNone/>
            </a:pPr>
            <a:endParaRPr lang="en-US" sz="4800" dirty="0"/>
          </a:p>
          <a:p>
            <a:pPr>
              <a:buNone/>
            </a:pPr>
            <a:r>
              <a:rPr lang="en-US" sz="4800" b="1" dirty="0"/>
              <a:t>Send All documents together for each applicant </a:t>
            </a:r>
            <a:r>
              <a:rPr lang="en-US" sz="4800" dirty="0"/>
              <a:t>to </a:t>
            </a:r>
            <a:r>
              <a:rPr lang="en-US" sz="4800" dirty="0">
                <a:hlinkClick r:id="rId2"/>
              </a:rPr>
              <a:t>DOLDTSExaminers@dol.wa.gov</a:t>
            </a:r>
            <a:r>
              <a:rPr lang="en-US" sz="4800" dirty="0"/>
              <a:t>  </a:t>
            </a:r>
          </a:p>
          <a:p>
            <a:pPr lvl="1"/>
            <a:r>
              <a:rPr lang="en-US" sz="4800" dirty="0"/>
              <a:t>CE training log</a:t>
            </a:r>
          </a:p>
          <a:p>
            <a:pPr lvl="1"/>
            <a:r>
              <a:rPr lang="en-US" sz="4800" dirty="0"/>
              <a:t>Certificates of completion</a:t>
            </a:r>
          </a:p>
          <a:p>
            <a:pPr lvl="1"/>
            <a:r>
              <a:rPr lang="en-US" sz="4800" dirty="0"/>
              <a:t>Modules 1, 2, and CKE (if needed)</a:t>
            </a:r>
          </a:p>
          <a:p>
            <a:pPr>
              <a:buNone/>
            </a:pPr>
            <a:endParaRPr lang="en-US" sz="4800" dirty="0"/>
          </a:p>
          <a:p>
            <a:pPr marL="0" lvl="0" indent="0">
              <a:buNone/>
            </a:pPr>
            <a:r>
              <a:rPr lang="en-US" sz="4800" b="1" dirty="0"/>
              <a:t>Certification Check-ride</a:t>
            </a:r>
            <a:r>
              <a:rPr lang="en-US" sz="4800" dirty="0"/>
              <a:t> – </a:t>
            </a:r>
            <a:r>
              <a:rPr lang="en-US" sz="4800" i="1" dirty="0"/>
              <a:t>conduct no sooner than 7 days &amp; no later than 45 days after CE Training completion</a:t>
            </a:r>
          </a:p>
          <a:p>
            <a:pPr lvl="1"/>
            <a:r>
              <a:rPr lang="en-US" sz="4800" dirty="0"/>
              <a:t>Examiner has 3 attempts to certify</a:t>
            </a:r>
          </a:p>
          <a:p>
            <a:pPr lvl="1"/>
            <a:r>
              <a:rPr lang="en-US" sz="4800" dirty="0"/>
              <a:t>If Examiner fails an attempt, the next check-ride attempt must not be sooner than 3 days after the  previous failed check-ride</a:t>
            </a:r>
          </a:p>
          <a:p>
            <a:pPr>
              <a:buNone/>
            </a:pPr>
            <a:r>
              <a:rPr lang="en-US" sz="4800" dirty="0"/>
              <a:t> </a:t>
            </a:r>
          </a:p>
          <a:p>
            <a:pPr marL="0" lvl="0" indent="0">
              <a:buNone/>
            </a:pPr>
            <a:r>
              <a:rPr lang="en-US" sz="4800" b="1" dirty="0"/>
              <a:t>Certification Documentation</a:t>
            </a:r>
            <a:r>
              <a:rPr lang="en-US" sz="4800" dirty="0"/>
              <a:t> – </a:t>
            </a:r>
            <a:r>
              <a:rPr lang="en-US" sz="4800" i="1" dirty="0"/>
              <a:t>send to DOL w/in 3 days qualified Check-ride</a:t>
            </a:r>
          </a:p>
          <a:p>
            <a:pPr lvl="1"/>
            <a:r>
              <a:rPr lang="en-US" sz="4800" dirty="0"/>
              <a:t>Certifying Examiner’s score sheet</a:t>
            </a:r>
          </a:p>
          <a:p>
            <a:pPr lvl="1"/>
            <a:r>
              <a:rPr lang="en-US" sz="4800" dirty="0"/>
              <a:t>Master Examiner’s score sheet</a:t>
            </a:r>
          </a:p>
          <a:p>
            <a:pPr lvl="1"/>
            <a:r>
              <a:rPr lang="en-US" sz="4800" dirty="0"/>
              <a:t>Examiner Assessment Report</a:t>
            </a:r>
          </a:p>
          <a:p>
            <a:pPr lvl="1"/>
            <a:endParaRPr lang="en-US" sz="4800" dirty="0"/>
          </a:p>
          <a:p>
            <a:pPr marL="0" lvl="0" indent="0">
              <a:buNone/>
            </a:pPr>
            <a:r>
              <a:rPr lang="en-US" sz="4800" b="1" dirty="0"/>
              <a:t>EAR Approval from DOL</a:t>
            </a:r>
            <a:r>
              <a:rPr lang="en-US" sz="4800" dirty="0"/>
              <a:t>– </a:t>
            </a:r>
            <a:r>
              <a:rPr lang="en-US" sz="4800" i="1" dirty="0"/>
              <a:t>Must wait until approval letter and certificate has been sent via email from the DOL to begin administering tests</a:t>
            </a:r>
          </a:p>
        </p:txBody>
      </p:sp>
    </p:spTree>
    <p:extLst>
      <p:ext uri="{BB962C8B-B14F-4D97-AF65-F5344CB8AC3E}">
        <p14:creationId xmlns:p14="http://schemas.microsoft.com/office/powerpoint/2010/main" val="32510653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right)">
                                      <p:cBhvr>
                                        <p:cTn id="12" dur="500"/>
                                        <p:tgtEl>
                                          <p:spTgt spid="3">
                                            <p:txEl>
                                              <p:pRg st="3" end="3"/>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right)">
                                      <p:cBhvr>
                                        <p:cTn id="15" dur="500"/>
                                        <p:tgtEl>
                                          <p:spTgt spid="3">
                                            <p:txEl>
                                              <p:pRg st="4" end="4"/>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right)">
                                      <p:cBhvr>
                                        <p:cTn id="18" dur="500"/>
                                        <p:tgtEl>
                                          <p:spTgt spid="3">
                                            <p:txEl>
                                              <p:pRg st="5" end="5"/>
                                            </p:txEl>
                                          </p:spTgt>
                                        </p:tgtEl>
                                      </p:cBhvr>
                                    </p:animEffect>
                                  </p:childTnLst>
                                </p:cTn>
                              </p:par>
                              <p:par>
                                <p:cTn id="19" presetID="22" presetClass="entr" presetSubtype="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right)">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right)">
                                      <p:cBhvr>
                                        <p:cTn id="26" dur="500"/>
                                        <p:tgtEl>
                                          <p:spTgt spid="3">
                                            <p:txEl>
                                              <p:pRg st="8" end="8"/>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wipe(right)">
                                      <p:cBhvr>
                                        <p:cTn id="29" dur="500"/>
                                        <p:tgtEl>
                                          <p:spTgt spid="3">
                                            <p:txEl>
                                              <p:pRg st="9" end="9"/>
                                            </p:txEl>
                                          </p:spTgt>
                                        </p:tgtEl>
                                      </p:cBhvr>
                                    </p:animEffect>
                                  </p:childTnLst>
                                </p:cTn>
                              </p:par>
                              <p:par>
                                <p:cTn id="30" presetID="22" presetClass="entr" presetSubtype="2"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right)">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right)">
                                      <p:cBhvr>
                                        <p:cTn id="37" dur="500"/>
                                        <p:tgtEl>
                                          <p:spTgt spid="3">
                                            <p:txEl>
                                              <p:pRg st="12" end="12"/>
                                            </p:txEl>
                                          </p:spTgt>
                                        </p:tgtEl>
                                      </p:cBhvr>
                                    </p:animEffect>
                                  </p:childTnLst>
                                </p:cTn>
                              </p:par>
                              <p:par>
                                <p:cTn id="38" presetID="22" presetClass="entr" presetSubtype="2"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wipe(right)">
                                      <p:cBhvr>
                                        <p:cTn id="40" dur="500"/>
                                        <p:tgtEl>
                                          <p:spTgt spid="3">
                                            <p:txEl>
                                              <p:pRg st="13" end="13"/>
                                            </p:txEl>
                                          </p:spTgt>
                                        </p:tgtEl>
                                      </p:cBhvr>
                                    </p:animEffect>
                                  </p:childTnLst>
                                </p:cTn>
                              </p:par>
                              <p:par>
                                <p:cTn id="41" presetID="22" presetClass="entr" presetSubtype="2"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wipe(right)">
                                      <p:cBhvr>
                                        <p:cTn id="43" dur="500"/>
                                        <p:tgtEl>
                                          <p:spTgt spid="3">
                                            <p:txEl>
                                              <p:pRg st="14" end="14"/>
                                            </p:txEl>
                                          </p:spTgt>
                                        </p:tgtEl>
                                      </p:cBhvr>
                                    </p:animEffect>
                                  </p:childTnLst>
                                </p:cTn>
                              </p:par>
                              <p:par>
                                <p:cTn id="44" presetID="22" presetClass="entr" presetSubtype="2" fill="hold"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wipe(right)">
                                      <p:cBhvr>
                                        <p:cTn id="46" dur="500"/>
                                        <p:tgtEl>
                                          <p:spTgt spid="3">
                                            <p:txEl>
                                              <p:pRg st="15" end="1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Effect transition="in" filter="wipe(right)">
                                      <p:cBhvr>
                                        <p:cTn id="5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8667-4D3B-40A7-BD38-593F198E9D04}"/>
              </a:ext>
            </a:extLst>
          </p:cNvPr>
          <p:cNvSpPr>
            <a:spLocks noGrp="1"/>
          </p:cNvSpPr>
          <p:nvPr>
            <p:ph type="title"/>
          </p:nvPr>
        </p:nvSpPr>
        <p:spPr>
          <a:xfrm>
            <a:off x="845617" y="394528"/>
            <a:ext cx="9404723" cy="1400530"/>
          </a:xfrm>
        </p:spPr>
        <p:txBody>
          <a:bodyPr/>
          <a:lstStyle/>
          <a:p>
            <a:r>
              <a:rPr lang="en-US" dirty="0"/>
              <a:t>Post Training Check-ride</a:t>
            </a:r>
            <a:endParaRPr lang="en-US" sz="4400" dirty="0"/>
          </a:p>
        </p:txBody>
      </p:sp>
      <p:sp>
        <p:nvSpPr>
          <p:cNvPr id="3" name="Content Placeholder 2">
            <a:extLst>
              <a:ext uri="{FF2B5EF4-FFF2-40B4-BE49-F238E27FC236}">
                <a16:creationId xmlns:a16="http://schemas.microsoft.com/office/drawing/2014/main" id="{A7A7B30B-C2A0-4A9B-AED2-C0AE44B19B57}"/>
              </a:ext>
            </a:extLst>
          </p:cNvPr>
          <p:cNvSpPr>
            <a:spLocks noGrp="1"/>
          </p:cNvSpPr>
          <p:nvPr>
            <p:ph idx="1"/>
          </p:nvPr>
        </p:nvSpPr>
        <p:spPr>
          <a:xfrm>
            <a:off x="845617" y="1545678"/>
            <a:ext cx="9404723" cy="5121580"/>
          </a:xfrm>
        </p:spPr>
        <p:txBody>
          <a:bodyPr>
            <a:normAutofit/>
          </a:bodyPr>
          <a:lstStyle/>
          <a:p>
            <a:pPr>
              <a:buFont typeface="Arial" panose="020B0604020202020204" pitchFamily="34" charset="0"/>
              <a:buChar char="•"/>
            </a:pPr>
            <a:r>
              <a:rPr lang="en-US" sz="2000" dirty="0">
                <a:effectLst/>
                <a:ea typeface="Calibri" panose="020F0502020204030204" pitchFamily="34" charset="0"/>
              </a:rPr>
              <a:t>The check-ride must occur no sooner than 7 days, and no later than 45 days, after completion of the Certified Examiner training course</a:t>
            </a:r>
            <a:endParaRPr lang="en-US" sz="2000" dirty="0">
              <a:solidFill>
                <a:schemeClr val="tx1"/>
              </a:solidFill>
            </a:endParaRP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000" dirty="0"/>
              <a:t>The Certification Check-ride is conducted by the certifying Examiner and administered to a DOL-endorsed ME (as a mock customer) for the purposes of demonstrating the ability to properly administer a Skills Test</a:t>
            </a:r>
            <a:endParaRPr lang="en-US" dirty="0"/>
          </a:p>
        </p:txBody>
      </p:sp>
    </p:spTree>
    <p:extLst>
      <p:ext uri="{BB962C8B-B14F-4D97-AF65-F5344CB8AC3E}">
        <p14:creationId xmlns:p14="http://schemas.microsoft.com/office/powerpoint/2010/main" val="3174030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221B-4019-4084-9453-2FE8D126765E}"/>
              </a:ext>
            </a:extLst>
          </p:cNvPr>
          <p:cNvSpPr>
            <a:spLocks noGrp="1"/>
          </p:cNvSpPr>
          <p:nvPr>
            <p:ph type="title"/>
          </p:nvPr>
        </p:nvSpPr>
        <p:spPr/>
        <p:txBody>
          <a:bodyPr/>
          <a:lstStyle/>
          <a:p>
            <a:r>
              <a:rPr lang="en-US" sz="4400" dirty="0"/>
              <a:t>Check-ride Requirements</a:t>
            </a:r>
          </a:p>
        </p:txBody>
      </p:sp>
      <p:sp>
        <p:nvSpPr>
          <p:cNvPr id="3" name="Content Placeholder 2">
            <a:extLst>
              <a:ext uri="{FF2B5EF4-FFF2-40B4-BE49-F238E27FC236}">
                <a16:creationId xmlns:a16="http://schemas.microsoft.com/office/drawing/2014/main" id="{6BC86F8F-1A61-4CED-BD6E-E63C4A38B2A7}"/>
              </a:ext>
            </a:extLst>
          </p:cNvPr>
          <p:cNvSpPr>
            <a:spLocks noGrp="1"/>
          </p:cNvSpPr>
          <p:nvPr>
            <p:ph idx="1"/>
          </p:nvPr>
        </p:nvSpPr>
        <p:spPr>
          <a:xfrm>
            <a:off x="646111" y="1521230"/>
            <a:ext cx="8946541" cy="4627417"/>
          </a:xfrm>
        </p:spPr>
        <p:txBody>
          <a:bodyPr>
            <a:normAutofit fontScale="70000" lnSpcReduction="20000"/>
          </a:bodyPr>
          <a:lstStyle/>
          <a:p>
            <a:pPr marL="0" indent="0" algn="l">
              <a:buNone/>
            </a:pPr>
            <a:r>
              <a:rPr lang="en-US" sz="2600" b="1" i="0" u="none" strike="noStrike" baseline="0" dirty="0"/>
              <a:t>Reasons for Disqualifying</a:t>
            </a:r>
            <a:r>
              <a:rPr lang="en-US" sz="2600" b="1" i="0" u="none" strike="noStrike" dirty="0"/>
              <a:t> a Check-ride</a:t>
            </a:r>
            <a:endParaRPr lang="en-US" sz="2600" b="1" i="0" u="none" strike="noStrike" baseline="0" dirty="0"/>
          </a:p>
          <a:p>
            <a:pPr>
              <a:buFont typeface="Arial" panose="020B0604020202020204" pitchFamily="34" charset="0"/>
              <a:buChar char="•"/>
            </a:pPr>
            <a:r>
              <a:rPr lang="en-US" sz="2600" b="0" i="0" u="none" strike="noStrike" baseline="0" dirty="0"/>
              <a:t>If the Master Examiner scored the drive as a failing score while the certifying examiner scored the drive as a passing score </a:t>
            </a:r>
          </a:p>
          <a:p>
            <a:pPr>
              <a:buFont typeface="Arial" panose="020B0604020202020204" pitchFamily="34" charset="0"/>
              <a:buChar char="•"/>
            </a:pPr>
            <a:r>
              <a:rPr lang="en-US" sz="2600" dirty="0">
                <a:effectLst/>
                <a:ea typeface="Calibri" panose="020F0502020204030204" pitchFamily="34" charset="0"/>
              </a:rPr>
              <a:t>Does not perform equipment check, brake reaction test, or hand signals</a:t>
            </a:r>
          </a:p>
          <a:p>
            <a:pPr>
              <a:buFont typeface="Arial" panose="020B0604020202020204" pitchFamily="34" charset="0"/>
              <a:buChar char="•"/>
            </a:pPr>
            <a:r>
              <a:rPr lang="en-US" sz="2600" dirty="0">
                <a:effectLst/>
                <a:ea typeface="Calibri" panose="020F0502020204030204" pitchFamily="34" charset="0"/>
              </a:rPr>
              <a:t>Failure to perform one or more of the maneuvers, complete the route, or fails to complete the entire maneuver</a:t>
            </a:r>
          </a:p>
          <a:p>
            <a:pPr>
              <a:buFont typeface="Arial" panose="020B0604020202020204" pitchFamily="34" charset="0"/>
              <a:buChar char="•"/>
            </a:pPr>
            <a:r>
              <a:rPr lang="en-US" sz="2600" b="0" i="0" u="none" strike="noStrike" baseline="0" dirty="0"/>
              <a:t>Coaching, bribery, and inappropriate behavior</a:t>
            </a:r>
          </a:p>
          <a:p>
            <a:pPr>
              <a:buFont typeface="Arial" panose="020B0604020202020204" pitchFamily="34" charset="0"/>
              <a:buChar char="•"/>
            </a:pPr>
            <a:r>
              <a:rPr lang="en-US" sz="2600" b="0" i="0" u="none" strike="noStrike" baseline="0" dirty="0"/>
              <a:t>Poor awareness </a:t>
            </a:r>
          </a:p>
          <a:p>
            <a:pPr>
              <a:buFont typeface="Arial" panose="020B0604020202020204" pitchFamily="34" charset="0"/>
              <a:buChar char="•"/>
            </a:pPr>
            <a:r>
              <a:rPr lang="en-US" sz="2600" b="0" i="0" u="none" strike="noStrike" baseline="0" dirty="0"/>
              <a:t>Not using verbiage verbatim</a:t>
            </a:r>
          </a:p>
          <a:p>
            <a:pPr>
              <a:buFont typeface="Arial" panose="020B0604020202020204" pitchFamily="34" charset="0"/>
              <a:buChar char="•"/>
            </a:pPr>
            <a:r>
              <a:rPr lang="en-US" sz="2600" dirty="0"/>
              <a:t>Scoring Errors:</a:t>
            </a:r>
            <a:endParaRPr lang="en-US" sz="2600" b="0" i="0" u="none" strike="noStrike" baseline="0" dirty="0"/>
          </a:p>
          <a:p>
            <a:pPr lvl="1"/>
            <a:r>
              <a:rPr lang="en-US" sz="2600" b="0" i="0" u="none" strike="noStrike" baseline="0" dirty="0">
                <a:solidFill>
                  <a:schemeClr val="tx1">
                    <a:lumMod val="75000"/>
                    <a:lumOff val="25000"/>
                  </a:schemeClr>
                </a:solidFill>
              </a:rPr>
              <a:t>Failure to add the total score correctly </a:t>
            </a:r>
          </a:p>
          <a:p>
            <a:pPr lvl="1">
              <a:spcBef>
                <a:spcPts val="0"/>
              </a:spcBef>
            </a:pPr>
            <a:r>
              <a:rPr lang="en-US" sz="2600" dirty="0">
                <a:solidFill>
                  <a:schemeClr val="tx1">
                    <a:lumMod val="75000"/>
                    <a:lumOff val="25000"/>
                  </a:schemeClr>
                </a:solidFill>
                <a:effectLst/>
                <a:ea typeface="Calibri" panose="020F0502020204030204" pitchFamily="34" charset="0"/>
              </a:rPr>
              <a:t>Failure to score 3 or more Danger Potential deductions</a:t>
            </a:r>
          </a:p>
          <a:p>
            <a:pPr lvl="1">
              <a:spcBef>
                <a:spcPts val="0"/>
              </a:spcBef>
            </a:pPr>
            <a:r>
              <a:rPr lang="en-US" sz="2600" dirty="0">
                <a:solidFill>
                  <a:schemeClr val="tx1">
                    <a:lumMod val="75000"/>
                    <a:lumOff val="25000"/>
                  </a:schemeClr>
                </a:solidFill>
                <a:effectLst/>
                <a:ea typeface="Calibri" panose="020F0502020204030204" pitchFamily="34" charset="0"/>
              </a:rPr>
              <a:t>Missing 30% or more of the total deductions (under scoring)</a:t>
            </a:r>
          </a:p>
          <a:p>
            <a:pPr lvl="1">
              <a:spcBef>
                <a:spcPts val="0"/>
              </a:spcBef>
            </a:pPr>
            <a:r>
              <a:rPr lang="en-US" sz="2600" dirty="0">
                <a:solidFill>
                  <a:schemeClr val="tx1">
                    <a:lumMod val="75000"/>
                    <a:lumOff val="25000"/>
                  </a:schemeClr>
                </a:solidFill>
                <a:effectLst/>
                <a:ea typeface="Calibri" panose="020F0502020204030204" pitchFamily="34" charset="0"/>
              </a:rPr>
              <a:t>Not recording deductions (mental scoring)</a:t>
            </a:r>
          </a:p>
          <a:p>
            <a:pPr lvl="1">
              <a:spcBef>
                <a:spcPts val="0"/>
              </a:spcBef>
            </a:pPr>
            <a:r>
              <a:rPr lang="en-US" sz="2600" dirty="0">
                <a:solidFill>
                  <a:schemeClr val="tx1">
                    <a:lumMod val="75000"/>
                    <a:lumOff val="25000"/>
                  </a:schemeClr>
                </a:solidFill>
                <a:effectLst/>
                <a:ea typeface="Calibri" panose="020F0502020204030204" pitchFamily="34" charset="0"/>
              </a:rPr>
              <a:t>Lack of knowledge on where to put the errors</a:t>
            </a:r>
          </a:p>
          <a:p>
            <a:pPr lvl="1">
              <a:spcBef>
                <a:spcPts val="0"/>
              </a:spcBef>
            </a:pPr>
            <a:r>
              <a:rPr lang="en-US" sz="2600" dirty="0">
                <a:solidFill>
                  <a:schemeClr val="tx1">
                    <a:lumMod val="75000"/>
                    <a:lumOff val="25000"/>
                  </a:schemeClr>
                </a:solidFill>
                <a:effectLst/>
                <a:ea typeface="Calibri" panose="020F0502020204030204" pitchFamily="34" charset="0"/>
              </a:rPr>
              <a:t>Not scoring repeat errors (using hash marks)</a:t>
            </a:r>
          </a:p>
          <a:p>
            <a:pPr lvl="1">
              <a:spcBef>
                <a:spcPts val="0"/>
              </a:spcBef>
            </a:pPr>
            <a:r>
              <a:rPr lang="en-US" sz="2600" dirty="0">
                <a:solidFill>
                  <a:schemeClr val="tx1">
                    <a:lumMod val="75000"/>
                    <a:lumOff val="25000"/>
                  </a:schemeClr>
                </a:solidFill>
                <a:effectLst/>
                <a:ea typeface="Calibri" panose="020F0502020204030204" pitchFamily="34" charset="0"/>
              </a:rPr>
              <a:t>Over-grading (scoring errors that are not errors)</a:t>
            </a:r>
          </a:p>
          <a:p>
            <a:endParaRPr lang="en-US" dirty="0"/>
          </a:p>
        </p:txBody>
      </p:sp>
    </p:spTree>
    <p:extLst>
      <p:ext uri="{BB962C8B-B14F-4D97-AF65-F5344CB8AC3E}">
        <p14:creationId xmlns:p14="http://schemas.microsoft.com/office/powerpoint/2010/main" val="34360241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fade">
                                      <p:cBhvr>
                                        <p:cTn id="5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72E7-D534-404B-B7FD-96E692312A75}"/>
              </a:ext>
            </a:extLst>
          </p:cNvPr>
          <p:cNvSpPr>
            <a:spLocks noGrp="1"/>
          </p:cNvSpPr>
          <p:nvPr>
            <p:ph type="title"/>
          </p:nvPr>
        </p:nvSpPr>
        <p:spPr>
          <a:xfrm>
            <a:off x="837304" y="436092"/>
            <a:ext cx="9404723" cy="1400530"/>
          </a:xfrm>
        </p:spPr>
        <p:txBody>
          <a:bodyPr/>
          <a:lstStyle/>
          <a:p>
            <a:r>
              <a:rPr lang="en-US" sz="4400" dirty="0"/>
              <a:t>Check-ride Requirements </a:t>
            </a:r>
          </a:p>
        </p:txBody>
      </p:sp>
      <p:sp>
        <p:nvSpPr>
          <p:cNvPr id="3" name="Content Placeholder 2">
            <a:extLst>
              <a:ext uri="{FF2B5EF4-FFF2-40B4-BE49-F238E27FC236}">
                <a16:creationId xmlns:a16="http://schemas.microsoft.com/office/drawing/2014/main" id="{0B821DE2-4B0E-41B5-9A7D-0ED1F9A8AA11}"/>
              </a:ext>
            </a:extLst>
          </p:cNvPr>
          <p:cNvSpPr>
            <a:spLocks noGrp="1"/>
          </p:cNvSpPr>
          <p:nvPr>
            <p:ph idx="1"/>
          </p:nvPr>
        </p:nvSpPr>
        <p:spPr>
          <a:xfrm>
            <a:off x="646111" y="1628969"/>
            <a:ext cx="8946541" cy="4195481"/>
          </a:xfrm>
        </p:spPr>
        <p:txBody>
          <a:bodyPr>
            <a:normAutofit/>
          </a:bodyPr>
          <a:lstStyle/>
          <a:p>
            <a:pPr marL="0" indent="0">
              <a:buNone/>
            </a:pPr>
            <a:r>
              <a:rPr lang="en-US" sz="1900" b="1" dirty="0">
                <a:effectLst/>
                <a:ea typeface="Calibri" panose="020F0502020204030204" pitchFamily="34" charset="0"/>
              </a:rPr>
              <a:t>Guidelines</a:t>
            </a:r>
          </a:p>
          <a:p>
            <a:pPr>
              <a:buFont typeface="Arial" panose="020B0604020202020204" pitchFamily="34" charset="0"/>
              <a:buChar char="•"/>
            </a:pPr>
            <a:r>
              <a:rPr lang="en-US" sz="1700" dirty="0">
                <a:effectLst/>
              </a:rPr>
              <a:t>If an instructor fails three certification check-rides, then they do not qualify for certification as a Certified Examiner</a:t>
            </a:r>
          </a:p>
          <a:p>
            <a:pPr>
              <a:buFont typeface="Arial" panose="020B0604020202020204" pitchFamily="34" charset="0"/>
              <a:buChar char="•"/>
            </a:pPr>
            <a:endParaRPr lang="en-US" sz="1700" dirty="0">
              <a:effectLst/>
              <a:ea typeface="Calibri" panose="020F0502020204030204" pitchFamily="34" charset="0"/>
            </a:endParaRPr>
          </a:p>
          <a:p>
            <a:pPr marR="0" lvl="0">
              <a:spcBef>
                <a:spcPts val="0"/>
              </a:spcBef>
              <a:spcAft>
                <a:spcPts val="0"/>
              </a:spcAft>
              <a:buFont typeface="Arial" panose="020B0604020202020204" pitchFamily="34" charset="0"/>
              <a:buChar char="•"/>
            </a:pPr>
            <a:r>
              <a:rPr lang="en-US" sz="1700" dirty="0">
                <a:effectLst/>
              </a:rPr>
              <a:t>If an instructor fails to qualify for certification, they will not be permitted to administer any skills examinations for six months from the date they failed their third certification check-ride	</a:t>
            </a:r>
          </a:p>
          <a:p>
            <a:pPr marL="0" marR="0" lvl="0" indent="0">
              <a:spcBef>
                <a:spcPts val="0"/>
              </a:spcBef>
              <a:spcAft>
                <a:spcPts val="0"/>
              </a:spcAft>
              <a:buNone/>
            </a:pPr>
            <a:endParaRPr lang="en-US" sz="1700" dirty="0">
              <a:effectLst/>
              <a:ea typeface="Calibri" panose="020F0502020204030204" pitchFamily="34" charset="0"/>
            </a:endParaRPr>
          </a:p>
          <a:p>
            <a:pPr marR="0" lvl="0">
              <a:spcBef>
                <a:spcPts val="0"/>
              </a:spcBef>
              <a:spcAft>
                <a:spcPts val="0"/>
              </a:spcAft>
              <a:buFont typeface="Arial" panose="020B0604020202020204" pitchFamily="34" charset="0"/>
              <a:buChar char="•"/>
            </a:pPr>
            <a:r>
              <a:rPr lang="en-US" sz="1700" dirty="0">
                <a:effectLst/>
                <a:ea typeface="Calibri" panose="020F0502020204030204" pitchFamily="34" charset="0"/>
              </a:rPr>
              <a:t>An instructor that fails to qualify for certification may elect to become a Certified Knowledge Examiner during the six-month waiting period</a:t>
            </a:r>
          </a:p>
          <a:p>
            <a:pPr marL="0" marR="0" lvl="0" indent="0">
              <a:spcBef>
                <a:spcPts val="0"/>
              </a:spcBef>
              <a:spcAft>
                <a:spcPts val="0"/>
              </a:spcAft>
              <a:buNone/>
            </a:pPr>
            <a:endParaRPr lang="en-US" sz="1700" dirty="0">
              <a:effectLst/>
              <a:ea typeface="Calibri" panose="020F0502020204030204" pitchFamily="34" charset="0"/>
            </a:endParaRPr>
          </a:p>
          <a:p>
            <a:pPr marR="0" lvl="0">
              <a:spcBef>
                <a:spcPts val="0"/>
              </a:spcBef>
              <a:spcAft>
                <a:spcPts val="0"/>
              </a:spcAft>
              <a:buFont typeface="Arial" panose="020B0604020202020204" pitchFamily="34" charset="0"/>
              <a:buChar char="•"/>
            </a:pPr>
            <a:r>
              <a:rPr lang="en-US" sz="1700" dirty="0">
                <a:effectLst/>
                <a:ea typeface="Calibri" panose="020F0502020204030204" pitchFamily="34" charset="0"/>
              </a:rPr>
              <a:t>After six months, instructors may make another attempt to become a Certified Examiner, if they:</a:t>
            </a:r>
          </a:p>
          <a:p>
            <a:pPr marR="0" lvl="1">
              <a:spcBef>
                <a:spcPts val="0"/>
              </a:spcBef>
              <a:spcAft>
                <a:spcPts val="0"/>
              </a:spcAft>
              <a:buFont typeface="Arial" panose="020B0604020202020204" pitchFamily="34" charset="0"/>
              <a:buChar char="•"/>
              <a:tabLst>
                <a:tab pos="742950" algn="l"/>
              </a:tabLst>
            </a:pPr>
            <a:r>
              <a:rPr lang="en-US" sz="1700" dirty="0">
                <a:solidFill>
                  <a:schemeClr val="tx1">
                    <a:lumMod val="75000"/>
                    <a:lumOff val="25000"/>
                  </a:schemeClr>
                </a:solidFill>
                <a:effectLst/>
                <a:ea typeface="Calibri" panose="020F0502020204030204" pitchFamily="34" charset="0"/>
              </a:rPr>
              <a:t>Meet the qualifications to become a Certified Examiner</a:t>
            </a:r>
          </a:p>
          <a:p>
            <a:pPr marR="0" lvl="1">
              <a:spcBef>
                <a:spcPts val="0"/>
              </a:spcBef>
              <a:spcAft>
                <a:spcPts val="0"/>
              </a:spcAft>
              <a:buFont typeface="Arial" panose="020B0604020202020204" pitchFamily="34" charset="0"/>
              <a:buChar char="•"/>
              <a:tabLst>
                <a:tab pos="742950" algn="l"/>
              </a:tabLst>
            </a:pPr>
            <a:r>
              <a:rPr lang="en-US" sz="1700" dirty="0">
                <a:solidFill>
                  <a:schemeClr val="tx1">
                    <a:lumMod val="75000"/>
                    <a:lumOff val="25000"/>
                  </a:schemeClr>
                </a:solidFill>
                <a:effectLst/>
                <a:ea typeface="Calibri" panose="020F0502020204030204" pitchFamily="34" charset="0"/>
              </a:rPr>
              <a:t>Re-take the 18-hour Certified Examiner training</a:t>
            </a:r>
          </a:p>
          <a:p>
            <a:pPr marR="0" lvl="1">
              <a:spcBef>
                <a:spcPts val="0"/>
              </a:spcBef>
              <a:spcAft>
                <a:spcPts val="0"/>
              </a:spcAft>
              <a:buFont typeface="Arial" panose="020B0604020202020204" pitchFamily="34" charset="0"/>
              <a:buChar char="•"/>
              <a:tabLst>
                <a:tab pos="742950" algn="l"/>
              </a:tabLst>
            </a:pPr>
            <a:r>
              <a:rPr lang="en-US" sz="1700" dirty="0">
                <a:solidFill>
                  <a:schemeClr val="tx1">
                    <a:lumMod val="75000"/>
                    <a:lumOff val="25000"/>
                  </a:schemeClr>
                </a:solidFill>
                <a:effectLst/>
                <a:ea typeface="Calibri" panose="020F0502020204030204" pitchFamily="34" charset="0"/>
              </a:rPr>
              <a:t>Successfully pass a Certification Check-ride without the use of job aids</a:t>
            </a:r>
          </a:p>
          <a:p>
            <a:endParaRPr lang="en-US" dirty="0"/>
          </a:p>
        </p:txBody>
      </p:sp>
    </p:spTree>
    <p:extLst>
      <p:ext uri="{BB962C8B-B14F-4D97-AF65-F5344CB8AC3E}">
        <p14:creationId xmlns:p14="http://schemas.microsoft.com/office/powerpoint/2010/main" val="29831225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1F8E-C4B5-4E72-B8F9-536057F75166}"/>
              </a:ext>
            </a:extLst>
          </p:cNvPr>
          <p:cNvSpPr>
            <a:spLocks noGrp="1"/>
          </p:cNvSpPr>
          <p:nvPr>
            <p:ph type="title"/>
          </p:nvPr>
        </p:nvSpPr>
        <p:spPr>
          <a:xfrm>
            <a:off x="869368" y="297530"/>
            <a:ext cx="9404723" cy="1400530"/>
          </a:xfrm>
        </p:spPr>
        <p:txBody>
          <a:bodyPr/>
          <a:lstStyle/>
          <a:p>
            <a:r>
              <a:rPr lang="en-US" sz="4400" dirty="0"/>
              <a:t>Processing a Check-ride</a:t>
            </a:r>
          </a:p>
        </p:txBody>
      </p:sp>
      <p:sp>
        <p:nvSpPr>
          <p:cNvPr id="9" name="Content Placeholder 8">
            <a:extLst>
              <a:ext uri="{FF2B5EF4-FFF2-40B4-BE49-F238E27FC236}">
                <a16:creationId xmlns:a16="http://schemas.microsoft.com/office/drawing/2014/main" id="{D739AAF0-D675-4805-B2C7-3FD4D07A3587}"/>
              </a:ext>
            </a:extLst>
          </p:cNvPr>
          <p:cNvSpPr>
            <a:spLocks noGrp="1"/>
          </p:cNvSpPr>
          <p:nvPr>
            <p:ph idx="1"/>
          </p:nvPr>
        </p:nvSpPr>
        <p:spPr>
          <a:xfrm>
            <a:off x="4686300" y="2136531"/>
            <a:ext cx="7129877" cy="4111868"/>
          </a:xfrm>
        </p:spPr>
        <p:txBody>
          <a:bodyPr/>
          <a:lstStyle/>
          <a:p>
            <a:pPr algn="l">
              <a:buFont typeface="Arial" charset="0"/>
              <a:buChar char="•"/>
            </a:pPr>
            <a:r>
              <a:rPr lang="en-US" sz="2000" dirty="0">
                <a:solidFill>
                  <a:schemeClr val="tx1"/>
                </a:solidFill>
              </a:rPr>
              <a:t>The certifying Examiner must exhibit all the primary requirements listed on the Certification Checklist, in order to be certified.</a:t>
            </a:r>
          </a:p>
          <a:p>
            <a:pPr algn="l">
              <a:buFont typeface="Arial" charset="0"/>
              <a:buChar char="•"/>
            </a:pPr>
            <a:endParaRPr lang="en-US" sz="2000" b="1" dirty="0">
              <a:solidFill>
                <a:schemeClr val="tx1"/>
              </a:solidFill>
            </a:endParaRPr>
          </a:p>
          <a:p>
            <a:pPr algn="l">
              <a:buFont typeface="Arial" charset="0"/>
              <a:buChar char="•"/>
            </a:pPr>
            <a:r>
              <a:rPr lang="en-US" sz="2000" dirty="0">
                <a:solidFill>
                  <a:schemeClr val="tx1"/>
                </a:solidFill>
              </a:rPr>
              <a:t>Following the Certification Check-ride, the Master Examiner (ME) must complete the Examiner Assessment Report (EAR) &amp; send it to DOL for review and status processing.</a:t>
            </a:r>
            <a:endParaRPr lang="en-US" sz="2000" b="1" dirty="0">
              <a:solidFill>
                <a:schemeClr val="tx1"/>
              </a:solidFill>
            </a:endParaRPr>
          </a:p>
          <a:p>
            <a:endParaRPr lang="en-US" dirty="0"/>
          </a:p>
        </p:txBody>
      </p:sp>
      <p:pic>
        <p:nvPicPr>
          <p:cNvPr id="5" name="Picture 4">
            <a:extLst>
              <a:ext uri="{FF2B5EF4-FFF2-40B4-BE49-F238E27FC236}">
                <a16:creationId xmlns:a16="http://schemas.microsoft.com/office/drawing/2014/main" id="{905B2FC3-8BCE-45AC-B933-4139EF9A987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4045" y="1698060"/>
            <a:ext cx="3317897" cy="4264382"/>
          </a:xfrm>
          <a:prstGeom prst="rect">
            <a:avLst/>
          </a:prstGeom>
        </p:spPr>
      </p:pic>
      <p:pic>
        <p:nvPicPr>
          <p:cNvPr id="7" name="Picture 6">
            <a:extLst>
              <a:ext uri="{FF2B5EF4-FFF2-40B4-BE49-F238E27FC236}">
                <a16:creationId xmlns:a16="http://schemas.microsoft.com/office/drawing/2014/main" id="{AB063C0E-4DD9-4006-95C4-C7014402D28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045" y="1548274"/>
            <a:ext cx="3317896" cy="4346126"/>
          </a:xfrm>
          <a:prstGeom prst="rect">
            <a:avLst/>
          </a:prstGeom>
        </p:spPr>
      </p:pic>
    </p:spTree>
    <p:extLst>
      <p:ext uri="{BB962C8B-B14F-4D97-AF65-F5344CB8AC3E}">
        <p14:creationId xmlns:p14="http://schemas.microsoft.com/office/powerpoint/2010/main" val="32021103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EC-CA23-42C8-BB91-4AD57A7D810A}"/>
              </a:ext>
            </a:extLst>
          </p:cNvPr>
          <p:cNvSpPr>
            <a:spLocks noGrp="1"/>
          </p:cNvSpPr>
          <p:nvPr>
            <p:ph type="ctrTitle"/>
          </p:nvPr>
        </p:nvSpPr>
        <p:spPr>
          <a:xfrm>
            <a:off x="1498742" y="931258"/>
            <a:ext cx="9069611" cy="4477504"/>
          </a:xfrm>
        </p:spPr>
        <p:txBody>
          <a:bodyPr/>
          <a:lstStyle/>
          <a:p>
            <a:pPr algn="ctr"/>
            <a:r>
              <a:rPr lang="en-US" dirty="0">
                <a:solidFill>
                  <a:srgbClr val="115695"/>
                </a:solidFill>
                <a:latin typeface="Britannic Bold" pitchFamily="34" charset="0"/>
              </a:rPr>
              <a:t>	Module 1</a:t>
            </a:r>
            <a:br>
              <a:rPr lang="en-US" dirty="0">
                <a:solidFill>
                  <a:srgbClr val="115695"/>
                </a:solidFill>
                <a:latin typeface="Britannic Bold" pitchFamily="34" charset="0"/>
              </a:rPr>
            </a:br>
            <a:r>
              <a:rPr lang="en-US" dirty="0">
                <a:solidFill>
                  <a:schemeClr val="bg2">
                    <a:lumMod val="50000"/>
                  </a:schemeClr>
                </a:solidFill>
                <a:latin typeface="Britannic Bold" pitchFamily="34" charset="0"/>
              </a:rPr>
              <a:t>Introduction &amp; Training Purpose/Steps</a:t>
            </a:r>
            <a:endParaRPr lang="en-US" dirty="0">
              <a:solidFill>
                <a:schemeClr val="bg2">
                  <a:lumMod val="50000"/>
                </a:schemeClr>
              </a:solidFill>
            </a:endParaRPr>
          </a:p>
        </p:txBody>
      </p:sp>
      <p:sp>
        <p:nvSpPr>
          <p:cNvPr id="3" name="Subtitle 2">
            <a:extLst>
              <a:ext uri="{FF2B5EF4-FFF2-40B4-BE49-F238E27FC236}">
                <a16:creationId xmlns:a16="http://schemas.microsoft.com/office/drawing/2014/main" id="{9B31D645-6514-4DE3-AA87-8B67C2BCCE77}"/>
              </a:ext>
            </a:extLst>
          </p:cNvPr>
          <p:cNvSpPr>
            <a:spLocks noGrp="1"/>
          </p:cNvSpPr>
          <p:nvPr>
            <p:ph type="subTitle" idx="1"/>
          </p:nvPr>
        </p:nvSpPr>
        <p:spPr>
          <a:xfrm>
            <a:off x="320416" y="1014385"/>
            <a:ext cx="11470069" cy="1492791"/>
          </a:xfrm>
        </p:spPr>
        <p:txBody>
          <a:bodyPr>
            <a:normAutofit/>
          </a:bodyPr>
          <a:lstStyle/>
          <a:p>
            <a:pPr algn="ctr"/>
            <a:r>
              <a:rPr lang="en-US" sz="6000" b="1" dirty="0">
                <a:solidFill>
                  <a:schemeClr val="bg1">
                    <a:lumMod val="25000"/>
                  </a:schemeClr>
                </a:solidFill>
                <a:effectLst>
                  <a:outerShdw blurRad="38100" dist="38100" dir="2700000" algn="tl">
                    <a:srgbClr val="000000">
                      <a:alpha val="43137"/>
                    </a:srgbClr>
                  </a:outerShdw>
                </a:effectLst>
              </a:rPr>
              <a:t>Certified Examiner Training</a:t>
            </a:r>
          </a:p>
          <a:p>
            <a:endParaRPr lang="en-US" dirty="0"/>
          </a:p>
        </p:txBody>
      </p:sp>
    </p:spTree>
    <p:extLst>
      <p:ext uri="{BB962C8B-B14F-4D97-AF65-F5344CB8AC3E}">
        <p14:creationId xmlns:p14="http://schemas.microsoft.com/office/powerpoint/2010/main" val="11170798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CEE9-3D9A-44CE-8261-D8CB12F63715}"/>
              </a:ext>
            </a:extLst>
          </p:cNvPr>
          <p:cNvSpPr>
            <a:spLocks noGrp="1"/>
          </p:cNvSpPr>
          <p:nvPr>
            <p:ph type="title"/>
          </p:nvPr>
        </p:nvSpPr>
        <p:spPr/>
        <p:txBody>
          <a:bodyPr/>
          <a:lstStyle/>
          <a:p>
            <a:r>
              <a:rPr lang="en-US" sz="4400" dirty="0"/>
              <a:t>Drive Test Check-in</a:t>
            </a:r>
          </a:p>
        </p:txBody>
      </p:sp>
      <p:sp>
        <p:nvSpPr>
          <p:cNvPr id="3" name="Content Placeholder 2">
            <a:extLst>
              <a:ext uri="{FF2B5EF4-FFF2-40B4-BE49-F238E27FC236}">
                <a16:creationId xmlns:a16="http://schemas.microsoft.com/office/drawing/2014/main" id="{433157FA-6331-415B-883B-53D7795CBDE2}"/>
              </a:ext>
            </a:extLst>
          </p:cNvPr>
          <p:cNvSpPr>
            <a:spLocks noGrp="1"/>
          </p:cNvSpPr>
          <p:nvPr>
            <p:ph idx="1"/>
          </p:nvPr>
        </p:nvSpPr>
        <p:spPr>
          <a:xfrm>
            <a:off x="646111" y="1450898"/>
            <a:ext cx="5835535" cy="5012574"/>
          </a:xfrm>
        </p:spPr>
        <p:txBody>
          <a:bodyPr>
            <a:normAutofit/>
          </a:bodyPr>
          <a:lstStyle/>
          <a:p>
            <a:pPr marL="0" marR="0" lvl="0" indent="0">
              <a:spcBef>
                <a:spcPts val="0"/>
              </a:spcBef>
              <a:spcAft>
                <a:spcPts val="0"/>
              </a:spcAft>
              <a:buNone/>
            </a:pPr>
            <a:r>
              <a:rPr lang="en-US" sz="1600" b="1" dirty="0">
                <a:effectLst/>
                <a:ea typeface="Times New Roman" panose="02020603050405020304" pitchFamily="18" charset="0"/>
              </a:rPr>
              <a:t>Check applicants DOL number through License Express</a:t>
            </a:r>
          </a:p>
          <a:p>
            <a:pPr marL="228600">
              <a:lnSpc>
                <a:spcPct val="107000"/>
              </a:lnSpc>
              <a:spcBef>
                <a:spcPts val="0"/>
              </a:spcBef>
              <a:spcAft>
                <a:spcPts val="800"/>
              </a:spcAft>
              <a:buFont typeface="Arial" panose="020B0604020202020204" pitchFamily="34" charset="0"/>
              <a:buChar char="•"/>
            </a:pPr>
            <a:endParaRPr lang="en-US" sz="1600" dirty="0">
              <a:effectLst/>
              <a:ea typeface="Calibri" panose="020F0502020204030204" pitchFamily="34" charset="0"/>
            </a:endParaRPr>
          </a:p>
          <a:p>
            <a:pPr marL="228600">
              <a:lnSpc>
                <a:spcPct val="107000"/>
              </a:lnSpc>
              <a:spcBef>
                <a:spcPts val="0"/>
              </a:spcBef>
              <a:spcAft>
                <a:spcPts val="800"/>
              </a:spcAft>
              <a:buFont typeface="Arial" panose="020B0604020202020204" pitchFamily="34" charset="0"/>
              <a:buChar char="•"/>
            </a:pPr>
            <a:r>
              <a:rPr lang="en-US" sz="1600" dirty="0">
                <a:effectLst/>
                <a:ea typeface="Calibri" panose="020F0502020204030204" pitchFamily="34" charset="0"/>
              </a:rPr>
              <a:t>(If they don’t have one, send them online to pre-apply @ </a:t>
            </a:r>
            <a:r>
              <a:rPr lang="en-US" sz="1600"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https://secure.dol.wa.gov/home/newDriver.aspx</a:t>
            </a:r>
            <a:r>
              <a:rPr lang="en-US" sz="1600" dirty="0">
                <a:solidFill>
                  <a:schemeClr val="tx1"/>
                </a:solidFill>
                <a:effectLst/>
                <a:ea typeface="Calibri" panose="020F0502020204030204" pitchFamily="34" charset="0"/>
              </a:rPr>
              <a:t>)</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Check if they are flagged to test at LSO, if this is the case refer them to nearest LSO office</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Check valid knowledge test PASS score within the last 2 years</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Check route (always using next alternating routes)</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Check valid course completion if under 18 years old</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Check name/birth date is correct in License Express (refer the applicant to call LSO customer service if this is incorrect)</a:t>
            </a:r>
          </a:p>
          <a:p>
            <a:endParaRPr lang="en-US" dirty="0"/>
          </a:p>
        </p:txBody>
      </p:sp>
      <p:pic>
        <p:nvPicPr>
          <p:cNvPr id="5" name="Picture 4">
            <a:extLst>
              <a:ext uri="{FF2B5EF4-FFF2-40B4-BE49-F238E27FC236}">
                <a16:creationId xmlns:a16="http://schemas.microsoft.com/office/drawing/2014/main" id="{85CBCFE4-9A61-47C4-A2EA-9B8DD5D6D59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7215" y="1450898"/>
            <a:ext cx="4332175" cy="2626328"/>
          </a:xfrm>
          <a:prstGeom prst="rect">
            <a:avLst/>
          </a:prstGeom>
        </p:spPr>
      </p:pic>
      <p:pic>
        <p:nvPicPr>
          <p:cNvPr id="8" name="Picture 7">
            <a:extLst>
              <a:ext uri="{FF2B5EF4-FFF2-40B4-BE49-F238E27FC236}">
                <a16:creationId xmlns:a16="http://schemas.microsoft.com/office/drawing/2014/main" id="{7D63077E-49CF-4646-89C7-9380ED51A1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35457" y="4446668"/>
            <a:ext cx="5315692" cy="1257475"/>
          </a:xfrm>
          <a:prstGeom prst="rect">
            <a:avLst/>
          </a:prstGeom>
        </p:spPr>
      </p:pic>
    </p:spTree>
    <p:extLst>
      <p:ext uri="{BB962C8B-B14F-4D97-AF65-F5344CB8AC3E}">
        <p14:creationId xmlns:p14="http://schemas.microsoft.com/office/powerpoint/2010/main" val="10223649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C3BF-866E-47D2-BB17-A6FCA0C9F4E6}"/>
              </a:ext>
            </a:extLst>
          </p:cNvPr>
          <p:cNvSpPr>
            <a:spLocks noGrp="1"/>
          </p:cNvSpPr>
          <p:nvPr>
            <p:ph type="title"/>
          </p:nvPr>
        </p:nvSpPr>
        <p:spPr/>
        <p:txBody>
          <a:bodyPr/>
          <a:lstStyle/>
          <a:p>
            <a:r>
              <a:rPr lang="en-US" sz="4400" dirty="0">
                <a:effectLst/>
                <a:ea typeface="Times New Roman" panose="02020603050405020304" pitchFamily="18" charset="0"/>
                <a:cs typeface="Times New Roman" panose="02020603050405020304" pitchFamily="18" charset="0"/>
              </a:rPr>
              <a:t>Identification</a:t>
            </a:r>
            <a:br>
              <a:rPr lang="en-US" sz="1800" dirty="0">
                <a:effectLst/>
                <a:latin typeface="NewCenturySchlbk"/>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70D5907-AEF8-4582-9CF0-13CB6338E6E2}"/>
              </a:ext>
            </a:extLst>
          </p:cNvPr>
          <p:cNvSpPr>
            <a:spLocks noGrp="1"/>
          </p:cNvSpPr>
          <p:nvPr>
            <p:ph idx="1"/>
          </p:nvPr>
        </p:nvSpPr>
        <p:spPr>
          <a:xfrm>
            <a:off x="657230" y="1169060"/>
            <a:ext cx="6925586" cy="5010068"/>
          </a:xfrm>
        </p:spPr>
        <p:txBody>
          <a:bodyPr>
            <a:noAutofit/>
          </a:bodyPr>
          <a:lstStyle/>
          <a:p>
            <a:pPr marL="57150" indent="0">
              <a:spcBef>
                <a:spcPts val="0"/>
              </a:spcBef>
              <a:buNone/>
            </a:pPr>
            <a:r>
              <a:rPr lang="en-US" sz="1600" b="1" dirty="0">
                <a:effectLst/>
                <a:ea typeface="Times New Roman" panose="02020603050405020304" pitchFamily="18" charset="0"/>
              </a:rPr>
              <a:t>Something that associates the person taking the exam to a name, date of birth, or identifying photo and/or signature.</a:t>
            </a:r>
          </a:p>
          <a:p>
            <a:pPr marL="457200" lvl="1" indent="0">
              <a:spcBef>
                <a:spcPts val="0"/>
              </a:spcBef>
              <a:buNone/>
            </a:pPr>
            <a:r>
              <a:rPr lang="en-US" sz="1600" b="1" i="1" dirty="0">
                <a:effectLst/>
                <a:ea typeface="Times New Roman" panose="02020603050405020304" pitchFamily="18" charset="0"/>
              </a:rPr>
              <a:t>Note: </a:t>
            </a:r>
            <a:r>
              <a:rPr lang="en-US" sz="1600" dirty="0">
                <a:effectLst/>
                <a:ea typeface="Times New Roman" panose="02020603050405020304" pitchFamily="18" charset="0"/>
              </a:rPr>
              <a:t>Only original or certified copies of authentic documents from issuing authorities are accepted for evidence of identification.</a:t>
            </a:r>
          </a:p>
          <a:p>
            <a:pPr marL="57150" indent="0">
              <a:spcBef>
                <a:spcPts val="0"/>
              </a:spcBef>
              <a:buNone/>
            </a:pPr>
            <a:r>
              <a:rPr lang="en-US" sz="1600" b="1" dirty="0">
                <a:effectLst/>
                <a:ea typeface="Times New Roman" panose="02020603050405020304" pitchFamily="18" charset="0"/>
              </a:rPr>
              <a:t>Typical </a:t>
            </a:r>
            <a:r>
              <a:rPr lang="en-US" sz="1600" b="1" dirty="0">
                <a:ea typeface="Times New Roman" panose="02020603050405020304" pitchFamily="18" charset="0"/>
              </a:rPr>
              <a:t>documents include (expired less than 6 years and you can still identify the applicant):</a:t>
            </a:r>
            <a:endParaRPr lang="en-US" sz="1600" b="1" dirty="0">
              <a:effectLst/>
              <a:ea typeface="Times New Roman" panose="02020603050405020304" pitchFamily="18" charset="0"/>
            </a:endParaRPr>
          </a:p>
          <a:p>
            <a:pPr lvl="2">
              <a:spcBef>
                <a:spcPts val="0"/>
              </a:spcBef>
            </a:pPr>
            <a:r>
              <a:rPr lang="en-US" sz="1600" dirty="0">
                <a:effectLst/>
                <a:ea typeface="Times New Roman" panose="02020603050405020304" pitchFamily="18" charset="0"/>
              </a:rPr>
              <a:t>WADL, WAID, WAIP (with photo)</a:t>
            </a:r>
          </a:p>
          <a:p>
            <a:pPr lvl="2">
              <a:spcBef>
                <a:spcPts val="0"/>
              </a:spcBef>
              <a:buFont typeface="Arial" panose="020B0604020202020204" pitchFamily="34" charset="0"/>
              <a:buChar char="•"/>
            </a:pPr>
            <a:r>
              <a:rPr lang="en-US" sz="1600" dirty="0">
                <a:effectLst/>
                <a:ea typeface="Times New Roman" panose="02020603050405020304" pitchFamily="18" charset="0"/>
              </a:rPr>
              <a:t>Out of state DL, ID, or IP </a:t>
            </a:r>
            <a:r>
              <a:rPr lang="en-US" sz="1600" i="1" dirty="0">
                <a:effectLst/>
                <a:ea typeface="Times New Roman" panose="02020603050405020304" pitchFamily="18" charset="0"/>
              </a:rPr>
              <a:t>(list the state)</a:t>
            </a:r>
          </a:p>
          <a:p>
            <a:pPr lvl="2">
              <a:spcBef>
                <a:spcPts val="0"/>
              </a:spcBef>
              <a:buFont typeface="Arial" panose="020B0604020202020204" pitchFamily="34" charset="0"/>
              <a:buChar char="•"/>
            </a:pPr>
            <a:r>
              <a:rPr lang="en-US" sz="1600" dirty="0">
                <a:effectLst/>
                <a:ea typeface="Times New Roman" panose="02020603050405020304" pitchFamily="18" charset="0"/>
              </a:rPr>
              <a:t>US or foreign passport </a:t>
            </a:r>
            <a:r>
              <a:rPr lang="en-US" sz="1600" i="1" dirty="0">
                <a:effectLst/>
                <a:ea typeface="Times New Roman" panose="02020603050405020304" pitchFamily="18" charset="0"/>
              </a:rPr>
              <a:t>(list the country)</a:t>
            </a:r>
          </a:p>
          <a:p>
            <a:pPr lvl="2">
              <a:spcBef>
                <a:spcPts val="0"/>
              </a:spcBef>
              <a:buFont typeface="Arial" panose="020B0604020202020204" pitchFamily="34" charset="0"/>
              <a:buChar char="•"/>
            </a:pPr>
            <a:r>
              <a:rPr lang="en-US" sz="1600" dirty="0">
                <a:effectLst/>
                <a:ea typeface="Times New Roman" panose="02020603050405020304" pitchFamily="18" charset="0"/>
              </a:rPr>
              <a:t>Other US government issued documents: Tribal ID with photo, residency card, police identification</a:t>
            </a:r>
          </a:p>
          <a:p>
            <a:pPr marL="114300" indent="0">
              <a:spcBef>
                <a:spcPts val="0"/>
              </a:spcBef>
              <a:buNone/>
            </a:pPr>
            <a:r>
              <a:rPr lang="en-US" sz="1600" b="1" dirty="0">
                <a:effectLst/>
                <a:ea typeface="Times New Roman" panose="02020603050405020304" pitchFamily="18" charset="0"/>
              </a:rPr>
              <a:t>Alternate documentation:</a:t>
            </a:r>
          </a:p>
          <a:p>
            <a:pPr lvl="2">
              <a:spcBef>
                <a:spcPts val="0"/>
              </a:spcBef>
              <a:buFont typeface="Arial" panose="020B0604020202020204" pitchFamily="34" charset="0"/>
              <a:buChar char="•"/>
            </a:pPr>
            <a:r>
              <a:rPr lang="en-US" sz="1600" dirty="0">
                <a:effectLst/>
                <a:ea typeface="Times New Roman" panose="02020603050405020304" pitchFamily="18" charset="0"/>
              </a:rPr>
              <a:t>School ASB card with photo with a date of birth document (birth certificate or non-photo WAIP)</a:t>
            </a:r>
          </a:p>
          <a:p>
            <a:pPr lvl="2">
              <a:spcBef>
                <a:spcPts val="0"/>
              </a:spcBef>
            </a:pPr>
            <a:r>
              <a:rPr lang="en-US" sz="1600" dirty="0">
                <a:effectLst/>
                <a:ea typeface="Times New Roman" panose="02020603050405020304" pitchFamily="18" charset="0"/>
              </a:rPr>
              <a:t>Foreign ID Cards (check google images in verification if unsure)</a:t>
            </a:r>
          </a:p>
          <a:p>
            <a:pPr lvl="2">
              <a:spcBef>
                <a:spcPts val="0"/>
              </a:spcBef>
            </a:pPr>
            <a:r>
              <a:rPr lang="en-US" sz="1600" dirty="0">
                <a:effectLst/>
                <a:ea typeface="Times New Roman" panose="02020603050405020304" pitchFamily="18" charset="0"/>
              </a:rPr>
              <a:t>School yearbook photo </a:t>
            </a:r>
            <a:r>
              <a:rPr lang="en-US" sz="1600" dirty="0">
                <a:ea typeface="Times New Roman" panose="02020603050405020304" pitchFamily="18" charset="0"/>
              </a:rPr>
              <a:t>with a date of birth document (birth certificate or non-photo WAIP)</a:t>
            </a:r>
          </a:p>
          <a:p>
            <a:pPr lvl="2">
              <a:spcBef>
                <a:spcPts val="0"/>
              </a:spcBef>
              <a:buFont typeface="Arial" panose="020B0604020202020204" pitchFamily="34" charset="0"/>
              <a:buChar char="•"/>
            </a:pPr>
            <a:r>
              <a:rPr lang="en-US" sz="1600" dirty="0">
                <a:effectLst/>
                <a:ea typeface="Times New Roman" panose="02020603050405020304" pitchFamily="18" charset="0"/>
              </a:rPr>
              <a:t>Check IEGR 3.2 Eligibility for examinations</a:t>
            </a:r>
          </a:p>
          <a:p>
            <a:pPr marL="1665950" lvl="3" indent="-285750">
              <a:spcBef>
                <a:spcPts val="0"/>
              </a:spcBef>
              <a:buFont typeface="Arial" panose="020B0604020202020204" pitchFamily="34" charset="0"/>
              <a:buChar char="•"/>
            </a:pPr>
            <a:r>
              <a:rPr lang="en-US" sz="1600" b="1" i="1" dirty="0">
                <a:effectLst/>
                <a:ea typeface="Times New Roman" panose="02020603050405020304" pitchFamily="18" charset="0"/>
              </a:rPr>
              <a:t>NOT ACCEPTABLE: </a:t>
            </a:r>
            <a:r>
              <a:rPr lang="en-US" sz="1600" dirty="0">
                <a:effectLst/>
                <a:ea typeface="Times New Roman" panose="02020603050405020304" pitchFamily="18" charset="0"/>
              </a:rPr>
              <a:t>Costco cards, photocopies, personal mail, international drivers licenses, </a:t>
            </a:r>
            <a:r>
              <a:rPr lang="en-US" sz="1600" dirty="0" err="1">
                <a:effectLst/>
                <a:ea typeface="Times New Roman" panose="02020603050405020304" pitchFamily="18" charset="0"/>
              </a:rPr>
              <a:t>etc</a:t>
            </a:r>
            <a:endParaRPr lang="en-US" sz="1600"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3052171F-7A3A-4935-91C6-DE5EE8C209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0834" y="2924805"/>
            <a:ext cx="1483936" cy="933359"/>
          </a:xfrm>
          <a:prstGeom prst="rect">
            <a:avLst/>
          </a:prstGeom>
        </p:spPr>
      </p:pic>
      <p:pic>
        <p:nvPicPr>
          <p:cNvPr id="6" name="Picture 5">
            <a:extLst>
              <a:ext uri="{FF2B5EF4-FFF2-40B4-BE49-F238E27FC236}">
                <a16:creationId xmlns:a16="http://schemas.microsoft.com/office/drawing/2014/main" id="{B31183D0-B1EF-4565-B193-DD5BEC625E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0834" y="1307223"/>
            <a:ext cx="1871811" cy="1459128"/>
          </a:xfrm>
          <a:prstGeom prst="rect">
            <a:avLst/>
          </a:prstGeom>
        </p:spPr>
      </p:pic>
      <p:pic>
        <p:nvPicPr>
          <p:cNvPr id="7" name="Picture 6">
            <a:extLst>
              <a:ext uri="{FF2B5EF4-FFF2-40B4-BE49-F238E27FC236}">
                <a16:creationId xmlns:a16="http://schemas.microsoft.com/office/drawing/2014/main" id="{52CCBB3A-7065-4B9F-8FC0-490ED1E637B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4876" y="2367549"/>
            <a:ext cx="1874270" cy="1189696"/>
          </a:xfrm>
          <a:prstGeom prst="rect">
            <a:avLst/>
          </a:prstGeom>
        </p:spPr>
      </p:pic>
      <p:pic>
        <p:nvPicPr>
          <p:cNvPr id="1030" name="Picture 6" descr="WA State Licensing (DOL) Official Site: ID card designs">
            <a:extLst>
              <a:ext uri="{FF2B5EF4-FFF2-40B4-BE49-F238E27FC236}">
                <a16:creationId xmlns:a16="http://schemas.microsoft.com/office/drawing/2014/main" id="{B9121B88-1E96-4002-BDF5-087D1D1615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35092" y="4853217"/>
            <a:ext cx="1833841" cy="119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cey signs bill recognizing validity of consular ID cards">
            <a:extLst>
              <a:ext uri="{FF2B5EF4-FFF2-40B4-BE49-F238E27FC236}">
                <a16:creationId xmlns:a16="http://schemas.microsoft.com/office/drawing/2014/main" id="{B43FA743-54C3-4EEC-A976-D331D003D88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5091" y="3600758"/>
            <a:ext cx="1833841" cy="11896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asy-to-Use Yearbook Design Ideas for Class &amp; Portrait Pages">
            <a:extLst>
              <a:ext uri="{FF2B5EF4-FFF2-40B4-BE49-F238E27FC236}">
                <a16:creationId xmlns:a16="http://schemas.microsoft.com/office/drawing/2014/main" id="{1CE06959-828A-4356-A4D0-B8D6EAF68C7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643974" y="4195607"/>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Y driver's license suspension reform bill sent to governor's desk | WHAM">
            <a:extLst>
              <a:ext uri="{FF2B5EF4-FFF2-40B4-BE49-F238E27FC236}">
                <a16:creationId xmlns:a16="http://schemas.microsoft.com/office/drawing/2014/main" id="{9B2E564A-2842-4D8E-BBEB-0BCD0B81644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08054" y="1020291"/>
            <a:ext cx="2206422" cy="123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034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fade">
                                      <p:cBhvr>
                                        <p:cTn id="63" dur="500"/>
                                        <p:tgtEl>
                                          <p:spTgt spid="205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054"/>
                                        </p:tgtEl>
                                        <p:attrNameLst>
                                          <p:attrName>style.visibility</p:attrName>
                                        </p:attrNameLst>
                                      </p:cBhvr>
                                      <p:to>
                                        <p:strVal val="visible"/>
                                      </p:to>
                                    </p:set>
                                    <p:animEffect transition="in" filter="fade">
                                      <p:cBhvr>
                                        <p:cTn id="71" dur="500"/>
                                        <p:tgtEl>
                                          <p:spTgt spid="20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fade">
                                      <p:cBhvr>
                                        <p:cTn id="76" dur="500"/>
                                        <p:tgtEl>
                                          <p:spTgt spid="3">
                                            <p:txEl>
                                              <p:pRg st="11" end="11"/>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7312-34C2-41E0-ABD5-444E0E629347}"/>
              </a:ext>
            </a:extLst>
          </p:cNvPr>
          <p:cNvSpPr>
            <a:spLocks noGrp="1"/>
          </p:cNvSpPr>
          <p:nvPr>
            <p:ph type="title"/>
          </p:nvPr>
        </p:nvSpPr>
        <p:spPr/>
        <p:txBody>
          <a:bodyPr>
            <a:normAutofit/>
          </a:bodyPr>
          <a:lstStyle/>
          <a:p>
            <a:r>
              <a:rPr kumimoji="0" lang="en-US" sz="4400" b="0" i="0" u="none" strike="noStrike" kern="1200" cap="none" spc="0" normalizeH="0" baseline="0" noProof="0" dirty="0">
                <a:ln>
                  <a:noFill/>
                </a:ln>
                <a:effectLst/>
                <a:uLnTx/>
                <a:uFillTx/>
                <a:ea typeface="Times New Roman" panose="02020603050405020304" pitchFamily="18" charset="0"/>
                <a:cs typeface="Times New Roman" panose="02020603050405020304" pitchFamily="18" charset="0"/>
              </a:rPr>
              <a:t>Insurance</a:t>
            </a:r>
            <a:endParaRPr lang="en-US" sz="4400" dirty="0"/>
          </a:p>
        </p:txBody>
      </p:sp>
      <p:sp>
        <p:nvSpPr>
          <p:cNvPr id="3" name="Content Placeholder 2">
            <a:extLst>
              <a:ext uri="{FF2B5EF4-FFF2-40B4-BE49-F238E27FC236}">
                <a16:creationId xmlns:a16="http://schemas.microsoft.com/office/drawing/2014/main" id="{28357AC9-DFDB-4718-8C23-36A95D0F7F39}"/>
              </a:ext>
            </a:extLst>
          </p:cNvPr>
          <p:cNvSpPr>
            <a:spLocks noGrp="1"/>
          </p:cNvSpPr>
          <p:nvPr>
            <p:ph idx="1"/>
          </p:nvPr>
        </p:nvSpPr>
        <p:spPr>
          <a:xfrm>
            <a:off x="875201" y="1737034"/>
            <a:ext cx="8946541" cy="4195481"/>
          </a:xfrm>
        </p:spPr>
        <p:txBody>
          <a:bodyPr>
            <a:normAutofit/>
          </a:bodyPr>
          <a:lstStyle/>
          <a:p>
            <a:pPr marL="0" indent="0">
              <a:spcBef>
                <a:spcPts val="0"/>
              </a:spcBef>
              <a:buNone/>
            </a:pPr>
            <a:r>
              <a:rPr lang="en-US" sz="1600" b="1" dirty="0">
                <a:effectLst/>
                <a:ea typeface="Times New Roman" panose="02020603050405020304" pitchFamily="18" charset="0"/>
              </a:rPr>
              <a:t>Includes: </a:t>
            </a:r>
          </a:p>
          <a:p>
            <a:pPr>
              <a:spcBef>
                <a:spcPts val="0"/>
              </a:spcBef>
              <a:buFont typeface="Arial" panose="020B0604020202020204" pitchFamily="34" charset="0"/>
              <a:buChar char="•"/>
            </a:pPr>
            <a:r>
              <a:rPr lang="en-US" sz="1600" dirty="0">
                <a:solidFill>
                  <a:schemeClr val="bg2">
                    <a:lumMod val="50000"/>
                  </a:schemeClr>
                </a:solidFill>
                <a:ea typeface="Times New Roman" panose="02020603050405020304" pitchFamily="18" charset="0"/>
              </a:rPr>
              <a:t>N</a:t>
            </a:r>
            <a:r>
              <a:rPr lang="en-US" sz="1600" dirty="0">
                <a:solidFill>
                  <a:schemeClr val="bg2">
                    <a:lumMod val="50000"/>
                  </a:schemeClr>
                </a:solidFill>
                <a:effectLst/>
                <a:ea typeface="Times New Roman" panose="02020603050405020304" pitchFamily="18" charset="0"/>
              </a:rPr>
              <a:t>ame of the policy holder, description of the vehicle, effective date of coverage and expiration date and policy number. (</a:t>
            </a:r>
            <a:r>
              <a:rPr lang="en-US" sz="1600" i="1" dirty="0">
                <a:solidFill>
                  <a:schemeClr val="bg2">
                    <a:lumMod val="50000"/>
                  </a:schemeClr>
                </a:solidFill>
                <a:effectLst/>
                <a:ea typeface="Times New Roman" panose="02020603050405020304" pitchFamily="18" charset="0"/>
              </a:rPr>
              <a:t>List both effective &amp; expiration)</a:t>
            </a:r>
          </a:p>
          <a:p>
            <a:pPr marL="0" indent="0">
              <a:spcBef>
                <a:spcPts val="0"/>
              </a:spcBef>
              <a:buNone/>
            </a:pPr>
            <a:r>
              <a:rPr lang="en-US" sz="1600" dirty="0">
                <a:solidFill>
                  <a:schemeClr val="bg2">
                    <a:lumMod val="50000"/>
                  </a:schemeClr>
                </a:solidFill>
                <a:effectLst/>
                <a:ea typeface="Times New Roman" panose="02020603050405020304" pitchFamily="18" charset="0"/>
              </a:rPr>
              <a:t> </a:t>
            </a:r>
          </a:p>
          <a:p>
            <a:pPr>
              <a:spcBef>
                <a:spcPts val="0"/>
              </a:spcBef>
              <a:buFont typeface="Arial" panose="020B0604020202020204" pitchFamily="34" charset="0"/>
              <a:buChar char="•"/>
            </a:pPr>
            <a:r>
              <a:rPr lang="en-US" sz="1600" dirty="0">
                <a:solidFill>
                  <a:schemeClr val="bg2">
                    <a:lumMod val="50000"/>
                  </a:schemeClr>
                </a:solidFill>
                <a:effectLst/>
                <a:ea typeface="Times New Roman" panose="02020603050405020304" pitchFamily="18" charset="0"/>
              </a:rPr>
              <a:t>SR22 or </a:t>
            </a:r>
            <a:r>
              <a:rPr lang="en-US" sz="1600" dirty="0" err="1">
                <a:solidFill>
                  <a:schemeClr val="bg2">
                    <a:lumMod val="50000"/>
                  </a:schemeClr>
                </a:solidFill>
                <a:effectLst/>
                <a:ea typeface="Times New Roman" panose="02020603050405020304" pitchFamily="18" charset="0"/>
              </a:rPr>
              <a:t>Broadform</a:t>
            </a:r>
            <a:r>
              <a:rPr lang="en-US" sz="1600" dirty="0">
                <a:solidFill>
                  <a:schemeClr val="bg2">
                    <a:lumMod val="50000"/>
                  </a:schemeClr>
                </a:solidFill>
                <a:effectLst/>
                <a:ea typeface="Times New Roman" panose="02020603050405020304" pitchFamily="18" charset="0"/>
              </a:rPr>
              <a:t> </a:t>
            </a:r>
            <a:r>
              <a:rPr lang="en-US" sz="1600" dirty="0">
                <a:solidFill>
                  <a:schemeClr val="bg2">
                    <a:lumMod val="50000"/>
                  </a:schemeClr>
                </a:solidFill>
                <a:ea typeface="Times New Roman" panose="02020603050405020304" pitchFamily="18" charset="0"/>
              </a:rPr>
              <a:t>are acceptable</a:t>
            </a:r>
            <a:endParaRPr lang="en-US" sz="1600" dirty="0">
              <a:solidFill>
                <a:schemeClr val="bg2">
                  <a:lumMod val="50000"/>
                </a:schemeClr>
              </a:solidFill>
              <a:effectLst/>
              <a:ea typeface="Times New Roman" panose="02020603050405020304" pitchFamily="18" charset="0"/>
            </a:endParaRPr>
          </a:p>
          <a:p>
            <a:pPr>
              <a:spcBef>
                <a:spcPts val="0"/>
              </a:spcBef>
              <a:buFont typeface="Arial" panose="020B0604020202020204" pitchFamily="34" charset="0"/>
              <a:buChar char="•"/>
            </a:pPr>
            <a:endParaRPr lang="en-US" sz="1600" dirty="0">
              <a:solidFill>
                <a:schemeClr val="bg2">
                  <a:lumMod val="50000"/>
                </a:schemeClr>
              </a:solidFill>
              <a:effectLst/>
              <a:ea typeface="Times New Roman" panose="02020603050405020304" pitchFamily="18" charset="0"/>
            </a:endParaRPr>
          </a:p>
          <a:p>
            <a:pPr>
              <a:spcBef>
                <a:spcPts val="0"/>
              </a:spcBef>
              <a:buFont typeface="Arial" panose="020B0604020202020204" pitchFamily="34" charset="0"/>
              <a:buChar char="•"/>
            </a:pPr>
            <a:r>
              <a:rPr lang="en-US" sz="1600" dirty="0">
                <a:solidFill>
                  <a:schemeClr val="bg2">
                    <a:lumMod val="50000"/>
                  </a:schemeClr>
                </a:solidFill>
                <a:ea typeface="Times New Roman" panose="02020603050405020304" pitchFamily="18" charset="0"/>
              </a:rPr>
              <a:t>Insurance may be presented in an electronic form</a:t>
            </a:r>
            <a:endParaRPr lang="en-US" sz="1600" dirty="0">
              <a:solidFill>
                <a:schemeClr val="bg2">
                  <a:lumMod val="50000"/>
                </a:schemeClr>
              </a:solidFill>
              <a:effectLst/>
              <a:ea typeface="Times New Roman" panose="02020603050405020304" pitchFamily="18" charset="0"/>
            </a:endParaRPr>
          </a:p>
          <a:p>
            <a:pPr lvl="1">
              <a:spcBef>
                <a:spcPts val="0"/>
              </a:spcBef>
              <a:buFont typeface="Arial" panose="020B0604020202020204" pitchFamily="34" charset="0"/>
              <a:buChar char="•"/>
            </a:pPr>
            <a:r>
              <a:rPr lang="en-US" sz="1600" dirty="0">
                <a:effectLst/>
                <a:ea typeface="Times New Roman" panose="02020603050405020304" pitchFamily="18" charset="0"/>
              </a:rPr>
              <a:t>Rental cars are only acceptable if the person is a licensed driver (i.e. from another country)</a:t>
            </a:r>
          </a:p>
        </p:txBody>
      </p:sp>
      <p:pic>
        <p:nvPicPr>
          <p:cNvPr id="4" name="Picture 3">
            <a:extLst>
              <a:ext uri="{FF2B5EF4-FFF2-40B4-BE49-F238E27FC236}">
                <a16:creationId xmlns:a16="http://schemas.microsoft.com/office/drawing/2014/main" id="{B59A2D36-3774-41E0-B7E7-659E4A939CD2}"/>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1176" y="4193953"/>
            <a:ext cx="2514590" cy="140053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7" name="Picture 6">
            <a:extLst>
              <a:ext uri="{FF2B5EF4-FFF2-40B4-BE49-F238E27FC236}">
                <a16:creationId xmlns:a16="http://schemas.microsoft.com/office/drawing/2014/main" id="{768689BF-ED75-4368-80E1-63EFF85D39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92606" y="3927295"/>
            <a:ext cx="3286584" cy="1933845"/>
          </a:xfrm>
          <a:prstGeom prst="rect">
            <a:avLst/>
          </a:prstGeom>
        </p:spPr>
      </p:pic>
      <p:sp>
        <p:nvSpPr>
          <p:cNvPr id="9" name="TextBox 8">
            <a:extLst>
              <a:ext uri="{FF2B5EF4-FFF2-40B4-BE49-F238E27FC236}">
                <a16:creationId xmlns:a16="http://schemas.microsoft.com/office/drawing/2014/main" id="{67BEF8BA-A3C9-44B4-A4BD-1C20571FBD0A}"/>
              </a:ext>
            </a:extLst>
          </p:cNvPr>
          <p:cNvSpPr txBox="1"/>
          <p:nvPr/>
        </p:nvSpPr>
        <p:spPr>
          <a:xfrm>
            <a:off x="456466" y="4307640"/>
            <a:ext cx="3520165" cy="830997"/>
          </a:xfrm>
          <a:prstGeom prst="rect">
            <a:avLst/>
          </a:prstGeom>
          <a:noFill/>
        </p:spPr>
        <p:txBody>
          <a:bodyPr wrap="square">
            <a:spAutoFit/>
          </a:bodyPr>
          <a:lstStyle/>
          <a:p>
            <a:pPr marR="0" lvl="1">
              <a:spcBef>
                <a:spcPts val="0"/>
              </a:spcBef>
              <a:spcAft>
                <a:spcPts val="0"/>
              </a:spcAft>
            </a:pPr>
            <a:r>
              <a:rPr lang="en-US" sz="1600" b="1" i="1" dirty="0">
                <a:effectLst/>
                <a:latin typeface="Arial" panose="020B0604020202020204" pitchFamily="34" charset="0"/>
                <a:ea typeface="Times New Roman" panose="02020603050405020304" pitchFamily="18" charset="0"/>
                <a:cs typeface="Arial" panose="020B0604020202020204" pitchFamily="34" charset="0"/>
              </a:rPr>
              <a:t>The customers ID and insurance must be inside the vehicle while testing.</a:t>
            </a:r>
          </a:p>
        </p:txBody>
      </p:sp>
    </p:spTree>
    <p:extLst>
      <p:ext uri="{BB962C8B-B14F-4D97-AF65-F5344CB8AC3E}">
        <p14:creationId xmlns:p14="http://schemas.microsoft.com/office/powerpoint/2010/main" val="26685626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01B6-22FC-420B-BECE-DD03068E025F}"/>
              </a:ext>
            </a:extLst>
          </p:cNvPr>
          <p:cNvSpPr>
            <a:spLocks noGrp="1"/>
          </p:cNvSpPr>
          <p:nvPr>
            <p:ph type="title"/>
          </p:nvPr>
        </p:nvSpPr>
        <p:spPr/>
        <p:txBody>
          <a:bodyPr/>
          <a:lstStyle/>
          <a:p>
            <a:r>
              <a:rPr lang="en-US" sz="4400" dirty="0"/>
              <a:t>Instruction Permit</a:t>
            </a:r>
          </a:p>
        </p:txBody>
      </p:sp>
      <p:sp>
        <p:nvSpPr>
          <p:cNvPr id="3" name="Content Placeholder 2">
            <a:extLst>
              <a:ext uri="{FF2B5EF4-FFF2-40B4-BE49-F238E27FC236}">
                <a16:creationId xmlns:a16="http://schemas.microsoft.com/office/drawing/2014/main" id="{63E2CC75-982F-45B7-8F5B-1E2871B80B9C}"/>
              </a:ext>
            </a:extLst>
          </p:cNvPr>
          <p:cNvSpPr>
            <a:spLocks noGrp="1"/>
          </p:cNvSpPr>
          <p:nvPr>
            <p:ph idx="1"/>
          </p:nvPr>
        </p:nvSpPr>
        <p:spPr>
          <a:xfrm>
            <a:off x="655485" y="1216927"/>
            <a:ext cx="8946541" cy="4195481"/>
          </a:xfrm>
        </p:spPr>
        <p:txBody>
          <a:bodyPr/>
          <a:lstStyle/>
          <a:p>
            <a:pPr marL="400050" lvl="1" indent="-285750">
              <a:lnSpc>
                <a:spcPct val="90000"/>
              </a:lnSpc>
              <a:buClr>
                <a:schemeClr val="tx1"/>
              </a:buClr>
              <a:buFont typeface="Arial" panose="020B0604020202020204" pitchFamily="34" charset="0"/>
              <a:buChar char="•"/>
            </a:pPr>
            <a:r>
              <a:rPr lang="en-US" sz="1600" dirty="0">
                <a:solidFill>
                  <a:schemeClr val="tx1"/>
                </a:solidFill>
              </a:rPr>
              <a:t>All applicants must have a valid instruction permit, or a valid foreign driver license prior to taking the drive test.</a:t>
            </a:r>
          </a:p>
          <a:p>
            <a:pPr marL="400050" lvl="1" indent="-285750">
              <a:lnSpc>
                <a:spcPct val="90000"/>
              </a:lnSpc>
              <a:buClr>
                <a:schemeClr val="tx1"/>
              </a:buClr>
              <a:buFont typeface="Arial" panose="020B0604020202020204" pitchFamily="34" charset="0"/>
              <a:buChar char="•"/>
            </a:pPr>
            <a:r>
              <a:rPr lang="en-US" sz="1600" dirty="0">
                <a:solidFill>
                  <a:schemeClr val="tx1"/>
                </a:solidFill>
              </a:rPr>
              <a:t>Verify that the applicant has one of the following:</a:t>
            </a:r>
          </a:p>
          <a:p>
            <a:pPr marL="682625" lvl="2" indent="-285750">
              <a:lnSpc>
                <a:spcPct val="90000"/>
              </a:lnSpc>
              <a:buClr>
                <a:schemeClr val="tx1"/>
              </a:buClr>
              <a:buFont typeface="Arial" panose="020B0604020202020204" pitchFamily="34" charset="0"/>
              <a:buChar char="•"/>
            </a:pPr>
            <a:r>
              <a:rPr lang="en-US" sz="1600" dirty="0"/>
              <a:t> a valid instruction permit</a:t>
            </a:r>
          </a:p>
          <a:p>
            <a:pPr marL="396875" lvl="2" indent="0">
              <a:lnSpc>
                <a:spcPct val="90000"/>
              </a:lnSpc>
              <a:buClr>
                <a:schemeClr val="tx1"/>
              </a:buClr>
              <a:buNone/>
            </a:pPr>
            <a:r>
              <a:rPr lang="en-US" sz="1600" dirty="0"/>
              <a:t>or</a:t>
            </a:r>
          </a:p>
          <a:p>
            <a:pPr marL="682625" lvl="2" indent="-285750">
              <a:lnSpc>
                <a:spcPct val="90000"/>
              </a:lnSpc>
              <a:buClr>
                <a:schemeClr val="tx1"/>
              </a:buClr>
              <a:buFont typeface="Arial" panose="020B0604020202020204" pitchFamily="34" charset="0"/>
              <a:buChar char="•"/>
            </a:pPr>
            <a:r>
              <a:rPr lang="en-US" sz="1600" dirty="0"/>
              <a:t>a valid foreign driver license</a:t>
            </a:r>
          </a:p>
          <a:p>
            <a:pPr marL="396875" lvl="2" indent="0">
              <a:lnSpc>
                <a:spcPct val="90000"/>
              </a:lnSpc>
              <a:buClr>
                <a:schemeClr val="tx1"/>
              </a:buClr>
              <a:buNone/>
            </a:pPr>
            <a:r>
              <a:rPr lang="en-US" sz="1600" dirty="0"/>
              <a:t>or</a:t>
            </a:r>
          </a:p>
          <a:p>
            <a:pPr marL="682625" lvl="2" indent="-285750">
              <a:lnSpc>
                <a:spcPct val="90000"/>
              </a:lnSpc>
              <a:buClr>
                <a:schemeClr val="tx1"/>
              </a:buClr>
              <a:buFont typeface="Arial" panose="020B0604020202020204" pitchFamily="34" charset="0"/>
              <a:buChar char="•"/>
            </a:pPr>
            <a:r>
              <a:rPr lang="en-US" sz="1600" dirty="0"/>
              <a:t>a valid Temporary Authorization to Drive (TAD) </a:t>
            </a:r>
          </a:p>
          <a:p>
            <a:pPr marL="396875" lvl="2" indent="0">
              <a:lnSpc>
                <a:spcPct val="90000"/>
              </a:lnSpc>
              <a:buClr>
                <a:schemeClr val="tx1"/>
              </a:buClr>
              <a:buNone/>
            </a:pPr>
            <a:r>
              <a:rPr lang="en-US" sz="1600" i="1" dirty="0">
                <a:solidFill>
                  <a:srgbClr val="A6A6A6"/>
                </a:solidFill>
                <a:ea typeface="Times New Roman" panose="02020603050405020304" pitchFamily="18" charset="0"/>
              </a:rPr>
              <a:t>	</a:t>
            </a:r>
            <a:r>
              <a:rPr lang="en-US" sz="1400" i="1" dirty="0">
                <a:ea typeface="Times New Roman" panose="02020603050405020304" pitchFamily="18" charset="0"/>
              </a:rPr>
              <a:t>NOTE: Hole punched or expired WAIP are valid for test but must be used along with a </a:t>
            </a:r>
          </a:p>
          <a:p>
            <a:pPr marL="854075" lvl="3" indent="0">
              <a:buClr>
                <a:schemeClr val="tx1"/>
              </a:buClr>
              <a:buNone/>
            </a:pPr>
            <a:r>
              <a:rPr lang="en-US" sz="1400" i="1" dirty="0">
                <a:solidFill>
                  <a:schemeClr val="bg2">
                    <a:lumMod val="50000"/>
                  </a:schemeClr>
                </a:solidFill>
                <a:ea typeface="Times New Roman" panose="02020603050405020304" pitchFamily="18" charset="0"/>
              </a:rPr>
              <a:t>Temporary Authorization to Drive (TAD)</a:t>
            </a:r>
            <a:endParaRPr lang="en-US" sz="1400" i="1" dirty="0">
              <a:solidFill>
                <a:schemeClr val="bg2">
                  <a:lumMod val="50000"/>
                </a:schemeClr>
              </a:solidFill>
            </a:endParaRPr>
          </a:p>
          <a:p>
            <a:endParaRPr lang="en-US" dirty="0"/>
          </a:p>
        </p:txBody>
      </p:sp>
      <p:pic>
        <p:nvPicPr>
          <p:cNvPr id="4" name="Picture 3">
            <a:extLst>
              <a:ext uri="{FF2B5EF4-FFF2-40B4-BE49-F238E27FC236}">
                <a16:creationId xmlns:a16="http://schemas.microsoft.com/office/drawing/2014/main" id="{2B936CEB-B814-445F-B26C-4188783818D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369" y="3956467"/>
            <a:ext cx="1465764" cy="2179855"/>
          </a:xfrm>
          <a:prstGeom prst="rect">
            <a:avLst/>
          </a:prstGeom>
        </p:spPr>
      </p:pic>
      <p:pic>
        <p:nvPicPr>
          <p:cNvPr id="5" name="Picture 4">
            <a:extLst>
              <a:ext uri="{FF2B5EF4-FFF2-40B4-BE49-F238E27FC236}">
                <a16:creationId xmlns:a16="http://schemas.microsoft.com/office/drawing/2014/main" id="{BFC80E41-1837-4FF5-A028-213ABE31513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9747" y="4002468"/>
            <a:ext cx="1648888" cy="2133854"/>
          </a:xfrm>
          <a:prstGeom prst="rect">
            <a:avLst/>
          </a:prstGeom>
        </p:spPr>
      </p:pic>
      <p:pic>
        <p:nvPicPr>
          <p:cNvPr id="7" name="Picture 6">
            <a:extLst>
              <a:ext uri="{FF2B5EF4-FFF2-40B4-BE49-F238E27FC236}">
                <a16:creationId xmlns:a16="http://schemas.microsoft.com/office/drawing/2014/main" id="{8BF94DC0-45D6-412C-82F9-F196C4D2EA3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8093" y="2971311"/>
            <a:ext cx="2482486" cy="3165011"/>
          </a:xfrm>
          <a:prstGeom prst="rect">
            <a:avLst/>
          </a:prstGeom>
        </p:spPr>
      </p:pic>
      <p:pic>
        <p:nvPicPr>
          <p:cNvPr id="9" name="Picture 8">
            <a:extLst>
              <a:ext uri="{FF2B5EF4-FFF2-40B4-BE49-F238E27FC236}">
                <a16:creationId xmlns:a16="http://schemas.microsoft.com/office/drawing/2014/main" id="{72B2FD98-0054-44A4-9B90-94C2B928F66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6990" y="4751160"/>
            <a:ext cx="1158340" cy="1133954"/>
          </a:xfrm>
          <a:prstGeom prst="rect">
            <a:avLst/>
          </a:prstGeom>
        </p:spPr>
      </p:pic>
      <p:pic>
        <p:nvPicPr>
          <p:cNvPr id="1026" name="Picture 2" descr="Driving licence in Russia - Wikipedia">
            <a:extLst>
              <a:ext uri="{FF2B5EF4-FFF2-40B4-BE49-F238E27FC236}">
                <a16:creationId xmlns:a16="http://schemas.microsoft.com/office/drawing/2014/main" id="{DE4C7CEA-DC2A-4240-8E5F-C46BE5D7870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35814" y="4002468"/>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17117B-C5B0-4FA5-995E-A51FEE2600BC}"/>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1398" y="4845431"/>
            <a:ext cx="1158340" cy="1133954"/>
          </a:xfrm>
          <a:prstGeom prst="rect">
            <a:avLst/>
          </a:prstGeom>
        </p:spPr>
      </p:pic>
    </p:spTree>
    <p:extLst>
      <p:ext uri="{BB962C8B-B14F-4D97-AF65-F5344CB8AC3E}">
        <p14:creationId xmlns:p14="http://schemas.microsoft.com/office/powerpoint/2010/main" val="39910559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6746-9BAF-4B4B-83F4-3C35B9C7CBB4}"/>
              </a:ext>
            </a:extLst>
          </p:cNvPr>
          <p:cNvSpPr>
            <a:spLocks noGrp="1"/>
          </p:cNvSpPr>
          <p:nvPr>
            <p:ph type="title"/>
          </p:nvPr>
        </p:nvSpPr>
        <p:spPr/>
        <p:txBody>
          <a:bodyPr/>
          <a:lstStyle/>
          <a:p>
            <a:r>
              <a:rPr lang="en-US" sz="4400" dirty="0"/>
              <a:t>Physical/Mental Assessment</a:t>
            </a:r>
          </a:p>
        </p:txBody>
      </p:sp>
      <p:sp>
        <p:nvSpPr>
          <p:cNvPr id="3" name="Content Placeholder 2">
            <a:extLst>
              <a:ext uri="{FF2B5EF4-FFF2-40B4-BE49-F238E27FC236}">
                <a16:creationId xmlns:a16="http://schemas.microsoft.com/office/drawing/2014/main" id="{EFEF90F2-A7C2-4F13-84F7-32A04869D514}"/>
              </a:ext>
            </a:extLst>
          </p:cNvPr>
          <p:cNvSpPr>
            <a:spLocks noGrp="1"/>
          </p:cNvSpPr>
          <p:nvPr>
            <p:ph idx="1"/>
          </p:nvPr>
        </p:nvSpPr>
        <p:spPr>
          <a:xfrm>
            <a:off x="646111" y="1508455"/>
            <a:ext cx="6119383" cy="4755487"/>
          </a:xfrm>
        </p:spPr>
        <p:txBody>
          <a:bodyPr>
            <a:normAutofit fontScale="25000" lnSpcReduction="20000"/>
          </a:bodyPr>
          <a:lstStyle/>
          <a:p>
            <a:pPr marL="57150" indent="0">
              <a:spcBef>
                <a:spcPts val="0"/>
              </a:spcBef>
              <a:buNone/>
            </a:pPr>
            <a:r>
              <a:rPr lang="en-US" sz="6400" b="1" dirty="0">
                <a:effectLst/>
                <a:ea typeface="Times New Roman" panose="02020603050405020304" pitchFamily="18" charset="0"/>
              </a:rPr>
              <a:t>Do not test if applicant has any sort of physical, visual or mental impairment. Refer to LSO.	</a:t>
            </a:r>
          </a:p>
          <a:p>
            <a:pPr marL="114300" lvl="1" indent="0">
              <a:lnSpc>
                <a:spcPct val="90000"/>
              </a:lnSpc>
              <a:buClr>
                <a:schemeClr val="accent2"/>
              </a:buClr>
              <a:buNone/>
            </a:pPr>
            <a:endParaRPr lang="en-US" sz="6400" b="1" dirty="0">
              <a:solidFill>
                <a:schemeClr val="tx2"/>
              </a:solidFill>
            </a:endParaRPr>
          </a:p>
          <a:p>
            <a:pPr marL="571500" lvl="1" indent="-457200">
              <a:lnSpc>
                <a:spcPct val="90000"/>
              </a:lnSpc>
              <a:buClr>
                <a:schemeClr val="tx1"/>
              </a:buClr>
              <a:buFont typeface="Arial" panose="020B0604020202020204" pitchFamily="34" charset="0"/>
              <a:buChar char="•"/>
            </a:pPr>
            <a:r>
              <a:rPr lang="en-US" sz="6400" dirty="0"/>
              <a:t>Limited strength or mobility</a:t>
            </a:r>
          </a:p>
          <a:p>
            <a:pPr marL="571500" lvl="1" indent="-457200">
              <a:lnSpc>
                <a:spcPct val="90000"/>
              </a:lnSpc>
              <a:buClr>
                <a:schemeClr val="tx1"/>
              </a:buClr>
              <a:buFont typeface="Arial" panose="020B0604020202020204" pitchFamily="34" charset="0"/>
              <a:buChar char="•"/>
            </a:pPr>
            <a:r>
              <a:rPr lang="en-US" sz="6400" dirty="0"/>
              <a:t>Artificial limbs/loss of limbs</a:t>
            </a:r>
          </a:p>
          <a:p>
            <a:pPr marL="571500" lvl="1" indent="-457200">
              <a:lnSpc>
                <a:spcPct val="90000"/>
              </a:lnSpc>
              <a:buClr>
                <a:schemeClr val="tx1"/>
              </a:buClr>
              <a:buFont typeface="Arial" panose="020B0604020202020204" pitchFamily="34" charset="0"/>
              <a:buChar char="•"/>
            </a:pPr>
            <a:r>
              <a:rPr lang="en-US" sz="6400" dirty="0"/>
              <a:t>Paralysis</a:t>
            </a:r>
          </a:p>
          <a:p>
            <a:pPr marL="571500" lvl="1" indent="-457200">
              <a:lnSpc>
                <a:spcPct val="90000"/>
              </a:lnSpc>
              <a:buClr>
                <a:schemeClr val="tx1"/>
              </a:buClr>
              <a:buFont typeface="Arial" panose="020B0604020202020204" pitchFamily="34" charset="0"/>
              <a:buChar char="•"/>
            </a:pPr>
            <a:r>
              <a:rPr lang="en-US" sz="6400" dirty="0"/>
              <a:t>Severe tremors</a:t>
            </a:r>
          </a:p>
          <a:p>
            <a:pPr marL="571500" lvl="1" indent="-457200">
              <a:lnSpc>
                <a:spcPct val="90000"/>
              </a:lnSpc>
              <a:buClr>
                <a:schemeClr val="tx1"/>
              </a:buClr>
              <a:buFont typeface="Arial" panose="020B0604020202020204" pitchFamily="34" charset="0"/>
              <a:buChar char="•"/>
            </a:pPr>
            <a:r>
              <a:rPr lang="en-US" sz="6400" dirty="0"/>
              <a:t>Temporary impairments</a:t>
            </a:r>
          </a:p>
          <a:p>
            <a:pPr marL="571500" lvl="1" indent="-457200">
              <a:lnSpc>
                <a:spcPct val="90000"/>
              </a:lnSpc>
              <a:buClr>
                <a:schemeClr val="tx1"/>
              </a:buClr>
              <a:buFont typeface="Arial" panose="020B0604020202020204" pitchFamily="34" charset="0"/>
              <a:buChar char="•"/>
            </a:pPr>
            <a:r>
              <a:rPr lang="en-US" sz="6400" dirty="0"/>
              <a:t>Mental limitations</a:t>
            </a:r>
          </a:p>
          <a:p>
            <a:pPr marL="571500" lvl="1" indent="-457200">
              <a:lnSpc>
                <a:spcPct val="90000"/>
              </a:lnSpc>
              <a:buClr>
                <a:schemeClr val="tx1"/>
              </a:buClr>
              <a:buFont typeface="Arial" panose="020B0604020202020204" pitchFamily="34" charset="0"/>
              <a:buChar char="•"/>
            </a:pPr>
            <a:r>
              <a:rPr lang="en-US" sz="6400" dirty="0">
                <a:effectLst/>
                <a:ea typeface="Times New Roman" panose="02020603050405020304" pitchFamily="18" charset="0"/>
              </a:rPr>
              <a:t>Casts</a:t>
            </a:r>
          </a:p>
          <a:p>
            <a:pPr marL="571500" lvl="1" indent="-457200">
              <a:lnSpc>
                <a:spcPct val="90000"/>
              </a:lnSpc>
              <a:buClr>
                <a:schemeClr val="tx1"/>
              </a:buClr>
              <a:buFont typeface="Arial" panose="020B0604020202020204" pitchFamily="34" charset="0"/>
              <a:buChar char="•"/>
            </a:pPr>
            <a:r>
              <a:rPr lang="en-US" sz="6400" dirty="0">
                <a:effectLst/>
                <a:ea typeface="Times New Roman" panose="02020603050405020304" pitchFamily="18" charset="0"/>
              </a:rPr>
              <a:t>Crutches</a:t>
            </a:r>
          </a:p>
          <a:p>
            <a:pPr marL="571500" lvl="1" indent="-457200">
              <a:lnSpc>
                <a:spcPct val="90000"/>
              </a:lnSpc>
              <a:buClr>
                <a:schemeClr val="tx1"/>
              </a:buClr>
              <a:buFont typeface="Arial" panose="020B0604020202020204" pitchFamily="34" charset="0"/>
              <a:buChar char="•"/>
            </a:pPr>
            <a:r>
              <a:rPr lang="en-US" sz="6400" dirty="0">
                <a:effectLst/>
                <a:ea typeface="Times New Roman" panose="02020603050405020304" pitchFamily="18" charset="0"/>
              </a:rPr>
              <a:t>Braces</a:t>
            </a:r>
          </a:p>
          <a:p>
            <a:pPr marL="571500" lvl="1" indent="-457200">
              <a:buClr>
                <a:schemeClr val="tx1"/>
              </a:buClr>
              <a:buFont typeface="Arial" panose="020B0604020202020204" pitchFamily="34" charset="0"/>
              <a:buChar char="•"/>
            </a:pPr>
            <a:r>
              <a:rPr lang="en-US" sz="6400" dirty="0">
                <a:ea typeface="Times New Roman" panose="02020603050405020304" pitchFamily="18" charset="0"/>
              </a:rPr>
              <a:t>L</a:t>
            </a:r>
            <a:r>
              <a:rPr lang="en-US" sz="6400" dirty="0">
                <a:effectLst/>
                <a:ea typeface="Times New Roman" panose="02020603050405020304" pitchFamily="18" charset="0"/>
              </a:rPr>
              <a:t>imited neck mobility that would inhibit them from checking over their shoulder</a:t>
            </a:r>
          </a:p>
          <a:p>
            <a:pPr marL="571500" lvl="1" indent="-457200">
              <a:buClr>
                <a:schemeClr val="tx1"/>
              </a:buClr>
              <a:buFont typeface="Arial" panose="020B0604020202020204" pitchFamily="34" charset="0"/>
              <a:buChar char="•"/>
            </a:pPr>
            <a:endParaRPr lang="en-US" sz="6400" dirty="0">
              <a:ea typeface="Times New Roman" panose="02020603050405020304" pitchFamily="18" charset="0"/>
            </a:endParaRPr>
          </a:p>
          <a:p>
            <a:pPr marL="114300" lvl="1" indent="0">
              <a:buNone/>
            </a:pPr>
            <a:r>
              <a:rPr lang="en-US" sz="6400" b="1" i="1" dirty="0">
                <a:solidFill>
                  <a:schemeClr val="tx1"/>
                </a:solidFill>
                <a:ea typeface="Times New Roman" panose="02020603050405020304" pitchFamily="18" charset="0"/>
              </a:rPr>
              <a:t>Deaf or hard of hearing applicants CAN test at a school and they may bring a State-certified interpreter, (sit behind the tester) if the applicant can read lips, they don’t have to use an interpreter.</a:t>
            </a:r>
          </a:p>
          <a:p>
            <a:pPr marL="571500" lvl="1" indent="-457200">
              <a:buClr>
                <a:schemeClr val="tx1"/>
              </a:buClr>
              <a:buFont typeface="Arial" panose="020B0604020202020204" pitchFamily="34" charset="0"/>
              <a:buChar char="•"/>
            </a:pPr>
            <a:endParaRPr lang="en-US" sz="6400" dirty="0">
              <a:effectLst/>
              <a:latin typeface="+mn-lt"/>
              <a:ea typeface="Times New Roman" panose="02020603050405020304" pitchFamily="18" charset="0"/>
              <a:cs typeface="Times New Roman" panose="02020603050405020304" pitchFamily="18" charset="0"/>
            </a:endParaRPr>
          </a:p>
          <a:p>
            <a:pPr marL="400050" lvl="1" indent="-285750">
              <a:lnSpc>
                <a:spcPct val="90000"/>
              </a:lnSpc>
              <a:buClr>
                <a:schemeClr val="accent2"/>
              </a:buClr>
              <a:buFont typeface="Wingdings" pitchFamily="2" charset="2"/>
              <a:buChar char="v"/>
            </a:pPr>
            <a:endParaRPr lang="en-US" sz="7200" dirty="0">
              <a:solidFill>
                <a:schemeClr val="tx2"/>
              </a:solidFill>
              <a:latin typeface="+mn-lt"/>
            </a:endParaRPr>
          </a:p>
          <a:p>
            <a:endParaRPr lang="en-US" dirty="0"/>
          </a:p>
        </p:txBody>
      </p:sp>
      <p:pic>
        <p:nvPicPr>
          <p:cNvPr id="4" name="Picture 3" descr="http://pro.corbis.com/images/42-17722018.jpg?size=572&amp;uid=%7B4AA2C7B6-055E-4B67-99F6-D96CF2522A88%7D">
            <a:extLst>
              <a:ext uri="{FF2B5EF4-FFF2-40B4-BE49-F238E27FC236}">
                <a16:creationId xmlns:a16="http://schemas.microsoft.com/office/drawing/2014/main" id="{6902E260-DFA7-4C54-B05B-BD7263140DFD}"/>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9452" y="3722598"/>
            <a:ext cx="1057275" cy="2438400"/>
          </a:xfrm>
          <a:prstGeom prst="rect">
            <a:avLst/>
          </a:prstGeom>
          <a:ln>
            <a:noFill/>
          </a:ln>
          <a:effectLst>
            <a:outerShdw blurRad="292100" dist="139700" dir="2700000" algn="tl" rotWithShape="0">
              <a:srgbClr val="333333">
                <a:alpha val="65000"/>
              </a:srgbClr>
            </a:outerShdw>
          </a:effectLst>
        </p:spPr>
      </p:pic>
      <p:pic>
        <p:nvPicPr>
          <p:cNvPr id="5" name="Picture 2" descr="https://encrypted-tbn2.gstatic.com/images?q=tbn:ANd9GcQ_XDGg5oePb7COvtVOPzqJ5MPXV_dwi9Iwtf8kRTrX4Vez3MTBTw">
            <a:hlinkClick r:id="rId3"/>
            <a:extLst>
              <a:ext uri="{FF2B5EF4-FFF2-40B4-BE49-F238E27FC236}">
                <a16:creationId xmlns:a16="http://schemas.microsoft.com/office/drawing/2014/main" id="{163632EB-5DF5-4A9F-A73A-39E9D76328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73339" y="2115495"/>
            <a:ext cx="980303" cy="1295400"/>
          </a:xfrm>
          <a:prstGeom prst="rect">
            <a:avLst/>
          </a:prstGeom>
          <a:ln>
            <a:noFill/>
          </a:ln>
          <a:effectLst>
            <a:outerShdw blurRad="292100" dist="139700" dir="2700000" algn="tl" rotWithShape="0">
              <a:srgbClr val="333333">
                <a:alpha val="65000"/>
              </a:srgbClr>
            </a:outerShdw>
          </a:effectLst>
        </p:spPr>
      </p:pic>
      <p:pic>
        <p:nvPicPr>
          <p:cNvPr id="6" name="Picture 4" descr="https://encrypted-tbn1.gstatic.com/images?q=tbn:ANd9GcRpgwnM4rfZoCoNjUWVm9g1FNoOvbDwPZr4E1PKnITMSIkMZzGBLA">
            <a:hlinkClick r:id="rId5"/>
            <a:extLst>
              <a:ext uri="{FF2B5EF4-FFF2-40B4-BE49-F238E27FC236}">
                <a16:creationId xmlns:a16="http://schemas.microsoft.com/office/drawing/2014/main" id="{B4B91207-302B-446F-86F3-3F93D33EEA2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2972" y="2115495"/>
            <a:ext cx="1767840" cy="1019908"/>
          </a:xfrm>
          <a:prstGeom prst="rect">
            <a:avLst/>
          </a:prstGeom>
          <a:ln>
            <a:noFill/>
          </a:ln>
          <a:effectLst>
            <a:outerShdw blurRad="292100" dist="139700" dir="2700000" algn="tl" rotWithShape="0">
              <a:srgbClr val="333333">
                <a:alpha val="65000"/>
              </a:srgbClr>
            </a:outerShdw>
          </a:effectLst>
        </p:spPr>
      </p:pic>
      <p:pic>
        <p:nvPicPr>
          <p:cNvPr id="7" name="Picture 7">
            <a:extLst>
              <a:ext uri="{FF2B5EF4-FFF2-40B4-BE49-F238E27FC236}">
                <a16:creationId xmlns:a16="http://schemas.microsoft.com/office/drawing/2014/main" id="{4E92F2F9-AC36-42FB-8449-A6ACA1965913}"/>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56545" y="3560210"/>
            <a:ext cx="1371600" cy="2421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8784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500"/>
                                        <p:tgtEl>
                                          <p:spTgt spid="3">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7E2D-8D50-44DD-A1E6-82ECAAAD8B3F}"/>
              </a:ext>
            </a:extLst>
          </p:cNvPr>
          <p:cNvSpPr>
            <a:spLocks noGrp="1"/>
          </p:cNvSpPr>
          <p:nvPr>
            <p:ph type="title"/>
          </p:nvPr>
        </p:nvSpPr>
        <p:spPr/>
        <p:txBody>
          <a:bodyPr/>
          <a:lstStyle/>
          <a:p>
            <a:r>
              <a:rPr lang="en-US" sz="4400" dirty="0"/>
              <a:t>Pre-test</a:t>
            </a:r>
          </a:p>
        </p:txBody>
      </p:sp>
      <p:sp>
        <p:nvSpPr>
          <p:cNvPr id="3" name="Content Placeholder 2">
            <a:extLst>
              <a:ext uri="{FF2B5EF4-FFF2-40B4-BE49-F238E27FC236}">
                <a16:creationId xmlns:a16="http://schemas.microsoft.com/office/drawing/2014/main" id="{7F39BE7B-970E-4F66-A599-56DA4C2EAD13}"/>
              </a:ext>
            </a:extLst>
          </p:cNvPr>
          <p:cNvSpPr>
            <a:spLocks noGrp="1"/>
          </p:cNvSpPr>
          <p:nvPr>
            <p:ph idx="1"/>
          </p:nvPr>
        </p:nvSpPr>
        <p:spPr>
          <a:xfrm>
            <a:off x="541275" y="1297972"/>
            <a:ext cx="8079023" cy="5252656"/>
          </a:xfrm>
        </p:spPr>
        <p:txBody>
          <a:bodyPr>
            <a:normAutofit/>
          </a:bodyPr>
          <a:lstStyle/>
          <a:p>
            <a:pPr marL="0" indent="0">
              <a:spcBef>
                <a:spcPts val="0"/>
              </a:spcBef>
              <a:buNone/>
            </a:pPr>
            <a:r>
              <a:rPr lang="en-US" sz="1700" b="1" dirty="0"/>
              <a:t>If the applicant brings their own vehicle for the Skills Test, check for any extra vehicle equipment that the applicant may be using to compensate for an impairment. These may include:</a:t>
            </a:r>
          </a:p>
          <a:p>
            <a:pPr marL="400050" lvl="1" indent="-285750">
              <a:lnSpc>
                <a:spcPct val="90000"/>
              </a:lnSpc>
              <a:buFont typeface="Arial" panose="020B0604020202020204" pitchFamily="34" charset="0"/>
              <a:buChar char="•"/>
            </a:pPr>
            <a:endParaRPr lang="en-US" sz="1700" b="1" dirty="0"/>
          </a:p>
          <a:p>
            <a:pPr marL="400050" lvl="1" indent="-285750">
              <a:lnSpc>
                <a:spcPct val="90000"/>
              </a:lnSpc>
              <a:buFont typeface="Arial" panose="020B0604020202020204" pitchFamily="34" charset="0"/>
              <a:buChar char="•"/>
            </a:pPr>
            <a:r>
              <a:rPr lang="en-US" sz="1700" dirty="0"/>
              <a:t>Pedal extenders</a:t>
            </a:r>
          </a:p>
          <a:p>
            <a:pPr marL="400050" lvl="1" indent="-285750">
              <a:lnSpc>
                <a:spcPct val="90000"/>
              </a:lnSpc>
              <a:buFont typeface="Arial" panose="020B0604020202020204" pitchFamily="34" charset="0"/>
              <a:buChar char="•"/>
            </a:pPr>
            <a:endParaRPr lang="en-US" sz="1700" dirty="0"/>
          </a:p>
          <a:p>
            <a:pPr marL="400050" lvl="1" indent="-285750">
              <a:lnSpc>
                <a:spcPct val="90000"/>
              </a:lnSpc>
              <a:buFont typeface="Arial" panose="020B0604020202020204" pitchFamily="34" charset="0"/>
              <a:buChar char="•"/>
            </a:pPr>
            <a:r>
              <a:rPr lang="en-US" sz="1700" dirty="0"/>
              <a:t>Steering knob</a:t>
            </a:r>
          </a:p>
          <a:p>
            <a:pPr marL="400050" lvl="1" indent="-285750">
              <a:lnSpc>
                <a:spcPct val="90000"/>
              </a:lnSpc>
              <a:buFont typeface="Arial" panose="020B0604020202020204" pitchFamily="34" charset="0"/>
              <a:buChar char="•"/>
            </a:pPr>
            <a:endParaRPr lang="en-US" sz="1700" dirty="0"/>
          </a:p>
          <a:p>
            <a:pPr marL="400050" lvl="1" indent="-285750">
              <a:lnSpc>
                <a:spcPct val="90000"/>
              </a:lnSpc>
              <a:buFont typeface="Arial" panose="020B0604020202020204" pitchFamily="34" charset="0"/>
              <a:buChar char="•"/>
            </a:pPr>
            <a:r>
              <a:rPr lang="en-US" sz="1700" dirty="0"/>
              <a:t>Turn signal extensions</a:t>
            </a:r>
          </a:p>
          <a:p>
            <a:pPr marL="400050" lvl="1" indent="-285750">
              <a:lnSpc>
                <a:spcPct val="90000"/>
              </a:lnSpc>
              <a:buFont typeface="Arial" panose="020B0604020202020204" pitchFamily="34" charset="0"/>
              <a:buChar char="•"/>
            </a:pPr>
            <a:endParaRPr lang="en-US" sz="1700" dirty="0"/>
          </a:p>
          <a:p>
            <a:pPr marL="400050" lvl="1" indent="-285750">
              <a:lnSpc>
                <a:spcPct val="90000"/>
              </a:lnSpc>
              <a:buFont typeface="Arial" panose="020B0604020202020204" pitchFamily="34" charset="0"/>
              <a:buChar char="•"/>
            </a:pPr>
            <a:r>
              <a:rPr lang="en-US" sz="1700" dirty="0"/>
              <a:t>All hand controls</a:t>
            </a:r>
          </a:p>
          <a:p>
            <a:pPr marL="400050" lvl="1" indent="-285750">
              <a:lnSpc>
                <a:spcPct val="90000"/>
              </a:lnSpc>
              <a:buFont typeface="Arial" panose="020B0604020202020204" pitchFamily="34" charset="0"/>
              <a:buChar char="•"/>
            </a:pPr>
            <a:endParaRPr lang="en-US" sz="1700" dirty="0"/>
          </a:p>
          <a:p>
            <a:pPr marL="400050" lvl="1" indent="-285750">
              <a:lnSpc>
                <a:spcPct val="90000"/>
              </a:lnSpc>
              <a:buFont typeface="Arial" panose="020B0604020202020204" pitchFamily="34" charset="0"/>
              <a:buChar char="•"/>
            </a:pPr>
            <a:r>
              <a:rPr lang="en-US" sz="1700" dirty="0"/>
              <a:t>Panoramic mirror</a:t>
            </a:r>
            <a:endParaRPr lang="en-US" sz="1700" dirty="0">
              <a:solidFill>
                <a:srgbClr val="282828"/>
              </a:solidFill>
              <a:effectLst/>
              <a:ea typeface="Times New Roman" panose="02020603050405020304" pitchFamily="18" charset="0"/>
            </a:endParaRPr>
          </a:p>
          <a:p>
            <a:pPr marR="0" lvl="0">
              <a:spcBef>
                <a:spcPts val="0"/>
              </a:spcBef>
              <a:spcAft>
                <a:spcPts val="0"/>
              </a:spcAft>
              <a:buFont typeface="Arial" panose="020B0604020202020204" pitchFamily="34" charset="0"/>
              <a:buChar char="•"/>
            </a:pPr>
            <a:endParaRPr lang="en-US" sz="1700" dirty="0">
              <a:effectLst/>
              <a:latin typeface="+mn-lt"/>
              <a:ea typeface="Times New Roman" panose="02020603050405020304" pitchFamily="18" charset="0"/>
              <a:cs typeface="Times New Roman" panose="02020603050405020304" pitchFamily="18" charset="0"/>
            </a:endParaRPr>
          </a:p>
          <a:p>
            <a:pPr marR="0" lvl="1">
              <a:spcBef>
                <a:spcPts val="0"/>
              </a:spcBef>
              <a:spcAft>
                <a:spcPts val="0"/>
              </a:spcAft>
              <a:buFont typeface="Arial" panose="020B0604020202020204" pitchFamily="34" charset="0"/>
              <a:buChar char="•"/>
            </a:pPr>
            <a:endParaRPr lang="en-US" sz="1700" dirty="0">
              <a:effectLst/>
              <a:latin typeface="+mn-lt"/>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AFC55B-A5CE-4E55-926D-A91623B2A6C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685125" y="4167273"/>
            <a:ext cx="2466975" cy="154317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34A87CD-FE25-47A9-A626-97FB2193688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285" y="2151228"/>
            <a:ext cx="1309687" cy="98100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E5D79C0-1A9D-4E95-BE15-466E5C7C8A1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3022" y="3578828"/>
            <a:ext cx="1322502" cy="990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6D13708-BDD3-41B9-9753-59568664D78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8021" y="2698502"/>
            <a:ext cx="1295400" cy="12954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5889F26-A3A2-40AA-98FF-A165A40A4C93}"/>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67680" y="2662311"/>
            <a:ext cx="1304925" cy="130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1235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BB53-26ED-46C0-AEF4-61B7C9634283}"/>
              </a:ext>
            </a:extLst>
          </p:cNvPr>
          <p:cNvSpPr>
            <a:spLocks noGrp="1"/>
          </p:cNvSpPr>
          <p:nvPr>
            <p:ph type="title"/>
          </p:nvPr>
        </p:nvSpPr>
        <p:spPr>
          <a:xfrm>
            <a:off x="904701" y="207183"/>
            <a:ext cx="10515600" cy="1325563"/>
          </a:xfrm>
        </p:spPr>
        <p:txBody>
          <a:bodyPr>
            <a:normAutofit/>
          </a:bodyPr>
          <a:lstStyle/>
          <a:p>
            <a:r>
              <a:rPr lang="en-US" sz="4400" dirty="0"/>
              <a:t>Pre-trip Inspection</a:t>
            </a:r>
          </a:p>
        </p:txBody>
      </p:sp>
      <p:sp>
        <p:nvSpPr>
          <p:cNvPr id="3" name="Content Placeholder 2">
            <a:extLst>
              <a:ext uri="{FF2B5EF4-FFF2-40B4-BE49-F238E27FC236}">
                <a16:creationId xmlns:a16="http://schemas.microsoft.com/office/drawing/2014/main" id="{46DFD3FF-38D0-4D8B-91FA-E0D50DD39F55}"/>
              </a:ext>
            </a:extLst>
          </p:cNvPr>
          <p:cNvSpPr>
            <a:spLocks noGrp="1"/>
          </p:cNvSpPr>
          <p:nvPr>
            <p:ph idx="1"/>
          </p:nvPr>
        </p:nvSpPr>
        <p:spPr>
          <a:xfrm>
            <a:off x="540327" y="1176032"/>
            <a:ext cx="10879974" cy="5080389"/>
          </a:xfrm>
        </p:spPr>
        <p:txBody>
          <a:bodyPr>
            <a:normAutofit/>
          </a:bodyPr>
          <a:lstStyle/>
          <a:p>
            <a:pPr marL="457200" marR="0" lvl="1" indent="0">
              <a:spcBef>
                <a:spcPts val="0"/>
              </a:spcBef>
              <a:spcAft>
                <a:spcPts val="0"/>
              </a:spcAft>
              <a:buNone/>
            </a:pPr>
            <a:endParaRPr lang="en-US" sz="1500" b="1" dirty="0">
              <a:effectLst/>
              <a:ea typeface="Times New Roman" panose="02020603050405020304" pitchFamily="18" charset="0"/>
            </a:endParaRPr>
          </a:p>
          <a:p>
            <a:pPr marL="457200" marR="0" lvl="1" indent="0">
              <a:spcBef>
                <a:spcPts val="0"/>
              </a:spcBef>
              <a:spcAft>
                <a:spcPts val="0"/>
              </a:spcAft>
              <a:buNone/>
            </a:pPr>
            <a:endParaRPr lang="en-US" sz="1500" b="1" dirty="0">
              <a:ea typeface="Times New Roman" panose="02020603050405020304" pitchFamily="18" charset="0"/>
            </a:endParaRPr>
          </a:p>
          <a:p>
            <a:pPr marL="457200" marR="0" lvl="1" indent="0">
              <a:spcBef>
                <a:spcPts val="0"/>
              </a:spcBef>
              <a:spcAft>
                <a:spcPts val="0"/>
              </a:spcAft>
              <a:buNone/>
            </a:pPr>
            <a:r>
              <a:rPr lang="en-US" sz="1500" b="1" dirty="0">
                <a:solidFill>
                  <a:schemeClr val="tx1"/>
                </a:solidFill>
                <a:effectLst/>
                <a:ea typeface="Times New Roman" panose="02020603050405020304" pitchFamily="18" charset="0"/>
              </a:rPr>
              <a:t>Check parking brake </a:t>
            </a:r>
          </a:p>
          <a:p>
            <a:pPr marL="457200" marR="0" lvl="1" indent="0">
              <a:spcBef>
                <a:spcPts val="0"/>
              </a:spcBef>
              <a:spcAft>
                <a:spcPts val="0"/>
              </a:spcAft>
              <a:buNone/>
            </a:pPr>
            <a:endParaRPr lang="en-US" sz="1500" b="1" dirty="0">
              <a:effectLst/>
              <a:ea typeface="Times New Roman" panose="02020603050405020304" pitchFamily="18" charset="0"/>
            </a:endParaRPr>
          </a:p>
          <a:p>
            <a:pPr marR="0" lvl="2">
              <a:spcBef>
                <a:spcPts val="0"/>
              </a:spcBef>
              <a:spcAft>
                <a:spcPts val="0"/>
              </a:spcAft>
              <a:buFont typeface="Arial" panose="020B0604020202020204" pitchFamily="34" charset="0"/>
              <a:buChar char="•"/>
            </a:pPr>
            <a:r>
              <a:rPr lang="en-US" sz="1500" dirty="0">
                <a:effectLst/>
                <a:ea typeface="Times New Roman" panose="02020603050405020304" pitchFamily="18" charset="0"/>
              </a:rPr>
              <a:t>If engaged have them disengage and re-engage</a:t>
            </a:r>
          </a:p>
          <a:p>
            <a:pPr marL="457200" marR="0" lvl="1" indent="0">
              <a:spcBef>
                <a:spcPts val="0"/>
              </a:spcBef>
              <a:spcAft>
                <a:spcPts val="0"/>
              </a:spcAft>
              <a:buNone/>
            </a:pPr>
            <a:endParaRPr lang="en-US" sz="1500" b="1" dirty="0">
              <a:effectLst/>
              <a:ea typeface="Times New Roman" panose="02020603050405020304" pitchFamily="18" charset="0"/>
            </a:endParaRPr>
          </a:p>
          <a:p>
            <a:pPr marL="457200" marR="0" lvl="1" indent="0">
              <a:spcBef>
                <a:spcPts val="0"/>
              </a:spcBef>
              <a:spcAft>
                <a:spcPts val="0"/>
              </a:spcAft>
              <a:buNone/>
            </a:pPr>
            <a:r>
              <a:rPr lang="en-US" sz="1500" b="1" dirty="0">
                <a:solidFill>
                  <a:schemeClr val="tx1"/>
                </a:solidFill>
                <a:effectLst/>
                <a:ea typeface="Times New Roman" panose="02020603050405020304" pitchFamily="18" charset="0"/>
              </a:rPr>
              <a:t>Make sure the driver’s side window rolls down</a:t>
            </a:r>
          </a:p>
          <a:p>
            <a:pPr marL="457200" marR="0" lvl="1" indent="0">
              <a:spcBef>
                <a:spcPts val="0"/>
              </a:spcBef>
              <a:spcAft>
                <a:spcPts val="0"/>
              </a:spcAft>
              <a:buNone/>
            </a:pPr>
            <a:endParaRPr lang="en-US" sz="1500" b="1" dirty="0">
              <a:solidFill>
                <a:schemeClr val="tx1"/>
              </a:solidFill>
              <a:effectLst/>
              <a:ea typeface="Times New Roman" panose="02020603050405020304" pitchFamily="18" charset="0"/>
            </a:endParaRPr>
          </a:p>
          <a:p>
            <a:pPr marL="457200" marR="0" lvl="1" indent="0">
              <a:spcBef>
                <a:spcPts val="0"/>
              </a:spcBef>
              <a:spcAft>
                <a:spcPts val="0"/>
              </a:spcAft>
              <a:buNone/>
            </a:pPr>
            <a:r>
              <a:rPr lang="en-US" sz="1500" b="1" dirty="0">
                <a:solidFill>
                  <a:schemeClr val="tx1"/>
                </a:solidFill>
                <a:effectLst/>
                <a:ea typeface="Times New Roman" panose="02020603050405020304" pitchFamily="18" charset="0"/>
              </a:rPr>
              <a:t>Passengers’ door must open and close from inside and outside</a:t>
            </a:r>
          </a:p>
          <a:p>
            <a:pPr marL="457200" lvl="1" indent="0">
              <a:spcBef>
                <a:spcPts val="0"/>
              </a:spcBef>
              <a:buNone/>
            </a:pPr>
            <a:endParaRPr lang="en-US" sz="1500" b="1" dirty="0">
              <a:solidFill>
                <a:schemeClr val="tx1"/>
              </a:solidFill>
              <a:effectLst/>
              <a:ea typeface="Times New Roman" panose="02020603050405020304" pitchFamily="18" charset="0"/>
            </a:endParaRPr>
          </a:p>
          <a:p>
            <a:pPr marL="457200" lvl="1" indent="0">
              <a:spcBef>
                <a:spcPts val="0"/>
              </a:spcBef>
              <a:buNone/>
            </a:pPr>
            <a:r>
              <a:rPr lang="en-US" sz="1500" b="1" dirty="0">
                <a:solidFill>
                  <a:schemeClr val="tx1"/>
                </a:solidFill>
                <a:effectLst/>
                <a:ea typeface="Times New Roman" panose="02020603050405020304" pitchFamily="18" charset="0"/>
              </a:rPr>
              <a:t>Left outside mirror is always required. Right outside mirror is not required by law. If there is no rearview mirror, then a right outside mirror is required</a:t>
            </a:r>
          </a:p>
          <a:p>
            <a:pPr marR="0" lvl="1">
              <a:spcBef>
                <a:spcPts val="0"/>
              </a:spcBef>
              <a:spcAft>
                <a:spcPts val="0"/>
              </a:spcAft>
              <a:buFont typeface="Arial" panose="020B0604020202020204" pitchFamily="34" charset="0"/>
              <a:buChar char="•"/>
            </a:pPr>
            <a:endParaRPr lang="en-US" sz="1500" dirty="0">
              <a:effectLst/>
              <a:ea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7C21D9EF-FEA7-4D64-AF79-453ED5FFC883}"/>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6015" y="3769685"/>
            <a:ext cx="2743109" cy="209543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37467846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996B8-2BF8-44E7-ACD9-21359F0F8C50}"/>
              </a:ext>
              <a:ext uri="{C183D7F6-B498-43B3-948B-1728B52AA6E4}">
                <adec:decorative xmlns:adec="http://schemas.microsoft.com/office/drawing/2017/decorative" val="1"/>
              </a:ext>
            </a:extLst>
          </p:cNvPr>
          <p:cNvSpPr>
            <a:spLocks noGrp="1"/>
          </p:cNvSpPr>
          <p:nvPr>
            <p:ph type="sldNum" sz="quarter" idx="12"/>
          </p:nvPr>
        </p:nvSpPr>
        <p:spPr/>
        <p:txBody>
          <a:bodyPr/>
          <a:lstStyle/>
          <a:p>
            <a:fld id="{89774ED9-DD0F-47D2-B3CB-AEA55D784533}" type="slidenum">
              <a:rPr lang="en-US" smtClean="0"/>
              <a:t>27</a:t>
            </a:fld>
            <a:endParaRPr lang="en-US"/>
          </a:p>
        </p:txBody>
      </p:sp>
      <p:sp>
        <p:nvSpPr>
          <p:cNvPr id="5" name="Title 4">
            <a:extLst>
              <a:ext uri="{FF2B5EF4-FFF2-40B4-BE49-F238E27FC236}">
                <a16:creationId xmlns:a16="http://schemas.microsoft.com/office/drawing/2014/main" id="{CA9B3C0C-ADC6-41C4-A776-F271F8A91B26}"/>
              </a:ext>
              <a:ext uri="{C183D7F6-B498-43B3-948B-1728B52AA6E4}">
                <adec:decorative xmlns:adec="http://schemas.microsoft.com/office/drawing/2017/decorative" val="1"/>
              </a:ext>
            </a:extLst>
          </p:cNvPr>
          <p:cNvSpPr txBox="1">
            <a:spLocks noGrp="1"/>
          </p:cNvSpPr>
          <p:nvPr>
            <p:ph type="title" idx="4294967295"/>
          </p:nvPr>
        </p:nvSpPr>
        <p:spPr>
          <a:xfrm>
            <a:off x="571500" y="465992"/>
            <a:ext cx="1091125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15695"/>
                </a:solidFill>
                <a:effectLst/>
                <a:uLnTx/>
                <a:uFillTx/>
                <a:latin typeface="Arial" panose="020B0604020202020204" pitchFamily="34" charset="0"/>
                <a:ea typeface="+mj-ea"/>
                <a:cs typeface="Arial" panose="020B0604020202020204" pitchFamily="34" charset="0"/>
              </a:rPr>
              <a:t>Pre-trip Inspection (cont.)</a:t>
            </a:r>
            <a:endParaRPr kumimoji="0" lang="en-US" sz="1800" b="0" i="0" u="none" strike="noStrike" kern="1200" cap="none" spc="0" normalizeH="0" baseline="0" noProof="0" dirty="0">
              <a:ln>
                <a:noFill/>
              </a:ln>
              <a:solidFill>
                <a:srgbClr val="115695"/>
              </a:solidFill>
              <a:effectLst/>
              <a:uLnTx/>
              <a:uFillTx/>
              <a:latin typeface="+mn-lt"/>
              <a:ea typeface="+mn-ea"/>
              <a:cs typeface="+mn-cs"/>
            </a:endParaRPr>
          </a:p>
        </p:txBody>
      </p:sp>
      <p:sp>
        <p:nvSpPr>
          <p:cNvPr id="6" name="TextBox 5">
            <a:extLst>
              <a:ext uri="{FF2B5EF4-FFF2-40B4-BE49-F238E27FC236}">
                <a16:creationId xmlns:a16="http://schemas.microsoft.com/office/drawing/2014/main" id="{CA5670B1-65D1-4BBA-B835-D6F34F507908}"/>
              </a:ext>
              <a:ext uri="{C183D7F6-B498-43B3-948B-1728B52AA6E4}">
                <adec:decorative xmlns:adec="http://schemas.microsoft.com/office/drawing/2017/decorative" val="1"/>
              </a:ext>
            </a:extLst>
          </p:cNvPr>
          <p:cNvSpPr txBox="1"/>
          <p:nvPr/>
        </p:nvSpPr>
        <p:spPr>
          <a:xfrm>
            <a:off x="694592" y="1450731"/>
            <a:ext cx="11095893" cy="3904659"/>
          </a:xfrm>
          <a:prstGeom prst="rect">
            <a:avLst/>
          </a:prstGeom>
          <a:noFill/>
        </p:spPr>
        <p:txBody>
          <a:bodyPr wrap="square" rtlCol="0">
            <a:spAutoFit/>
          </a:bodyPr>
          <a:lstStyle/>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Stand to the side of the vehicle check the lights </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Brake lights (center if it’s equipped)</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Turn signals</a:t>
            </a:r>
          </a:p>
          <a:p>
            <a:pPr marL="1600200" marR="0" lvl="3"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If not working let the applicant know that hand signals must be used properly throughout the entire test or let them know that they can use different vehicle or re-schedule</a:t>
            </a:r>
          </a:p>
          <a:p>
            <a:pPr marL="2057400" marR="0" lvl="4"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Cannot be done if it’s dark, must reschedule or use different vehicle</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License plates are required on the front and back </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If there are indentations/holes for a front license plate, the plate must be in place</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Check tabs</a:t>
            </a:r>
          </a:p>
          <a:p>
            <a:pPr marL="1600200" marR="0" lvl="3"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If they expire during the same month check the registration</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Misc.</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Windshield wipers when raining</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Headlights when dark, raining, or other conditions warrant</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Studded or winter tires when snow and ice are on the roadways </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bg2">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If IID is required, they must do the test in that vehicle</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1569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NOTE: For mechanical issues that prevent completion of the exam do not score or enter the test information into the License Express for Business website. Mechanical issues are viewed as an equipment failure. </a:t>
            </a:r>
          </a:p>
        </p:txBody>
      </p:sp>
    </p:spTree>
    <p:extLst>
      <p:ext uri="{BB962C8B-B14F-4D97-AF65-F5344CB8AC3E}">
        <p14:creationId xmlns:p14="http://schemas.microsoft.com/office/powerpoint/2010/main" val="25348227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500"/>
                                        <p:tgtEl>
                                          <p:spTgt spid="6">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14" end="14"/>
                                            </p:txEl>
                                          </p:spTgt>
                                        </p:tgtEl>
                                        <p:attrNameLst>
                                          <p:attrName>style.visibility</p:attrName>
                                        </p:attrNameLst>
                                      </p:cBhvr>
                                      <p:to>
                                        <p:strVal val="visible"/>
                                      </p:to>
                                    </p:set>
                                    <p:animEffect transition="in" filter="fade">
                                      <p:cBhvr>
                                        <p:cTn id="54" dur="500"/>
                                        <p:tgtEl>
                                          <p:spTgt spid="6">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16" end="16"/>
                                            </p:txEl>
                                          </p:spTgt>
                                        </p:tgtEl>
                                        <p:attrNameLst>
                                          <p:attrName>style.visibility</p:attrName>
                                        </p:attrNameLst>
                                      </p:cBhvr>
                                      <p:to>
                                        <p:strVal val="visible"/>
                                      </p:to>
                                    </p:set>
                                    <p:animEffect transition="in" filter="fade">
                                      <p:cBhvr>
                                        <p:cTn id="59"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EC-CA23-42C8-BB91-4AD57A7D810A}"/>
              </a:ext>
            </a:extLst>
          </p:cNvPr>
          <p:cNvSpPr>
            <a:spLocks noGrp="1"/>
          </p:cNvSpPr>
          <p:nvPr>
            <p:ph type="ctrTitle"/>
          </p:nvPr>
        </p:nvSpPr>
        <p:spPr>
          <a:xfrm>
            <a:off x="1498742" y="931258"/>
            <a:ext cx="9069611" cy="4477504"/>
          </a:xfrm>
        </p:spPr>
        <p:txBody>
          <a:bodyPr/>
          <a:lstStyle/>
          <a:p>
            <a:pPr algn="ctr"/>
            <a:r>
              <a:rPr lang="en-US" dirty="0">
                <a:solidFill>
                  <a:srgbClr val="115695"/>
                </a:solidFill>
                <a:latin typeface="Britannic Bold" pitchFamily="34" charset="0"/>
              </a:rPr>
              <a:t>	Module 2</a:t>
            </a:r>
            <a:br>
              <a:rPr lang="en-US" dirty="0">
                <a:solidFill>
                  <a:srgbClr val="115695"/>
                </a:solidFill>
                <a:latin typeface="Britannic Bold" pitchFamily="34" charset="0"/>
              </a:rPr>
            </a:br>
            <a:r>
              <a:rPr lang="en-US" dirty="0">
                <a:solidFill>
                  <a:schemeClr val="bg2">
                    <a:lumMod val="50000"/>
                  </a:schemeClr>
                </a:solidFill>
                <a:latin typeface="Britannic Bold" pitchFamily="34" charset="0"/>
              </a:rPr>
              <a:t>Instructions to the Applicant</a:t>
            </a:r>
            <a:endParaRPr lang="en-US" dirty="0">
              <a:solidFill>
                <a:schemeClr val="bg2">
                  <a:lumMod val="50000"/>
                </a:schemeClr>
              </a:solidFill>
            </a:endParaRPr>
          </a:p>
        </p:txBody>
      </p:sp>
      <p:sp>
        <p:nvSpPr>
          <p:cNvPr id="3" name="Subtitle 2">
            <a:extLst>
              <a:ext uri="{FF2B5EF4-FFF2-40B4-BE49-F238E27FC236}">
                <a16:creationId xmlns:a16="http://schemas.microsoft.com/office/drawing/2014/main" id="{9B31D645-6514-4DE3-AA87-8B67C2BCCE77}"/>
              </a:ext>
            </a:extLst>
          </p:cNvPr>
          <p:cNvSpPr>
            <a:spLocks noGrp="1"/>
          </p:cNvSpPr>
          <p:nvPr>
            <p:ph type="subTitle" idx="1"/>
          </p:nvPr>
        </p:nvSpPr>
        <p:spPr>
          <a:xfrm>
            <a:off x="320416" y="1014385"/>
            <a:ext cx="11470069" cy="1492791"/>
          </a:xfrm>
        </p:spPr>
        <p:txBody>
          <a:bodyPr>
            <a:normAutofit/>
          </a:bodyPr>
          <a:lstStyle/>
          <a:p>
            <a:pPr algn="ctr"/>
            <a:r>
              <a:rPr lang="en-US" sz="6000" b="1" dirty="0">
                <a:solidFill>
                  <a:schemeClr val="bg1">
                    <a:lumMod val="25000"/>
                  </a:schemeClr>
                </a:solidFill>
                <a:effectLst>
                  <a:outerShdw blurRad="38100" dist="38100" dir="2700000" algn="tl">
                    <a:srgbClr val="000000">
                      <a:alpha val="43137"/>
                    </a:srgbClr>
                  </a:outerShdw>
                </a:effectLst>
              </a:rPr>
              <a:t>Certified Examiner Training</a:t>
            </a:r>
          </a:p>
          <a:p>
            <a:endParaRPr lang="en-US" dirty="0"/>
          </a:p>
        </p:txBody>
      </p:sp>
    </p:spTree>
    <p:extLst>
      <p:ext uri="{BB962C8B-B14F-4D97-AF65-F5344CB8AC3E}">
        <p14:creationId xmlns:p14="http://schemas.microsoft.com/office/powerpoint/2010/main" val="10123211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BF64-0235-4A77-BB5F-10A8DEDFC579}"/>
              </a:ext>
            </a:extLst>
          </p:cNvPr>
          <p:cNvSpPr>
            <a:spLocks noGrp="1"/>
          </p:cNvSpPr>
          <p:nvPr>
            <p:ph type="title"/>
          </p:nvPr>
        </p:nvSpPr>
        <p:spPr/>
        <p:txBody>
          <a:bodyPr/>
          <a:lstStyle/>
          <a:p>
            <a:r>
              <a:rPr lang="en-US" sz="4400" dirty="0"/>
              <a:t>Introductions</a:t>
            </a:r>
          </a:p>
        </p:txBody>
      </p:sp>
      <p:sp>
        <p:nvSpPr>
          <p:cNvPr id="3" name="Content Placeholder 2">
            <a:extLst>
              <a:ext uri="{FF2B5EF4-FFF2-40B4-BE49-F238E27FC236}">
                <a16:creationId xmlns:a16="http://schemas.microsoft.com/office/drawing/2014/main" id="{BE0180CA-9B7B-4CFC-9B1A-CBCE996119F0}"/>
              </a:ext>
            </a:extLst>
          </p:cNvPr>
          <p:cNvSpPr>
            <a:spLocks noGrp="1"/>
          </p:cNvSpPr>
          <p:nvPr>
            <p:ph idx="1"/>
          </p:nvPr>
        </p:nvSpPr>
        <p:spPr>
          <a:xfrm>
            <a:off x="646111" y="1637282"/>
            <a:ext cx="8946541" cy="4195481"/>
          </a:xfrm>
        </p:spPr>
        <p:txBody>
          <a:bodyPr/>
          <a:lstStyle/>
          <a:p>
            <a:pPr>
              <a:buFont typeface="Arial" panose="020B0604020202020204" pitchFamily="34" charset="0"/>
              <a:buChar char="•"/>
            </a:pPr>
            <a:r>
              <a:rPr lang="en-US" sz="1800" dirty="0"/>
              <a:t>Introduce yourself </a:t>
            </a:r>
          </a:p>
          <a:p>
            <a:pPr>
              <a:buFont typeface="Arial" panose="020B0604020202020204" pitchFamily="34" charset="0"/>
              <a:buChar char="•"/>
            </a:pPr>
            <a:endParaRPr lang="en-US" sz="1800" dirty="0"/>
          </a:p>
          <a:p>
            <a:pPr>
              <a:buFont typeface="Arial" panose="020B0604020202020204" pitchFamily="34" charset="0"/>
              <a:buChar char="•"/>
            </a:pPr>
            <a:r>
              <a:rPr lang="en-US" sz="1800" dirty="0"/>
              <a:t>Did they read the test appointment brochure and have any questions? </a:t>
            </a:r>
          </a:p>
          <a:p>
            <a:pPr>
              <a:buFont typeface="Arial" panose="020B0604020202020204" pitchFamily="34" charset="0"/>
              <a:buChar char="•"/>
            </a:pPr>
            <a:endParaRPr lang="en-US" sz="1800" dirty="0"/>
          </a:p>
          <a:p>
            <a:pPr>
              <a:buFont typeface="Arial" panose="020B0604020202020204" pitchFamily="34" charset="0"/>
              <a:buChar char="•"/>
            </a:pPr>
            <a:r>
              <a:rPr lang="en-US" sz="1800" dirty="0"/>
              <a:t>Ensure applicant has signed school’s exam policy, TAD (if no valid permit), and score sheet</a:t>
            </a:r>
          </a:p>
          <a:p>
            <a:pPr>
              <a:buFont typeface="Arial" panose="020B0604020202020204" pitchFamily="34" charset="0"/>
              <a:buChar char="•"/>
            </a:pPr>
            <a:endParaRPr lang="en-US" sz="1800" dirty="0"/>
          </a:p>
          <a:p>
            <a:pPr indent="-285750">
              <a:spcBef>
                <a:spcPts val="0"/>
              </a:spcBef>
            </a:pPr>
            <a:r>
              <a:rPr lang="en-US" sz="1800" dirty="0">
                <a:effectLst/>
                <a:ea typeface="Times New Roman" panose="02020603050405020304" pitchFamily="18" charset="0"/>
              </a:rPr>
              <a:t>Seatbelts must be always worn during the test</a:t>
            </a:r>
          </a:p>
          <a:p>
            <a:pPr marR="0" lvl="2">
              <a:spcBef>
                <a:spcPts val="0"/>
              </a:spcBef>
              <a:spcAft>
                <a:spcPts val="0"/>
              </a:spcAft>
              <a:buFont typeface="Arial" panose="020B0604020202020204" pitchFamily="34" charset="0"/>
              <a:buChar char="•"/>
            </a:pPr>
            <a:r>
              <a:rPr lang="en-US" sz="1800" dirty="0">
                <a:effectLst/>
                <a:ea typeface="Times New Roman" panose="02020603050405020304" pitchFamily="18" charset="0"/>
              </a:rPr>
              <a:t>If they take off their seatbelt at anytime throughout the test, instruct them to put it back on</a:t>
            </a:r>
            <a:r>
              <a:rPr lang="en-US" sz="1800" dirty="0">
                <a:ea typeface="Times New Roman" panose="02020603050405020304" pitchFamily="18" charset="0"/>
              </a:rPr>
              <a:t> and </a:t>
            </a:r>
            <a:r>
              <a:rPr lang="en-US" sz="1800" dirty="0">
                <a:effectLst/>
                <a:ea typeface="Times New Roman" panose="02020603050405020304" pitchFamily="18" charset="0"/>
              </a:rPr>
              <a:t>continue the test</a:t>
            </a:r>
          </a:p>
          <a:p>
            <a:pPr>
              <a:buFont typeface="Arial" panose="020B0604020202020204" pitchFamily="34" charset="0"/>
              <a:buChar char="•"/>
            </a:pPr>
            <a:endParaRPr lang="en-US" dirty="0">
              <a:latin typeface="+mn-lt"/>
            </a:endParaRPr>
          </a:p>
          <a:p>
            <a:endParaRPr lang="en-US" dirty="0"/>
          </a:p>
          <a:p>
            <a:endParaRPr lang="en-US" dirty="0"/>
          </a:p>
        </p:txBody>
      </p:sp>
    </p:spTree>
    <p:extLst>
      <p:ext uri="{BB962C8B-B14F-4D97-AF65-F5344CB8AC3E}">
        <p14:creationId xmlns:p14="http://schemas.microsoft.com/office/powerpoint/2010/main" val="3682189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0E34-BC1B-421D-9DBB-BCCB2113D11F}"/>
              </a:ext>
            </a:extLst>
          </p:cNvPr>
          <p:cNvSpPr>
            <a:spLocks noGrp="1"/>
          </p:cNvSpPr>
          <p:nvPr>
            <p:ph type="title"/>
          </p:nvPr>
        </p:nvSpPr>
        <p:spPr>
          <a:xfrm>
            <a:off x="853929" y="402841"/>
            <a:ext cx="9404723" cy="1400530"/>
          </a:xfrm>
        </p:spPr>
        <p:txBody>
          <a:bodyPr/>
          <a:lstStyle/>
          <a:p>
            <a:r>
              <a:rPr lang="en-US" dirty="0">
                <a:effectLst>
                  <a:outerShdw blurRad="38100" dist="38100" dir="2700000" algn="tl">
                    <a:srgbClr val="000000">
                      <a:alpha val="43137"/>
                    </a:srgbClr>
                  </a:outerShdw>
                </a:effectLst>
              </a:rPr>
              <a:t>Purpose</a:t>
            </a:r>
            <a:endParaRPr lang="en-US" dirty="0"/>
          </a:p>
        </p:txBody>
      </p:sp>
      <p:sp>
        <p:nvSpPr>
          <p:cNvPr id="3" name="Content Placeholder 2">
            <a:extLst>
              <a:ext uri="{FF2B5EF4-FFF2-40B4-BE49-F238E27FC236}">
                <a16:creationId xmlns:a16="http://schemas.microsoft.com/office/drawing/2014/main" id="{1333B238-823D-44C6-914A-CA7ABD3DE7A4}"/>
              </a:ext>
            </a:extLst>
          </p:cNvPr>
          <p:cNvSpPr>
            <a:spLocks noGrp="1"/>
          </p:cNvSpPr>
          <p:nvPr>
            <p:ph idx="1"/>
          </p:nvPr>
        </p:nvSpPr>
        <p:spPr>
          <a:xfrm>
            <a:off x="853929" y="1520904"/>
            <a:ext cx="6342517" cy="4195481"/>
          </a:xfrm>
        </p:spPr>
        <p:txBody>
          <a:bodyPr/>
          <a:lstStyle/>
          <a:p>
            <a:pPr marL="0" indent="0">
              <a:buNone/>
            </a:pPr>
            <a:r>
              <a:rPr lang="en-US" sz="2000" dirty="0">
                <a:latin typeface="+mn-lt"/>
              </a:rPr>
              <a:t>This course provides participants with knowledge and skills to conduct drive tests. This course is designed to help participants prepare for drive test certification.</a:t>
            </a:r>
          </a:p>
          <a:p>
            <a:pPr marL="0" indent="0">
              <a:buNone/>
            </a:pPr>
            <a:endParaRPr lang="en-US" dirty="0">
              <a:latin typeface="+mn-lt"/>
            </a:endParaRPr>
          </a:p>
          <a:p>
            <a:pPr marL="0" indent="0">
              <a:buNone/>
            </a:pPr>
            <a:r>
              <a:rPr lang="en-US" dirty="0">
                <a:solidFill>
                  <a:schemeClr val="tx1">
                    <a:lumMod val="75000"/>
                    <a:lumOff val="25000"/>
                  </a:schemeClr>
                </a:solidFill>
                <a:latin typeface="+mn-lt"/>
              </a:rPr>
              <a:t>This course will focus on material covered in the Instructor Examiners’ Guidelines and Requirements 2021. </a:t>
            </a:r>
          </a:p>
        </p:txBody>
      </p:sp>
      <p:pic>
        <p:nvPicPr>
          <p:cNvPr id="6" name="Picture 5">
            <a:extLst>
              <a:ext uri="{FF2B5EF4-FFF2-40B4-BE49-F238E27FC236}">
                <a16:creationId xmlns:a16="http://schemas.microsoft.com/office/drawing/2014/main" id="{B786C929-6B1E-4A8A-A726-4F11CE6B748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7083" y="1609208"/>
            <a:ext cx="3466297" cy="4484220"/>
          </a:xfrm>
          <a:prstGeom prst="rect">
            <a:avLst/>
          </a:prstGeom>
        </p:spPr>
      </p:pic>
    </p:spTree>
    <p:extLst>
      <p:ext uri="{BB962C8B-B14F-4D97-AF65-F5344CB8AC3E}">
        <p14:creationId xmlns:p14="http://schemas.microsoft.com/office/powerpoint/2010/main" val="7849482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6876-89CB-47C9-A4EA-76CB2DEFDFC2}"/>
              </a:ext>
            </a:extLst>
          </p:cNvPr>
          <p:cNvSpPr>
            <a:spLocks noGrp="1"/>
          </p:cNvSpPr>
          <p:nvPr>
            <p:ph type="title"/>
          </p:nvPr>
        </p:nvSpPr>
        <p:spPr/>
        <p:txBody>
          <a:bodyPr>
            <a:noAutofit/>
          </a:bodyPr>
          <a:lstStyle/>
          <a:p>
            <a:pPr marL="0" marR="0" lvl="0" indent="-228600" defTabSz="914400" rtl="0" eaLnBrk="1" fontAlgn="auto" latinLnBrk="0" hangingPunct="1">
              <a:lnSpc>
                <a:spcPct val="107000"/>
              </a:lnSpc>
              <a:spcBef>
                <a:spcPts val="0"/>
              </a:spcBef>
              <a:spcAft>
                <a:spcPts val="800"/>
              </a:spcAft>
              <a:tabLst/>
              <a:defRPr/>
            </a:pPr>
            <a:r>
              <a:rPr kumimoji="0" lang="en-US" sz="4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Hand Signals</a:t>
            </a:r>
            <a:br>
              <a:rPr kumimoji="0" lang="en-US" sz="44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br>
            <a:endParaRPr lang="en-US" sz="4400" dirty="0">
              <a:solidFill>
                <a:schemeClr val="tx1"/>
              </a:solidFill>
            </a:endParaRPr>
          </a:p>
        </p:txBody>
      </p:sp>
      <p:sp>
        <p:nvSpPr>
          <p:cNvPr id="3" name="Content Placeholder 2">
            <a:extLst>
              <a:ext uri="{FF2B5EF4-FFF2-40B4-BE49-F238E27FC236}">
                <a16:creationId xmlns:a16="http://schemas.microsoft.com/office/drawing/2014/main" id="{C35370DC-3DBE-44DF-9DF0-27A497690E9F}"/>
              </a:ext>
            </a:extLst>
          </p:cNvPr>
          <p:cNvSpPr>
            <a:spLocks noGrp="1"/>
          </p:cNvSpPr>
          <p:nvPr>
            <p:ph idx="1"/>
          </p:nvPr>
        </p:nvSpPr>
        <p:spPr>
          <a:xfrm>
            <a:off x="646111" y="1695471"/>
            <a:ext cx="8946541" cy="4195481"/>
          </a:xfrm>
        </p:spPr>
        <p:txBody>
          <a:bodyPr/>
          <a:lstStyle/>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Occasionally alternate the order in which you give the hand signals</a:t>
            </a:r>
          </a:p>
          <a:p>
            <a:pPr marR="0" lvl="0">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ea typeface="Times New Roman" panose="02020603050405020304" pitchFamily="18" charset="0"/>
              </a:rPr>
              <a:t>If they do not know the hand signals the applicant may be provided a resource for review for a short period of time</a:t>
            </a:r>
          </a:p>
          <a:p>
            <a:pPr marR="0" lvl="1">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1">
              <a:spcBef>
                <a:spcPts val="0"/>
              </a:spcBef>
              <a:spcAft>
                <a:spcPts val="0"/>
              </a:spcAft>
              <a:buFont typeface="Arial" panose="020B0604020202020204" pitchFamily="34" charset="0"/>
              <a:buChar char="•"/>
            </a:pPr>
            <a:r>
              <a:rPr lang="en-US" sz="1600" dirty="0">
                <a:effectLst/>
                <a:ea typeface="Times New Roman" panose="02020603050405020304" pitchFamily="18" charset="0"/>
              </a:rPr>
              <a:t>Don’t coach or instruct on hand signals</a:t>
            </a:r>
          </a:p>
          <a:p>
            <a:pPr marR="0" lvl="1">
              <a:spcBef>
                <a:spcPts val="0"/>
              </a:spcBef>
              <a:spcAft>
                <a:spcPts val="0"/>
              </a:spcAft>
              <a:buFont typeface="Arial" panose="020B0604020202020204" pitchFamily="34" charset="0"/>
              <a:buChar char="•"/>
            </a:pPr>
            <a:endParaRPr lang="en-US" sz="1600" dirty="0">
              <a:effectLst/>
              <a:ea typeface="Times New Roman" panose="02020603050405020304" pitchFamily="18" charset="0"/>
            </a:endParaRPr>
          </a:p>
          <a:p>
            <a:pPr marR="0" lvl="1">
              <a:spcBef>
                <a:spcPts val="0"/>
              </a:spcBef>
              <a:spcAft>
                <a:spcPts val="0"/>
              </a:spcAft>
              <a:buFont typeface="Arial" panose="020B0604020202020204" pitchFamily="34" charset="0"/>
              <a:buChar char="•"/>
            </a:pPr>
            <a:r>
              <a:rPr lang="en-US" sz="1600" dirty="0">
                <a:effectLst/>
                <a:ea typeface="Times New Roman" panose="02020603050405020304" pitchFamily="18" charset="0"/>
              </a:rPr>
              <a:t>After the hand signals have been demonstrated properly continue with the test uninterrupted </a:t>
            </a:r>
          </a:p>
          <a:p>
            <a:endParaRPr lang="en-US" dirty="0"/>
          </a:p>
        </p:txBody>
      </p:sp>
      <p:pic>
        <p:nvPicPr>
          <p:cNvPr id="4" name="Picture 3">
            <a:extLst>
              <a:ext uri="{FF2B5EF4-FFF2-40B4-BE49-F238E27FC236}">
                <a16:creationId xmlns:a16="http://schemas.microsoft.com/office/drawing/2014/main" id="{57A55255-36A7-4D64-8362-1CA551E2B70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0082" y="3793211"/>
            <a:ext cx="4891835" cy="1828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12675078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A107-42AC-4690-9149-D75F6FC21E10}"/>
              </a:ext>
            </a:extLst>
          </p:cNvPr>
          <p:cNvSpPr>
            <a:spLocks noGrp="1"/>
          </p:cNvSpPr>
          <p:nvPr>
            <p:ph type="title"/>
          </p:nvPr>
        </p:nvSpPr>
        <p:spPr/>
        <p:txBody>
          <a:bodyPr>
            <a:no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Brake Reaction Test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3" name="Content Placeholder 2">
            <a:extLst>
              <a:ext uri="{FF2B5EF4-FFF2-40B4-BE49-F238E27FC236}">
                <a16:creationId xmlns:a16="http://schemas.microsoft.com/office/drawing/2014/main" id="{F2620DA4-DE42-45D4-874E-FDEEDD6EEF06}"/>
              </a:ext>
            </a:extLst>
          </p:cNvPr>
          <p:cNvSpPr>
            <a:spLocks noGrp="1"/>
          </p:cNvSpPr>
          <p:nvPr>
            <p:ph idx="1"/>
          </p:nvPr>
        </p:nvSpPr>
        <p:spPr>
          <a:xfrm>
            <a:off x="646111" y="1853248"/>
            <a:ext cx="8946541" cy="4195481"/>
          </a:xfrm>
        </p:spPr>
        <p:txBody>
          <a:bodyPr>
            <a:normAutofit/>
          </a:bodyPr>
          <a:lstStyle/>
          <a:p>
            <a:pPr>
              <a:spcBef>
                <a:spcPts val="0"/>
              </a:spcBef>
            </a:pPr>
            <a:r>
              <a:rPr lang="en-US" sz="1600" dirty="0">
                <a:latin typeface="+mn-lt"/>
                <a:ea typeface="Times New Roman" panose="02020603050405020304" pitchFamily="18" charset="0"/>
                <a:cs typeface="Times New Roman" panose="02020603050405020304" pitchFamily="18" charset="0"/>
              </a:rPr>
              <a:t>Stand outside the vehicle</a:t>
            </a:r>
          </a:p>
          <a:p>
            <a:pPr marR="0" lvl="1">
              <a:spcBef>
                <a:spcPts val="0"/>
              </a:spcBef>
              <a:spcAft>
                <a:spcPts val="0"/>
              </a:spcAft>
              <a:buFont typeface="Arial" panose="020B0604020202020204" pitchFamily="34" charset="0"/>
              <a:buChar char="•"/>
            </a:pPr>
            <a:endParaRPr lang="en-US" sz="1600" b="1" i="1" dirty="0">
              <a:latin typeface="+mn-lt"/>
              <a:ea typeface="Times New Roman" panose="02020603050405020304" pitchFamily="18" charset="0"/>
              <a:cs typeface="Times New Roman" panose="02020603050405020304" pitchFamily="18" charset="0"/>
            </a:endParaRPr>
          </a:p>
          <a:p>
            <a:pPr marR="0" lvl="1">
              <a:spcBef>
                <a:spcPts val="0"/>
              </a:spcBef>
              <a:spcAft>
                <a:spcPts val="0"/>
              </a:spcAft>
              <a:buFont typeface="Arial" panose="020B0604020202020204" pitchFamily="34" charset="0"/>
              <a:buChar char="•"/>
            </a:pPr>
            <a:r>
              <a:rPr lang="en-US" sz="1600" b="1" i="1" dirty="0">
                <a:latin typeface="+mn-lt"/>
                <a:ea typeface="Times New Roman" panose="02020603050405020304" pitchFamily="18" charset="0"/>
                <a:cs typeface="Times New Roman" panose="02020603050405020304" pitchFamily="18" charset="0"/>
              </a:rPr>
              <a:t>“I am going to check your ability to stop. Put your foot on the gas pedal. When I say stop, step on the brake as quickly as you can.”</a:t>
            </a:r>
            <a:endParaRPr lang="en-US" sz="1600" dirty="0">
              <a:latin typeface="+mn-lt"/>
              <a:ea typeface="Times New Roman" panose="02020603050405020304" pitchFamily="18" charset="0"/>
              <a:cs typeface="Times New Roman" panose="02020603050405020304" pitchFamily="18" charset="0"/>
            </a:endParaRPr>
          </a:p>
          <a:p>
            <a:pPr marL="457200" marR="0" indent="0">
              <a:spcBef>
                <a:spcPts val="0"/>
              </a:spcBef>
              <a:spcAft>
                <a:spcPts val="0"/>
              </a:spcAft>
              <a:buNone/>
            </a:pPr>
            <a:r>
              <a:rPr lang="en-US" sz="1600" dirty="0">
                <a:latin typeface="+mn-lt"/>
                <a:ea typeface="Times New Roman" panose="02020603050405020304" pitchFamily="18" charset="0"/>
                <a:cs typeface="Times New Roman" panose="02020603050405020304" pitchFamily="18" charset="0"/>
              </a:rPr>
              <a:t> </a:t>
            </a:r>
          </a:p>
          <a:p>
            <a:pPr marL="571500" marR="0" indent="0">
              <a:spcBef>
                <a:spcPts val="0"/>
              </a:spcBef>
              <a:spcAft>
                <a:spcPts val="0"/>
              </a:spcAft>
              <a:buNone/>
            </a:pPr>
            <a:r>
              <a:rPr lang="en-US" sz="1600" dirty="0">
                <a:solidFill>
                  <a:schemeClr val="bg2">
                    <a:lumMod val="50000"/>
                  </a:schemeClr>
                </a:solidFill>
                <a:latin typeface="+mn-lt"/>
                <a:ea typeface="Times New Roman" panose="02020603050405020304" pitchFamily="18" charset="0"/>
                <a:cs typeface="Times New Roman" panose="02020603050405020304" pitchFamily="18" charset="0"/>
              </a:rPr>
              <a:t>  Pause briefly, and in a normal tone of voice say, </a:t>
            </a:r>
            <a:r>
              <a:rPr lang="en-US" sz="1600" b="1" i="1" dirty="0">
                <a:solidFill>
                  <a:schemeClr val="bg2">
                    <a:lumMod val="50000"/>
                  </a:schemeClr>
                </a:solidFill>
                <a:latin typeface="+mn-lt"/>
                <a:ea typeface="Times New Roman" panose="02020603050405020304" pitchFamily="18" charset="0"/>
                <a:cs typeface="Times New Roman" panose="02020603050405020304" pitchFamily="18" charset="0"/>
              </a:rPr>
              <a:t>“Stop”</a:t>
            </a:r>
            <a:endParaRPr lang="en-US" sz="1600" dirty="0">
              <a:solidFill>
                <a:schemeClr val="bg2">
                  <a:lumMod val="50000"/>
                </a:schemeClr>
              </a:solidFill>
              <a:latin typeface="+mn-lt"/>
              <a:ea typeface="Times New Roman" panose="02020603050405020304" pitchFamily="18" charset="0"/>
              <a:cs typeface="Times New Roman" panose="02020603050405020304" pitchFamily="18" charset="0"/>
            </a:endParaRPr>
          </a:p>
          <a:p>
            <a:pPr marL="800100" marR="0">
              <a:spcBef>
                <a:spcPts val="0"/>
              </a:spcBef>
              <a:spcAft>
                <a:spcPts val="0"/>
              </a:spcAft>
              <a:buFont typeface="Arial" panose="020B0604020202020204" pitchFamily="34" charset="0"/>
              <a:buChar char="•"/>
            </a:pPr>
            <a:endParaRPr lang="en-US" sz="160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You are checking to make sure the applicant can quickly stop the vehicle in an emergency</a:t>
            </a:r>
          </a:p>
          <a:p>
            <a:pPr marR="0" lvl="1">
              <a:spcBef>
                <a:spcPts val="0"/>
              </a:spcBef>
              <a:spcAft>
                <a:spcPts val="0"/>
              </a:spcAft>
              <a:buFont typeface="Arial" panose="020B0604020202020204" pitchFamily="34" charset="0"/>
              <a:buChar char="•"/>
            </a:pPr>
            <a:endParaRPr lang="en-US" sz="1600" dirty="0">
              <a:effectLst/>
              <a:latin typeface="+mn-lt"/>
              <a:ea typeface="Times New Roman" panose="02020603050405020304" pitchFamily="18" charset="0"/>
              <a:cs typeface="Times New Roman" panose="02020603050405020304" pitchFamily="18" charset="0"/>
            </a:endParaRPr>
          </a:p>
          <a:p>
            <a:pPr marR="0" lvl="1">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Slow reaction times might be an indicator of poor awareness, lack of strength or mobility or mental/physical limitations</a:t>
            </a:r>
          </a:p>
          <a:p>
            <a:pPr marR="0" lvl="1">
              <a:spcBef>
                <a:spcPts val="0"/>
              </a:spcBef>
              <a:spcAft>
                <a:spcPts val="0"/>
              </a:spcAft>
              <a:buFont typeface="Arial" panose="020B0604020202020204" pitchFamily="34" charset="0"/>
              <a:buChar char="•"/>
            </a:pPr>
            <a:endParaRPr lang="en-US" sz="1600" dirty="0">
              <a:effectLst/>
              <a:latin typeface="+mn-lt"/>
              <a:ea typeface="Times New Roman" panose="02020603050405020304" pitchFamily="18" charset="0"/>
              <a:cs typeface="Times New Roman" panose="02020603050405020304" pitchFamily="18" charset="0"/>
            </a:endParaRPr>
          </a:p>
          <a:p>
            <a:pPr marR="0" lvl="1">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If they don’t understand, you </a:t>
            </a:r>
            <a:r>
              <a:rPr lang="en-US" sz="1600" dirty="0">
                <a:latin typeface="+mn-lt"/>
                <a:ea typeface="Times New Roman" panose="02020603050405020304" pitchFamily="18" charset="0"/>
                <a:cs typeface="Times New Roman" panose="02020603050405020304" pitchFamily="18" charset="0"/>
              </a:rPr>
              <a:t>may</a:t>
            </a:r>
            <a:r>
              <a:rPr lang="en-US" sz="1600" dirty="0">
                <a:effectLst/>
                <a:latin typeface="+mn-lt"/>
                <a:ea typeface="Times New Roman" panose="02020603050405020304" pitchFamily="18" charset="0"/>
                <a:cs typeface="Times New Roman" panose="02020603050405020304" pitchFamily="18" charset="0"/>
              </a:rPr>
              <a:t> rephrase the instructions to ensure the applicant understood the task, then repeat verbatim</a:t>
            </a:r>
          </a:p>
          <a:p>
            <a:pPr marL="0" marR="0">
              <a:lnSpc>
                <a:spcPct val="107000"/>
              </a:lnSpc>
              <a:spcBef>
                <a:spcPts val="0"/>
              </a:spcBef>
              <a:spcAft>
                <a:spcPts val="800"/>
              </a:spcAft>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91D7ECC-44B1-4D92-9CAB-7665FB8F81D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5404" y="1690688"/>
            <a:ext cx="2816596" cy="3054361"/>
          </a:xfrm>
          <a:prstGeom prst="rect">
            <a:avLst/>
          </a:prstGeom>
        </p:spPr>
      </p:pic>
    </p:spTree>
    <p:extLst>
      <p:ext uri="{BB962C8B-B14F-4D97-AF65-F5344CB8AC3E}">
        <p14:creationId xmlns:p14="http://schemas.microsoft.com/office/powerpoint/2010/main" val="36204411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530E-114A-4A91-B551-2F8BB9F2AF76}"/>
              </a:ext>
            </a:extLst>
          </p:cNvPr>
          <p:cNvSpPr>
            <a:spLocks noGrp="1"/>
          </p:cNvSpPr>
          <p:nvPr>
            <p:ph type="title"/>
          </p:nvPr>
        </p:nvSpPr>
        <p:spPr/>
        <p:txBody>
          <a:bodyPr/>
          <a:lstStyle/>
          <a:p>
            <a:r>
              <a:rPr lang="en-US" sz="4400" dirty="0"/>
              <a:t>Guidelines for Administering the Drive Test</a:t>
            </a:r>
          </a:p>
        </p:txBody>
      </p:sp>
      <p:sp>
        <p:nvSpPr>
          <p:cNvPr id="3" name="Content Placeholder 2">
            <a:extLst>
              <a:ext uri="{FF2B5EF4-FFF2-40B4-BE49-F238E27FC236}">
                <a16:creationId xmlns:a16="http://schemas.microsoft.com/office/drawing/2014/main" id="{A253DCFA-E445-4306-8659-519BB01D2C19}"/>
              </a:ext>
            </a:extLst>
          </p:cNvPr>
          <p:cNvSpPr>
            <a:spLocks noGrp="1"/>
          </p:cNvSpPr>
          <p:nvPr>
            <p:ph idx="1"/>
          </p:nvPr>
        </p:nvSpPr>
        <p:spPr>
          <a:xfrm>
            <a:off x="646111" y="2053944"/>
            <a:ext cx="7657407" cy="4351338"/>
          </a:xfrm>
        </p:spPr>
        <p:txBody>
          <a:bodyPr>
            <a:normAutofit/>
          </a:bodyPr>
          <a:lstStyle/>
          <a:p>
            <a:pPr marL="0" indent="0">
              <a:buClr>
                <a:schemeClr val="tx1"/>
              </a:buClr>
              <a:buNone/>
            </a:pPr>
            <a:r>
              <a:rPr lang="en-US" sz="1600" b="1" dirty="0">
                <a:latin typeface="+mn-lt"/>
              </a:rPr>
              <a:t>Examiners must follow the drive test course as outlined and may not omit any part of the test. It is extremely important that instructions be given in a uniform manner. General points to remember are:</a:t>
            </a:r>
          </a:p>
          <a:p>
            <a:pPr>
              <a:buClr>
                <a:schemeClr val="tx1"/>
              </a:buClr>
              <a:buFont typeface="Arial" panose="020B0604020202020204" pitchFamily="34" charset="0"/>
              <a:buChar char="•"/>
            </a:pPr>
            <a:endParaRPr lang="en-US" sz="1600" dirty="0">
              <a:solidFill>
                <a:schemeClr val="tx2"/>
              </a:solidFill>
              <a:latin typeface="+mn-lt"/>
            </a:endParaRPr>
          </a:p>
          <a:p>
            <a:pPr>
              <a:buClr>
                <a:schemeClr val="tx1"/>
              </a:buClr>
              <a:buFont typeface="Arial" panose="020B0604020202020204" pitchFamily="34" charset="0"/>
              <a:buChar char="•"/>
            </a:pPr>
            <a:r>
              <a:rPr lang="en-US" sz="1600" dirty="0">
                <a:solidFill>
                  <a:schemeClr val="bg2">
                    <a:lumMod val="50000"/>
                  </a:schemeClr>
                </a:solidFill>
                <a:latin typeface="+mn-lt"/>
              </a:rPr>
              <a:t>Give instructions far enough in advance to make sure the maneuver can be safely completed. </a:t>
            </a:r>
          </a:p>
          <a:p>
            <a:pPr>
              <a:buClr>
                <a:schemeClr val="tx1"/>
              </a:buClr>
              <a:buFont typeface="Arial" panose="020B0604020202020204" pitchFamily="34" charset="0"/>
              <a:buChar char="•"/>
            </a:pPr>
            <a:endParaRPr lang="en-US" sz="1600" dirty="0">
              <a:solidFill>
                <a:schemeClr val="bg2">
                  <a:lumMod val="50000"/>
                </a:schemeClr>
              </a:solidFill>
              <a:latin typeface="+mn-lt"/>
            </a:endParaRPr>
          </a:p>
          <a:p>
            <a:pPr>
              <a:buClr>
                <a:schemeClr val="tx1"/>
              </a:buClr>
              <a:buFont typeface="Arial" panose="020B0604020202020204" pitchFamily="34" charset="0"/>
              <a:buChar char="•"/>
            </a:pPr>
            <a:r>
              <a:rPr lang="en-US" sz="1600" dirty="0">
                <a:solidFill>
                  <a:schemeClr val="bg2">
                    <a:lumMod val="50000"/>
                  </a:schemeClr>
                </a:solidFill>
                <a:latin typeface="+mn-lt"/>
              </a:rPr>
              <a:t>Look at the person and use a normal conversational tone. </a:t>
            </a:r>
          </a:p>
          <a:p>
            <a:pPr>
              <a:buClr>
                <a:schemeClr val="tx1"/>
              </a:buClr>
              <a:buFont typeface="Arial" panose="020B0604020202020204" pitchFamily="34" charset="0"/>
              <a:buChar char="•"/>
            </a:pPr>
            <a:endParaRPr lang="en-US" sz="1600" dirty="0">
              <a:solidFill>
                <a:schemeClr val="bg2">
                  <a:lumMod val="50000"/>
                </a:schemeClr>
              </a:solidFill>
              <a:latin typeface="+mn-lt"/>
            </a:endParaRPr>
          </a:p>
          <a:p>
            <a:pPr>
              <a:buClr>
                <a:schemeClr val="tx1"/>
              </a:buClr>
              <a:buFont typeface="Arial" panose="020B0604020202020204" pitchFamily="34" charset="0"/>
              <a:buChar char="•"/>
            </a:pPr>
            <a:r>
              <a:rPr lang="en-US" sz="1600" dirty="0">
                <a:solidFill>
                  <a:schemeClr val="bg2">
                    <a:lumMod val="50000"/>
                  </a:schemeClr>
                </a:solidFill>
                <a:latin typeface="+mn-lt"/>
              </a:rPr>
              <a:t>Be professional and courteous. </a:t>
            </a:r>
          </a:p>
          <a:p>
            <a:pPr>
              <a:buClr>
                <a:schemeClr val="tx1"/>
              </a:buClr>
              <a:buFont typeface="Arial" panose="020B0604020202020204" pitchFamily="34" charset="0"/>
              <a:buChar char="•"/>
            </a:pPr>
            <a:endParaRPr lang="en-US" sz="1600" dirty="0">
              <a:solidFill>
                <a:schemeClr val="bg2">
                  <a:lumMod val="50000"/>
                </a:schemeClr>
              </a:solidFill>
            </a:endParaRPr>
          </a:p>
          <a:p>
            <a:r>
              <a:rPr lang="en-US" sz="1600" dirty="0">
                <a:solidFill>
                  <a:schemeClr val="bg2">
                    <a:lumMod val="50000"/>
                  </a:schemeClr>
                </a:solidFill>
              </a:rPr>
              <a:t>Score as if other traffic is present, whether present or not.</a:t>
            </a:r>
            <a:endParaRPr lang="en-US" sz="1600" dirty="0">
              <a:solidFill>
                <a:schemeClr val="bg2">
                  <a:lumMod val="50000"/>
                </a:schemeClr>
              </a:solidFill>
              <a:latin typeface="+mn-lt"/>
            </a:endParaRPr>
          </a:p>
          <a:p>
            <a:pPr>
              <a:buClr>
                <a:srgbClr val="020280"/>
              </a:buClr>
              <a:buFont typeface="Wingdings" pitchFamily="2" charset="2"/>
              <a:buChar char="v"/>
            </a:pPr>
            <a:endParaRPr lang="en-US" sz="2800" dirty="0">
              <a:solidFill>
                <a:schemeClr val="tx2"/>
              </a:solidFill>
            </a:endParaRPr>
          </a:p>
          <a:p>
            <a:endParaRPr lang="en-US" dirty="0"/>
          </a:p>
        </p:txBody>
      </p:sp>
      <p:pic>
        <p:nvPicPr>
          <p:cNvPr id="4" name="Picture 2">
            <a:extLst>
              <a:ext uri="{FF2B5EF4-FFF2-40B4-BE49-F238E27FC236}">
                <a16:creationId xmlns:a16="http://schemas.microsoft.com/office/drawing/2014/main" id="{AB1864E2-8AB4-402C-843D-78963A19A61E}"/>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97983" y="2318281"/>
            <a:ext cx="3077655" cy="28372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21207225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1E5-980B-4167-A24C-A7732357A4AA}"/>
              </a:ext>
            </a:extLst>
          </p:cNvPr>
          <p:cNvSpPr>
            <a:spLocks noGrp="1"/>
          </p:cNvSpPr>
          <p:nvPr>
            <p:ph type="title"/>
          </p:nvPr>
        </p:nvSpPr>
        <p:spPr/>
        <p:txBody>
          <a:bodyPr/>
          <a:lstStyle/>
          <a:p>
            <a:r>
              <a:rPr lang="en-US" sz="4400" dirty="0"/>
              <a:t>During the Test</a:t>
            </a:r>
          </a:p>
        </p:txBody>
      </p:sp>
      <p:sp>
        <p:nvSpPr>
          <p:cNvPr id="3" name="Content Placeholder 2">
            <a:extLst>
              <a:ext uri="{FF2B5EF4-FFF2-40B4-BE49-F238E27FC236}">
                <a16:creationId xmlns:a16="http://schemas.microsoft.com/office/drawing/2014/main" id="{896D34A5-E99B-4D49-9432-AB85DC2CC670}"/>
              </a:ext>
            </a:extLst>
          </p:cNvPr>
          <p:cNvSpPr>
            <a:spLocks noGrp="1"/>
          </p:cNvSpPr>
          <p:nvPr>
            <p:ph idx="1"/>
          </p:nvPr>
        </p:nvSpPr>
        <p:spPr>
          <a:xfrm>
            <a:off x="646111" y="1335524"/>
            <a:ext cx="5062450" cy="2967644"/>
          </a:xfrm>
        </p:spPr>
        <p:txBody>
          <a:bodyPr>
            <a:normAutofit/>
          </a:bodyPr>
          <a:lstStyle/>
          <a:p>
            <a:pPr marL="571500" lvl="1" indent="-457200">
              <a:lnSpc>
                <a:spcPct val="90000"/>
              </a:lnSpc>
              <a:buClr>
                <a:schemeClr val="tx1"/>
              </a:buClr>
              <a:buFont typeface="Arial" panose="020B0604020202020204" pitchFamily="34" charset="0"/>
              <a:buChar char="•"/>
            </a:pPr>
            <a:r>
              <a:rPr lang="en-US" sz="1600" dirty="0">
                <a:solidFill>
                  <a:schemeClr val="tx1"/>
                </a:solidFill>
                <a:latin typeface="+mn-lt"/>
              </a:rPr>
              <a:t>Do not hurry the applicant and avoid appearing impatient.</a:t>
            </a:r>
          </a:p>
          <a:p>
            <a:pPr marL="571500" lvl="1" indent="-457200">
              <a:lnSpc>
                <a:spcPct val="90000"/>
              </a:lnSpc>
              <a:buClr>
                <a:schemeClr val="tx1"/>
              </a:buClr>
              <a:buFont typeface="Arial" panose="020B0604020202020204" pitchFamily="34" charset="0"/>
              <a:buChar char="•"/>
            </a:pPr>
            <a:endParaRPr lang="en-US" sz="1600" dirty="0">
              <a:solidFill>
                <a:schemeClr val="tx1"/>
              </a:solidFill>
              <a:latin typeface="+mn-lt"/>
            </a:endParaRPr>
          </a:p>
          <a:p>
            <a:pPr marL="571500" lvl="1" indent="-457200">
              <a:lnSpc>
                <a:spcPct val="90000"/>
              </a:lnSpc>
              <a:buClr>
                <a:schemeClr val="tx1"/>
              </a:buClr>
              <a:buFont typeface="Arial" panose="020B0604020202020204" pitchFamily="34" charset="0"/>
              <a:buChar char="•"/>
            </a:pPr>
            <a:r>
              <a:rPr lang="en-US" sz="1600" dirty="0">
                <a:solidFill>
                  <a:schemeClr val="tx1"/>
                </a:solidFill>
                <a:latin typeface="+mn-lt"/>
              </a:rPr>
              <a:t>An applicant may decide to stop the drive test. You should not urge them to continue.</a:t>
            </a:r>
          </a:p>
          <a:p>
            <a:pPr marL="571500" lvl="1" indent="-457200">
              <a:lnSpc>
                <a:spcPct val="90000"/>
              </a:lnSpc>
              <a:buClr>
                <a:schemeClr val="tx1"/>
              </a:buClr>
              <a:buFont typeface="Arial" panose="020B0604020202020204" pitchFamily="34" charset="0"/>
              <a:buChar char="•"/>
            </a:pPr>
            <a:endParaRPr lang="en-US" sz="1600" dirty="0">
              <a:solidFill>
                <a:schemeClr val="tx1"/>
              </a:solidFill>
              <a:latin typeface="+mn-lt"/>
            </a:endParaRPr>
          </a:p>
          <a:p>
            <a:pPr marL="571500" lvl="1" indent="-457200">
              <a:lnSpc>
                <a:spcPct val="90000"/>
              </a:lnSpc>
              <a:buClr>
                <a:schemeClr val="tx1"/>
              </a:buClr>
              <a:buFont typeface="Arial" panose="020B0604020202020204" pitchFamily="34" charset="0"/>
              <a:buChar char="•"/>
            </a:pPr>
            <a:r>
              <a:rPr lang="en-US" sz="1600" dirty="0">
                <a:solidFill>
                  <a:schemeClr val="tx1"/>
                </a:solidFill>
                <a:latin typeface="+mn-lt"/>
              </a:rPr>
              <a:t>If the applicant loses control of the vehicle, you must be alert and prepared to assume control, including verbal or physical control (turning the steering wheel, applying the parking brake, or turning off the engine)</a:t>
            </a:r>
          </a:p>
          <a:p>
            <a:pPr marL="571500" lvl="1" indent="-457200">
              <a:lnSpc>
                <a:spcPct val="90000"/>
              </a:lnSpc>
              <a:buClr>
                <a:schemeClr val="tx1"/>
              </a:buClr>
              <a:buFont typeface="Arial" panose="020B0604020202020204" pitchFamily="34" charset="0"/>
              <a:buChar char="•"/>
            </a:pPr>
            <a:endParaRPr lang="en-US" sz="6200" dirty="0">
              <a:solidFill>
                <a:schemeClr val="tx1"/>
              </a:solidFill>
              <a:latin typeface="+mn-lt"/>
            </a:endParaRPr>
          </a:p>
          <a:p>
            <a:pPr marL="571500" lvl="1" indent="-457200">
              <a:buClr>
                <a:schemeClr val="tx1"/>
              </a:buClr>
              <a:buFont typeface="Arial" panose="020B0604020202020204" pitchFamily="34" charset="0"/>
              <a:buChar char="•"/>
            </a:pPr>
            <a:endParaRPr lang="en-US" sz="6200" b="0" i="0" u="none" strike="noStrike" baseline="0" dirty="0">
              <a:latin typeface="+mn-lt"/>
            </a:endParaRPr>
          </a:p>
          <a:p>
            <a:pPr marL="400050" lvl="1" indent="-285750">
              <a:lnSpc>
                <a:spcPct val="90000"/>
              </a:lnSpc>
              <a:buClr>
                <a:schemeClr val="accent2"/>
              </a:buClr>
              <a:buFont typeface="Wingdings" pitchFamily="2" charset="2"/>
              <a:buChar char="v"/>
            </a:pPr>
            <a:endParaRPr lang="en-US" sz="2800" dirty="0">
              <a:solidFill>
                <a:schemeClr val="tx2"/>
              </a:solidFill>
            </a:endParaRPr>
          </a:p>
          <a:p>
            <a:pPr algn="l"/>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L="400050" lvl="1" indent="-285750">
              <a:lnSpc>
                <a:spcPct val="90000"/>
              </a:lnSpc>
              <a:buClr>
                <a:schemeClr val="accent2"/>
              </a:buClr>
              <a:buFont typeface="Wingdings" pitchFamily="2" charset="2"/>
              <a:buChar char="v"/>
            </a:pPr>
            <a:endParaRPr lang="en-US" sz="2800" dirty="0">
              <a:solidFill>
                <a:schemeClr val="tx2"/>
              </a:solidFill>
            </a:endParaRPr>
          </a:p>
          <a:p>
            <a:endParaRPr lang="en-US" dirty="0"/>
          </a:p>
        </p:txBody>
      </p:sp>
      <p:pic>
        <p:nvPicPr>
          <p:cNvPr id="4" name="Picture 3">
            <a:extLst>
              <a:ext uri="{FF2B5EF4-FFF2-40B4-BE49-F238E27FC236}">
                <a16:creationId xmlns:a16="http://schemas.microsoft.com/office/drawing/2014/main" id="{AD2CBB5A-F976-49F2-8CF8-3CE90E568B9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45978" y="4192332"/>
            <a:ext cx="2873829" cy="1828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6" name="TextBox 5">
            <a:extLst>
              <a:ext uri="{FF2B5EF4-FFF2-40B4-BE49-F238E27FC236}">
                <a16:creationId xmlns:a16="http://schemas.microsoft.com/office/drawing/2014/main" id="{9EB66D1E-7CDA-4938-BD8D-85BBDEF242A5}"/>
              </a:ext>
            </a:extLst>
          </p:cNvPr>
          <p:cNvSpPr txBox="1"/>
          <p:nvPr/>
        </p:nvSpPr>
        <p:spPr>
          <a:xfrm>
            <a:off x="5708561" y="1335524"/>
            <a:ext cx="6143104" cy="3958007"/>
          </a:xfrm>
          <a:prstGeom prst="rect">
            <a:avLst/>
          </a:prstGeom>
          <a:noFill/>
        </p:spPr>
        <p:txBody>
          <a:bodyPr wrap="square">
            <a:spAutoFit/>
          </a:bodyPr>
          <a:lstStyle/>
          <a:p>
            <a:pPr marL="571500" lvl="1" indent="-457200">
              <a:lnSpc>
                <a:spcPct val="90000"/>
              </a:lnSpc>
              <a:buClr>
                <a:schemeClr val="tx1"/>
              </a:buClr>
              <a:buFont typeface="Arial" panose="020B0604020202020204" pitchFamily="34" charset="0"/>
              <a:buChar char="•"/>
            </a:pPr>
            <a:r>
              <a:rPr lang="en-US" sz="1600" dirty="0">
                <a:latin typeface="+mn-lt"/>
              </a:rPr>
              <a:t>You must be careful to watch everything the applicant does. Do not get into the habit of focusing on scoring only one or two items.</a:t>
            </a:r>
          </a:p>
          <a:p>
            <a:pPr marL="571500" lvl="1" indent="-457200">
              <a:buClr>
                <a:schemeClr val="tx1"/>
              </a:buClr>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a:p>
            <a:pPr marL="571500" lvl="1" indent="-457200">
              <a:buClr>
                <a:schemeClr val="tx1"/>
              </a:buClr>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Turn your body towards the applicant slightly this will allow you to be able to see any slight vision checks that you might miss if you were looking straight ahead.</a:t>
            </a:r>
          </a:p>
          <a:p>
            <a:pPr marL="571500" lvl="1" indent="-457200">
              <a:buClr>
                <a:schemeClr val="tx1"/>
              </a:buClr>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a:p>
            <a:pPr marL="571500" lvl="1" indent="-457200">
              <a:buClr>
                <a:schemeClr val="tx1"/>
              </a:buClr>
              <a:buFont typeface="Arial" panose="020B0604020202020204" pitchFamily="34" charset="0"/>
              <a:buChar char="•"/>
            </a:pPr>
            <a:r>
              <a:rPr lang="en-US" sz="1600" b="0" i="0" u="none" strike="noStrike" baseline="0" dirty="0">
                <a:latin typeface="+mn-lt"/>
              </a:rPr>
              <a:t>Only the Examiner, the applicant taking the exam and an interpreter for the hard of hearing (if needed), or service animal (if needed) are allowed in the car.</a:t>
            </a:r>
          </a:p>
          <a:p>
            <a:pPr marL="114300" lvl="1" indent="0">
              <a:buClr>
                <a:schemeClr val="tx1"/>
              </a:buClr>
              <a:buNone/>
            </a:pPr>
            <a:endParaRPr lang="en-US" sz="1600" b="0" i="0" u="none" strike="noStrike" baseline="0" dirty="0">
              <a:latin typeface="+mn-lt"/>
            </a:endParaRPr>
          </a:p>
          <a:p>
            <a:pPr marL="571500" lvl="1" indent="-457200">
              <a:buClr>
                <a:schemeClr val="tx1"/>
              </a:buClr>
              <a:buFont typeface="Arial" panose="020B0604020202020204" pitchFamily="34" charset="0"/>
              <a:buChar char="•"/>
            </a:pPr>
            <a:r>
              <a:rPr lang="en-US" sz="1600" b="0" i="0" u="none" strike="noStrike" baseline="0" dirty="0">
                <a:latin typeface="+mn-lt"/>
              </a:rPr>
              <a:t>If an IID warning signal sounds during the drive test requiring a breath sample of the driver, instruct the applicant to drive to the side of the road and stop. When the breath sampling is completed, continue with the drive test. </a:t>
            </a:r>
            <a:endParaRPr lang="en-US" sz="1600" b="1" i="0" u="none" strike="noStrike" baseline="0" dirty="0">
              <a:highlight>
                <a:srgbClr val="FF0000"/>
              </a:highlight>
              <a:latin typeface="+mn-lt"/>
            </a:endParaRPr>
          </a:p>
        </p:txBody>
      </p:sp>
    </p:spTree>
    <p:extLst>
      <p:ext uri="{BB962C8B-B14F-4D97-AF65-F5344CB8AC3E}">
        <p14:creationId xmlns:p14="http://schemas.microsoft.com/office/powerpoint/2010/main" val="2106510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12CB-05B9-4361-97C4-3B80CC710344}"/>
              </a:ext>
            </a:extLst>
          </p:cNvPr>
          <p:cNvSpPr>
            <a:spLocks noGrp="1"/>
          </p:cNvSpPr>
          <p:nvPr>
            <p:ph type="title"/>
          </p:nvPr>
        </p:nvSpPr>
        <p:spPr/>
        <p:txBody>
          <a:bodyPr/>
          <a:lstStyle/>
          <a:p>
            <a:r>
              <a:rPr lang="en-US" sz="4400" dirty="0"/>
              <a:t>During the Test (cont.)</a:t>
            </a:r>
          </a:p>
        </p:txBody>
      </p:sp>
      <p:sp>
        <p:nvSpPr>
          <p:cNvPr id="3" name="Content Placeholder 2">
            <a:extLst>
              <a:ext uri="{FF2B5EF4-FFF2-40B4-BE49-F238E27FC236}">
                <a16:creationId xmlns:a16="http://schemas.microsoft.com/office/drawing/2014/main" id="{D073B3BF-113A-4B5F-AEF1-39A4AF6FEC88}"/>
              </a:ext>
            </a:extLst>
          </p:cNvPr>
          <p:cNvSpPr>
            <a:spLocks noGrp="1"/>
          </p:cNvSpPr>
          <p:nvPr>
            <p:ph idx="1"/>
          </p:nvPr>
        </p:nvSpPr>
        <p:spPr>
          <a:xfrm>
            <a:off x="646111" y="2102795"/>
            <a:ext cx="8946541" cy="4161648"/>
          </a:xfrm>
        </p:spPr>
        <p:txBody>
          <a:bodyPr>
            <a:normAutofit fontScale="47500" lnSpcReduction="20000"/>
          </a:bodyPr>
          <a:lstStyle/>
          <a:p>
            <a:pPr marR="0" lvl="0">
              <a:lnSpc>
                <a:spcPct val="107000"/>
              </a:lnSpc>
              <a:spcBef>
                <a:spcPts val="0"/>
              </a:spcBef>
              <a:spcAft>
                <a:spcPts val="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Don’t rely on memory, score it as you see it</a:t>
            </a:r>
          </a:p>
          <a:p>
            <a:pPr marR="0" lvl="0">
              <a:lnSpc>
                <a:spcPct val="107000"/>
              </a:lnSpc>
              <a:spcBef>
                <a:spcPts val="0"/>
              </a:spcBef>
              <a:spcAft>
                <a:spcPts val="0"/>
              </a:spcAft>
              <a:buClr>
                <a:schemeClr val="tx1"/>
              </a:buClr>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Don’t be TOO quick to assume control, unless it is obvious the customer cannot safely continue the test</a:t>
            </a:r>
          </a:p>
          <a:p>
            <a:pPr marR="0" lvl="0">
              <a:lnSpc>
                <a:spcPct val="107000"/>
              </a:lnSpc>
              <a:spcBef>
                <a:spcPts val="0"/>
              </a:spcBef>
              <a:spcAft>
                <a:spcPts val="0"/>
              </a:spcAft>
              <a:buClr>
                <a:schemeClr val="tx1"/>
              </a:buClr>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Score inconspicuously, but not secretly</a:t>
            </a:r>
          </a:p>
          <a:p>
            <a:pPr marR="0" lvl="0">
              <a:lnSpc>
                <a:spcPct val="107000"/>
              </a:lnSpc>
              <a:spcBef>
                <a:spcPts val="0"/>
              </a:spcBef>
              <a:spcAft>
                <a:spcPts val="0"/>
              </a:spcAft>
              <a:buClr>
                <a:schemeClr val="tx1"/>
              </a:buClr>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Don’t deviate from the manual and put your own interpretations on the test scoring</a:t>
            </a:r>
          </a:p>
          <a:p>
            <a:pPr marR="0" lvl="0">
              <a:lnSpc>
                <a:spcPct val="107000"/>
              </a:lnSpc>
              <a:spcBef>
                <a:spcPts val="0"/>
              </a:spcBef>
              <a:spcAft>
                <a:spcPts val="0"/>
              </a:spcAft>
              <a:buClr>
                <a:schemeClr val="tx1"/>
              </a:buClr>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Use good judgement when scoring. If you didn’t see it, or it is not listed, do not score it</a:t>
            </a:r>
          </a:p>
          <a:p>
            <a:pPr marR="0" lvl="0">
              <a:lnSpc>
                <a:spcPct val="107000"/>
              </a:lnSpc>
              <a:spcBef>
                <a:spcPts val="0"/>
              </a:spcBef>
              <a:spcAft>
                <a:spcPts val="0"/>
              </a:spcAft>
              <a:buClr>
                <a:schemeClr val="tx1"/>
              </a:buClr>
              <a:buFont typeface="Arial" panose="020B0604020202020204" pitchFamily="34" charset="0"/>
              <a:buChar char="•"/>
            </a:pPr>
            <a:endParaRPr lang="en-US"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
                <a:schemeClr val="tx1"/>
              </a:buClr>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Use the DOL job aid sheet but do not look at the job aid when the vehicle is moving or when providing instructions</a:t>
            </a:r>
          </a:p>
          <a:p>
            <a:endParaRPr lang="en-US" dirty="0"/>
          </a:p>
        </p:txBody>
      </p:sp>
    </p:spTree>
    <p:extLst>
      <p:ext uri="{BB962C8B-B14F-4D97-AF65-F5344CB8AC3E}">
        <p14:creationId xmlns:p14="http://schemas.microsoft.com/office/powerpoint/2010/main" val="36969298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324-E345-4725-A9C9-46BEC285DB4D}"/>
              </a:ext>
            </a:extLst>
          </p:cNvPr>
          <p:cNvSpPr>
            <a:spLocks noGrp="1"/>
          </p:cNvSpPr>
          <p:nvPr>
            <p:ph type="title"/>
          </p:nvPr>
        </p:nvSpPr>
        <p:spPr/>
        <p:txBody>
          <a:bodyPr/>
          <a:lstStyle/>
          <a:p>
            <a:r>
              <a:rPr lang="en-US" sz="4400" dirty="0"/>
              <a:t>Teaching versus Testing</a:t>
            </a:r>
          </a:p>
        </p:txBody>
      </p:sp>
      <p:sp>
        <p:nvSpPr>
          <p:cNvPr id="3" name="Content Placeholder 2">
            <a:extLst>
              <a:ext uri="{FF2B5EF4-FFF2-40B4-BE49-F238E27FC236}">
                <a16:creationId xmlns:a16="http://schemas.microsoft.com/office/drawing/2014/main" id="{6D109C6A-DFB7-4ED0-8B00-E93072401C2D}"/>
              </a:ext>
            </a:extLst>
          </p:cNvPr>
          <p:cNvSpPr>
            <a:spLocks noGrp="1"/>
          </p:cNvSpPr>
          <p:nvPr>
            <p:ph idx="1"/>
          </p:nvPr>
        </p:nvSpPr>
        <p:spPr>
          <a:xfrm>
            <a:off x="646111" y="1487979"/>
            <a:ext cx="8728363" cy="4335305"/>
          </a:xfrm>
        </p:spPr>
        <p:txBody>
          <a:bodyPr>
            <a:normAutofit fontScale="40000" lnSpcReduction="20000"/>
          </a:bodyPr>
          <a:lstStyle/>
          <a:p>
            <a:pPr marL="0" indent="0">
              <a:buClr>
                <a:schemeClr val="tx1"/>
              </a:buClr>
              <a:buNone/>
            </a:pPr>
            <a:r>
              <a:rPr lang="en-US" sz="3400" b="1" dirty="0">
                <a:latin typeface="+mn-lt"/>
              </a:rPr>
              <a:t>It is not appropriate or permissible to provide training during the drive test. Some examples would include:</a:t>
            </a:r>
          </a:p>
          <a:p>
            <a:pPr>
              <a:buClr>
                <a:schemeClr val="tx1"/>
              </a:buClr>
              <a:buFont typeface="Arial" panose="020B0604020202020204" pitchFamily="34" charset="0"/>
              <a:buChar char="•"/>
            </a:pPr>
            <a:endParaRPr lang="en-US" sz="3400" dirty="0">
              <a:solidFill>
                <a:schemeClr val="tx2"/>
              </a:solidFill>
              <a:latin typeface="+mn-lt"/>
            </a:endParaRPr>
          </a:p>
          <a:p>
            <a:pPr>
              <a:buClr>
                <a:schemeClr val="tx1"/>
              </a:buClr>
              <a:buFont typeface="Arial" panose="020B0604020202020204" pitchFamily="34" charset="0"/>
              <a:buChar char="•"/>
            </a:pPr>
            <a:r>
              <a:rPr lang="en-US" sz="3400" dirty="0">
                <a:solidFill>
                  <a:schemeClr val="bg2">
                    <a:lumMod val="50000"/>
                  </a:schemeClr>
                </a:solidFill>
                <a:latin typeface="+mn-lt"/>
              </a:rPr>
              <a:t>Warning applicants about their bad habits</a:t>
            </a:r>
          </a:p>
          <a:p>
            <a:pPr>
              <a:buClr>
                <a:schemeClr val="tx1"/>
              </a:buClr>
              <a:buFont typeface="Arial" panose="020B0604020202020204" pitchFamily="34" charset="0"/>
              <a:buChar char="•"/>
            </a:pPr>
            <a:endParaRPr lang="en-US" sz="3400" dirty="0">
              <a:solidFill>
                <a:schemeClr val="bg2">
                  <a:lumMod val="50000"/>
                </a:schemeClr>
              </a:solidFill>
              <a:latin typeface="+mn-lt"/>
            </a:endParaRPr>
          </a:p>
          <a:p>
            <a:pPr>
              <a:buClr>
                <a:schemeClr val="tx1"/>
              </a:buClr>
              <a:buFont typeface="Arial" panose="020B0604020202020204" pitchFamily="34" charset="0"/>
              <a:buChar char="•"/>
            </a:pPr>
            <a:r>
              <a:rPr lang="en-US" sz="3400" dirty="0">
                <a:solidFill>
                  <a:schemeClr val="bg2">
                    <a:lumMod val="50000"/>
                  </a:schemeClr>
                </a:solidFill>
                <a:effectLst/>
                <a:latin typeface="+mn-lt"/>
                <a:ea typeface="Calibri" panose="020F0502020204030204" pitchFamily="34" charset="0"/>
                <a:cs typeface="Times New Roman" panose="02020603050405020304" pitchFamily="18" charset="0"/>
              </a:rPr>
              <a:t>Coaching, prompting, encouraging, using reference signs, or adding unnecessary conversation</a:t>
            </a:r>
          </a:p>
          <a:p>
            <a:pPr marL="0" indent="0">
              <a:buClr>
                <a:schemeClr val="tx1"/>
              </a:buClr>
              <a:buNone/>
            </a:pPr>
            <a:endParaRPr lang="en-US" sz="34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a:buClr>
                <a:schemeClr val="tx1"/>
              </a:buClr>
              <a:buFont typeface="Arial" panose="020B0604020202020204" pitchFamily="34" charset="0"/>
              <a:buChar char="•"/>
            </a:pPr>
            <a:r>
              <a:rPr lang="en-US" sz="3400" dirty="0">
                <a:solidFill>
                  <a:schemeClr val="bg2">
                    <a:lumMod val="50000"/>
                  </a:schemeClr>
                </a:solidFill>
                <a:effectLst/>
                <a:latin typeface="+mn-lt"/>
                <a:ea typeface="Calibri" panose="020F0502020204030204" pitchFamily="34" charset="0"/>
                <a:cs typeface="Times New Roman" panose="02020603050405020304" pitchFamily="18" charset="0"/>
              </a:rPr>
              <a:t>Discussing rules of the road with the applicant (i.e. speed limit)  </a:t>
            </a:r>
          </a:p>
          <a:p>
            <a:pPr>
              <a:buClr>
                <a:schemeClr val="tx1"/>
              </a:buClr>
              <a:buFont typeface="Arial" panose="020B0604020202020204" pitchFamily="34" charset="0"/>
              <a:buChar char="•"/>
            </a:pPr>
            <a:endParaRPr lang="en-US" sz="34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a:buClr>
                <a:schemeClr val="tx1"/>
              </a:buClr>
              <a:buFont typeface="Arial" panose="020B0604020202020204" pitchFamily="34" charset="0"/>
              <a:buChar char="•"/>
            </a:pPr>
            <a:r>
              <a:rPr lang="en-US" sz="3400" dirty="0">
                <a:solidFill>
                  <a:schemeClr val="bg2">
                    <a:lumMod val="50000"/>
                  </a:schemeClr>
                </a:solidFill>
                <a:effectLst/>
                <a:latin typeface="+mn-lt"/>
                <a:ea typeface="Calibri" panose="020F0502020204030204" pitchFamily="34" charset="0"/>
                <a:cs typeface="Times New Roman" panose="02020603050405020304" pitchFamily="18" charset="0"/>
              </a:rPr>
              <a:t>Providing hints or pointers (e.g. “at the stop sign turn left/right;” or “are you sure that’s all?”), or an unnecessary look prior to the applicant looking to check for traffic.  (You should verify it is safe to go immediately after the applicant has checked)</a:t>
            </a:r>
          </a:p>
          <a:p>
            <a:pPr>
              <a:buClr>
                <a:schemeClr val="tx1"/>
              </a:buClr>
              <a:buFont typeface="Arial" panose="020B0604020202020204" pitchFamily="34" charset="0"/>
              <a:buChar char="•"/>
            </a:pPr>
            <a:endParaRPr lang="en-US" sz="34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a:buClr>
                <a:schemeClr val="tx1"/>
              </a:buClr>
              <a:buFont typeface="Arial" panose="020B0604020202020204" pitchFamily="34" charset="0"/>
              <a:buChar char="•"/>
            </a:pPr>
            <a:r>
              <a:rPr lang="en-US" sz="3400" dirty="0">
                <a:solidFill>
                  <a:schemeClr val="bg2">
                    <a:lumMod val="50000"/>
                  </a:schemeClr>
                </a:solidFill>
                <a:effectLst/>
                <a:latin typeface="+mn-lt"/>
                <a:ea typeface="Calibri" panose="020F0502020204030204" pitchFamily="34" charset="0"/>
                <a:cs typeface="Times New Roman" panose="02020603050405020304" pitchFamily="18" charset="0"/>
              </a:rPr>
              <a:t>Announcing the name of the maneuver or control device (e.g. “Now we’re going to do the backing maneuver” or “at the stop sign turn right” )</a:t>
            </a:r>
          </a:p>
          <a:p>
            <a:pPr marL="0" indent="0">
              <a:buClr>
                <a:schemeClr val="tx1"/>
              </a:buClr>
              <a:buNone/>
            </a:pPr>
            <a:endParaRPr lang="en-US" sz="34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a:buClr>
                <a:schemeClr val="tx1"/>
              </a:buClr>
              <a:buFont typeface="Arial" panose="020B0604020202020204" pitchFamily="34" charset="0"/>
              <a:buChar char="•"/>
            </a:pPr>
            <a:r>
              <a:rPr lang="en-US" sz="3400" dirty="0">
                <a:solidFill>
                  <a:schemeClr val="bg2">
                    <a:lumMod val="50000"/>
                  </a:schemeClr>
                </a:solidFill>
                <a:effectLst/>
                <a:latin typeface="+mn-lt"/>
                <a:ea typeface="Calibri" panose="020F0502020204030204" pitchFamily="34" charset="0"/>
                <a:cs typeface="Times New Roman" panose="02020603050405020304" pitchFamily="18" charset="0"/>
              </a:rPr>
              <a:t>Acknowledging correctness once the examination has started (e.g. “Great job” or “You’re doing it right”)</a:t>
            </a:r>
          </a:p>
          <a:p>
            <a:pPr>
              <a:buClr>
                <a:schemeClr val="tx1"/>
              </a:buClr>
              <a:buFont typeface="Arial" panose="020B0604020202020204" pitchFamily="34" charset="0"/>
              <a:buChar char="•"/>
            </a:pPr>
            <a:endParaRPr lang="en-US" sz="28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a:buClr>
                <a:srgbClr val="020280"/>
              </a:buClr>
              <a:buFont typeface="Wingdings" pitchFamily="2" charset="2"/>
              <a:buChar char="v"/>
            </a:pPr>
            <a:endParaRPr lang="en-US" sz="2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Clr>
                <a:srgbClr val="020280"/>
              </a:buClr>
              <a:buFont typeface="Wingdings" pitchFamily="2" charset="2"/>
              <a:buChar char="v"/>
            </a:pPr>
            <a:endParaRPr lang="en-US" sz="2800" dirty="0">
              <a:solidFill>
                <a:schemeClr val="tx2"/>
              </a:solidFill>
            </a:endParaRPr>
          </a:p>
          <a:p>
            <a:pPr>
              <a:buClr>
                <a:srgbClr val="020280"/>
              </a:buClr>
              <a:buFont typeface="Wingdings" pitchFamily="2" charset="2"/>
              <a:buChar char="v"/>
            </a:pPr>
            <a:endParaRPr lang="en-US" sz="2800" dirty="0">
              <a:solidFill>
                <a:schemeClr val="tx2"/>
              </a:solidFill>
            </a:endParaRPr>
          </a:p>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20280"/>
              </a:buClr>
              <a:buFont typeface="Wingdings" pitchFamily="2" charset="2"/>
              <a:buChar char="v"/>
            </a:pPr>
            <a:endParaRPr lang="en-US" sz="2800" dirty="0">
              <a:solidFill>
                <a:schemeClr val="tx2"/>
              </a:solidFill>
            </a:endParaRPr>
          </a:p>
          <a:p>
            <a:endParaRPr lang="en-US" dirty="0"/>
          </a:p>
        </p:txBody>
      </p:sp>
    </p:spTree>
    <p:extLst>
      <p:ext uri="{BB962C8B-B14F-4D97-AF65-F5344CB8AC3E}">
        <p14:creationId xmlns:p14="http://schemas.microsoft.com/office/powerpoint/2010/main" val="17573409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EC-CA23-42C8-BB91-4AD57A7D810A}"/>
              </a:ext>
            </a:extLst>
          </p:cNvPr>
          <p:cNvSpPr>
            <a:spLocks noGrp="1"/>
          </p:cNvSpPr>
          <p:nvPr>
            <p:ph type="ctrTitle"/>
          </p:nvPr>
        </p:nvSpPr>
        <p:spPr>
          <a:xfrm>
            <a:off x="1498742" y="931258"/>
            <a:ext cx="9069611" cy="4477504"/>
          </a:xfrm>
        </p:spPr>
        <p:txBody>
          <a:bodyPr/>
          <a:lstStyle/>
          <a:p>
            <a:pPr algn="ctr"/>
            <a:r>
              <a:rPr lang="en-US" dirty="0">
                <a:solidFill>
                  <a:srgbClr val="115695"/>
                </a:solidFill>
                <a:latin typeface="Britannic Bold" pitchFamily="34" charset="0"/>
              </a:rPr>
              <a:t>	Module 3</a:t>
            </a:r>
            <a:br>
              <a:rPr lang="en-US" dirty="0">
                <a:solidFill>
                  <a:srgbClr val="115695"/>
                </a:solidFill>
                <a:latin typeface="Britannic Bold" pitchFamily="34" charset="0"/>
              </a:rPr>
            </a:br>
            <a:r>
              <a:rPr lang="en-US" dirty="0">
                <a:solidFill>
                  <a:schemeClr val="bg2">
                    <a:lumMod val="50000"/>
                  </a:schemeClr>
                </a:solidFill>
                <a:latin typeface="Britannic Bold" pitchFamily="34" charset="0"/>
              </a:rPr>
              <a:t>Drive Test Score Sheet &amp; Scoring Criteria</a:t>
            </a:r>
            <a:endParaRPr lang="en-US" dirty="0">
              <a:solidFill>
                <a:schemeClr val="bg2">
                  <a:lumMod val="50000"/>
                </a:schemeClr>
              </a:solidFill>
            </a:endParaRPr>
          </a:p>
        </p:txBody>
      </p:sp>
      <p:sp>
        <p:nvSpPr>
          <p:cNvPr id="3" name="Subtitle 2">
            <a:extLst>
              <a:ext uri="{FF2B5EF4-FFF2-40B4-BE49-F238E27FC236}">
                <a16:creationId xmlns:a16="http://schemas.microsoft.com/office/drawing/2014/main" id="{9B31D645-6514-4DE3-AA87-8B67C2BCCE77}"/>
              </a:ext>
            </a:extLst>
          </p:cNvPr>
          <p:cNvSpPr>
            <a:spLocks noGrp="1"/>
          </p:cNvSpPr>
          <p:nvPr>
            <p:ph type="subTitle" idx="1"/>
          </p:nvPr>
        </p:nvSpPr>
        <p:spPr>
          <a:xfrm>
            <a:off x="320416" y="1014385"/>
            <a:ext cx="11470069" cy="1492791"/>
          </a:xfrm>
        </p:spPr>
        <p:txBody>
          <a:bodyPr>
            <a:normAutofit/>
          </a:bodyPr>
          <a:lstStyle/>
          <a:p>
            <a:pPr algn="ctr"/>
            <a:r>
              <a:rPr lang="en-US" sz="6000" b="1" dirty="0">
                <a:solidFill>
                  <a:schemeClr val="bg1">
                    <a:lumMod val="25000"/>
                  </a:schemeClr>
                </a:solidFill>
                <a:effectLst>
                  <a:outerShdw blurRad="38100" dist="38100" dir="2700000" algn="tl">
                    <a:srgbClr val="000000">
                      <a:alpha val="43137"/>
                    </a:srgbClr>
                  </a:outerShdw>
                </a:effectLst>
              </a:rPr>
              <a:t>Certified Examiner Training</a:t>
            </a:r>
          </a:p>
          <a:p>
            <a:endParaRPr lang="en-US" dirty="0"/>
          </a:p>
        </p:txBody>
      </p:sp>
    </p:spTree>
    <p:extLst>
      <p:ext uri="{BB962C8B-B14F-4D97-AF65-F5344CB8AC3E}">
        <p14:creationId xmlns:p14="http://schemas.microsoft.com/office/powerpoint/2010/main" val="19544023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EA40-126F-4B20-B79B-46A582732AA6}"/>
              </a:ext>
            </a:extLst>
          </p:cNvPr>
          <p:cNvSpPr>
            <a:spLocks noGrp="1"/>
          </p:cNvSpPr>
          <p:nvPr>
            <p:ph type="title"/>
          </p:nvPr>
        </p:nvSpPr>
        <p:spPr/>
        <p:txBody>
          <a:bodyPr/>
          <a:lstStyle/>
          <a:p>
            <a:r>
              <a:rPr lang="en-US" sz="4400" dirty="0"/>
              <a:t>The Driving Test Score Sheet</a:t>
            </a:r>
          </a:p>
        </p:txBody>
      </p:sp>
      <p:sp>
        <p:nvSpPr>
          <p:cNvPr id="3" name="Content Placeholder 2">
            <a:extLst>
              <a:ext uri="{FF2B5EF4-FFF2-40B4-BE49-F238E27FC236}">
                <a16:creationId xmlns:a16="http://schemas.microsoft.com/office/drawing/2014/main" id="{D16DFA45-4938-4A0E-A5F8-C1765B220367}"/>
              </a:ext>
            </a:extLst>
          </p:cNvPr>
          <p:cNvSpPr>
            <a:spLocks noGrp="1"/>
          </p:cNvSpPr>
          <p:nvPr>
            <p:ph idx="1"/>
          </p:nvPr>
        </p:nvSpPr>
        <p:spPr>
          <a:xfrm>
            <a:off x="838200" y="1825625"/>
            <a:ext cx="6248400" cy="4351338"/>
          </a:xfrm>
        </p:spPr>
        <p:txBody>
          <a:bodyPr/>
          <a:lstStyle/>
          <a:p>
            <a:pPr marL="571500" lvl="1" indent="-457200">
              <a:lnSpc>
                <a:spcPct val="90000"/>
              </a:lnSpc>
              <a:buClr>
                <a:schemeClr val="tx1"/>
              </a:buClr>
              <a:buFont typeface="Arial" panose="020B0604020202020204" pitchFamily="34" charset="0"/>
              <a:buChar char="•"/>
            </a:pPr>
            <a:r>
              <a:rPr lang="en-US" sz="2000" dirty="0">
                <a:solidFill>
                  <a:schemeClr val="tx1"/>
                </a:solidFill>
                <a:latin typeface="+mn-lt"/>
              </a:rPr>
              <a:t>This score sheet is </a:t>
            </a:r>
            <a:r>
              <a:rPr lang="en-US" sz="2000" b="1" dirty="0">
                <a:solidFill>
                  <a:schemeClr val="tx1"/>
                </a:solidFill>
                <a:latin typeface="+mn-lt"/>
              </a:rPr>
              <a:t>for testing only</a:t>
            </a:r>
            <a:r>
              <a:rPr lang="en-US" sz="2000" dirty="0">
                <a:solidFill>
                  <a:schemeClr val="tx1"/>
                </a:solidFill>
                <a:latin typeface="+mn-lt"/>
              </a:rPr>
              <a:t>.</a:t>
            </a:r>
          </a:p>
          <a:p>
            <a:pPr marL="114300" lvl="1" indent="0">
              <a:lnSpc>
                <a:spcPct val="90000"/>
              </a:lnSpc>
              <a:buClr>
                <a:schemeClr val="tx1"/>
              </a:buClr>
              <a:buNone/>
            </a:pPr>
            <a:endParaRPr lang="en-US" sz="2000" dirty="0">
              <a:solidFill>
                <a:schemeClr val="tx1"/>
              </a:solidFill>
              <a:latin typeface="+mn-lt"/>
            </a:endParaRPr>
          </a:p>
          <a:p>
            <a:pPr marL="571500" lvl="1" indent="-457200">
              <a:lnSpc>
                <a:spcPct val="90000"/>
              </a:lnSpc>
              <a:buClr>
                <a:schemeClr val="tx1"/>
              </a:buClr>
              <a:buFont typeface="Arial" panose="020B0604020202020204" pitchFamily="34" charset="0"/>
              <a:buChar char="•"/>
            </a:pPr>
            <a:r>
              <a:rPr lang="en-US" sz="2000" dirty="0">
                <a:solidFill>
                  <a:schemeClr val="tx1"/>
                </a:solidFill>
                <a:latin typeface="+mn-lt"/>
              </a:rPr>
              <a:t>Keep a copy of the score sheet in the student file.</a:t>
            </a:r>
          </a:p>
          <a:p>
            <a:endParaRPr lang="en-US" dirty="0"/>
          </a:p>
        </p:txBody>
      </p:sp>
      <p:pic>
        <p:nvPicPr>
          <p:cNvPr id="5" name="Picture 4">
            <a:extLst>
              <a:ext uri="{FF2B5EF4-FFF2-40B4-BE49-F238E27FC236}">
                <a16:creationId xmlns:a16="http://schemas.microsoft.com/office/drawing/2014/main" id="{FC0945D0-AF19-4A90-94C8-1978BDCCC2E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62655">
            <a:off x="6825260" y="1085379"/>
            <a:ext cx="3885323" cy="5400217"/>
          </a:xfrm>
          <a:prstGeom prst="rect">
            <a:avLst/>
          </a:prstGeom>
        </p:spPr>
      </p:pic>
    </p:spTree>
    <p:extLst>
      <p:ext uri="{BB962C8B-B14F-4D97-AF65-F5344CB8AC3E}">
        <p14:creationId xmlns:p14="http://schemas.microsoft.com/office/powerpoint/2010/main" val="2448257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D375-C694-459C-880A-26683A5E5B97}"/>
              </a:ext>
            </a:extLst>
          </p:cNvPr>
          <p:cNvSpPr>
            <a:spLocks noGrp="1"/>
          </p:cNvSpPr>
          <p:nvPr>
            <p:ph type="title"/>
          </p:nvPr>
        </p:nvSpPr>
        <p:spPr/>
        <p:txBody>
          <a:bodyPr/>
          <a:lstStyle/>
          <a:p>
            <a:r>
              <a:rPr lang="en-US" sz="4400" dirty="0"/>
              <a:t>The DT Score Sheet (Continued)</a:t>
            </a:r>
          </a:p>
        </p:txBody>
      </p:sp>
      <p:sp>
        <p:nvSpPr>
          <p:cNvPr id="3" name="Content Placeholder 2">
            <a:extLst>
              <a:ext uri="{FF2B5EF4-FFF2-40B4-BE49-F238E27FC236}">
                <a16:creationId xmlns:a16="http://schemas.microsoft.com/office/drawing/2014/main" id="{B886A1B3-1A3B-4CFB-8917-678847C1ED2D}"/>
              </a:ext>
            </a:extLst>
          </p:cNvPr>
          <p:cNvSpPr>
            <a:spLocks noGrp="1"/>
          </p:cNvSpPr>
          <p:nvPr>
            <p:ph idx="1"/>
          </p:nvPr>
        </p:nvSpPr>
        <p:spPr/>
        <p:txBody>
          <a:bodyPr>
            <a:normAutofit/>
          </a:bodyPr>
          <a:lstStyle/>
          <a:p>
            <a:pPr marL="114300" lvl="1" indent="0">
              <a:lnSpc>
                <a:spcPct val="90000"/>
              </a:lnSpc>
              <a:buClr>
                <a:schemeClr val="tx1"/>
              </a:buClr>
              <a:buNone/>
            </a:pPr>
            <a:r>
              <a:rPr lang="en-US" sz="1800" b="1" dirty="0">
                <a:solidFill>
                  <a:schemeClr val="tx1"/>
                </a:solidFill>
                <a:latin typeface="+mn-lt"/>
              </a:rPr>
              <a:t>Use the following guidelines to begin filling out the DT Score Sheet:</a:t>
            </a:r>
          </a:p>
          <a:p>
            <a:pPr marL="457200" lvl="1" indent="-342900">
              <a:lnSpc>
                <a:spcPct val="90000"/>
              </a:lnSpc>
              <a:buClr>
                <a:schemeClr val="tx1"/>
              </a:buClr>
              <a:buSzPct val="100000"/>
              <a:buFont typeface="Arial" panose="020B0604020202020204" pitchFamily="34" charset="0"/>
              <a:buChar char="•"/>
            </a:pPr>
            <a:r>
              <a:rPr lang="en-US" sz="1800" b="1" dirty="0">
                <a:solidFill>
                  <a:srgbClr val="115695"/>
                </a:solidFill>
                <a:effectLst>
                  <a:outerShdw blurRad="38100" dist="38100" dir="2700000" algn="tl">
                    <a:srgbClr val="000000">
                      <a:alpha val="43137"/>
                    </a:srgbClr>
                  </a:outerShdw>
                </a:effectLst>
                <a:highlight>
                  <a:srgbClr val="E7E6E6"/>
                </a:highlight>
                <a:latin typeface="+mn-lt"/>
              </a:rPr>
              <a:t>Name</a:t>
            </a:r>
            <a:r>
              <a:rPr lang="en-US" sz="1800" dirty="0">
                <a:effectLst>
                  <a:outerShdw blurRad="38100" dist="38100" dir="2700000" algn="tl">
                    <a:srgbClr val="000000">
                      <a:alpha val="43137"/>
                    </a:srgbClr>
                  </a:outerShdw>
                </a:effectLst>
                <a:latin typeface="+mn-lt"/>
              </a:rPr>
              <a:t>: </a:t>
            </a:r>
            <a:r>
              <a:rPr lang="en-US" sz="1800" dirty="0">
                <a:latin typeface="+mn-lt"/>
              </a:rPr>
              <a:t>Print the applicant’s name as shown in your records or on the applicant’s identification or permit </a:t>
            </a:r>
          </a:p>
          <a:p>
            <a:pPr marL="457200" lvl="1" indent="-342900">
              <a:lnSpc>
                <a:spcPct val="90000"/>
              </a:lnSpc>
              <a:buClr>
                <a:schemeClr val="tx1"/>
              </a:buClr>
              <a:buSzPct val="100000"/>
              <a:buFont typeface="Arial" panose="020B0604020202020204" pitchFamily="34" charset="0"/>
              <a:buChar char="•"/>
            </a:pPr>
            <a:r>
              <a:rPr lang="en-US" sz="1800" b="1" dirty="0">
                <a:solidFill>
                  <a:srgbClr val="115695"/>
                </a:solidFill>
                <a:effectLst>
                  <a:outerShdw blurRad="38100" dist="38100" dir="2700000" algn="tl">
                    <a:srgbClr val="000000">
                      <a:alpha val="43137"/>
                    </a:srgbClr>
                  </a:outerShdw>
                </a:effectLst>
                <a:highlight>
                  <a:srgbClr val="E7E6E6"/>
                </a:highlight>
                <a:latin typeface="+mn-lt"/>
              </a:rPr>
              <a:t>Date of Birth</a:t>
            </a:r>
            <a:r>
              <a:rPr lang="en-US" sz="1800" dirty="0">
                <a:latin typeface="+mn-lt"/>
              </a:rPr>
              <a:t>:  Print the applicant’s date of birth as shown in your records or as shown on the applicant’s identification or permit</a:t>
            </a:r>
          </a:p>
          <a:p>
            <a:pPr marL="457200" lvl="1" indent="-342900">
              <a:lnSpc>
                <a:spcPct val="90000"/>
              </a:lnSpc>
              <a:buClr>
                <a:schemeClr val="tx1"/>
              </a:buClr>
              <a:buSzPct val="100000"/>
              <a:buFont typeface="Arial" panose="020B0604020202020204" pitchFamily="34" charset="0"/>
              <a:buChar char="•"/>
            </a:pPr>
            <a:r>
              <a:rPr lang="en-US" sz="1800" b="1" dirty="0">
                <a:solidFill>
                  <a:srgbClr val="115695"/>
                </a:solidFill>
                <a:effectLst>
                  <a:outerShdw blurRad="38100" dist="38100" dir="2700000" algn="tl">
                    <a:srgbClr val="000000">
                      <a:alpha val="43137"/>
                    </a:srgbClr>
                  </a:outerShdw>
                </a:effectLst>
                <a:highlight>
                  <a:srgbClr val="E7E6E6"/>
                </a:highlight>
                <a:latin typeface="+mn-lt"/>
              </a:rPr>
              <a:t>Driver License Number</a:t>
            </a:r>
            <a:r>
              <a:rPr lang="en-US" sz="1800" dirty="0">
                <a:latin typeface="+mn-lt"/>
              </a:rPr>
              <a:t>: </a:t>
            </a:r>
            <a:r>
              <a:rPr lang="en-US" sz="1800" kern="1200" dirty="0">
                <a:latin typeface="+mn-lt"/>
              </a:rPr>
              <a:t>Copy the applicant’s license number as shown in your records, on the applicant’s receipt, or on the applicant’s identification or permit</a:t>
            </a:r>
            <a:endParaRPr lang="en-US" sz="1800" dirty="0">
              <a:latin typeface="+mn-lt"/>
            </a:endParaRPr>
          </a:p>
        </p:txBody>
      </p:sp>
      <p:pic>
        <p:nvPicPr>
          <p:cNvPr id="5" name="Picture 4">
            <a:extLst>
              <a:ext uri="{FF2B5EF4-FFF2-40B4-BE49-F238E27FC236}">
                <a16:creationId xmlns:a16="http://schemas.microsoft.com/office/drawing/2014/main" id="{5A1E12F0-93FF-4E84-9AB9-70C5877200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79064" y="3826851"/>
            <a:ext cx="4791744" cy="1991003"/>
          </a:xfrm>
          <a:prstGeom prst="rect">
            <a:avLst/>
          </a:prstGeom>
        </p:spPr>
      </p:pic>
      <p:sp>
        <p:nvSpPr>
          <p:cNvPr id="6" name="TextBox 5">
            <a:extLst>
              <a:ext uri="{FF2B5EF4-FFF2-40B4-BE49-F238E27FC236}">
                <a16:creationId xmlns:a16="http://schemas.microsoft.com/office/drawing/2014/main" id="{B74108F9-72D9-4EB2-B90A-7F2141CDD5C7}"/>
              </a:ext>
            </a:extLst>
          </p:cNvPr>
          <p:cNvSpPr txBox="1"/>
          <p:nvPr/>
        </p:nvSpPr>
        <p:spPr>
          <a:xfrm>
            <a:off x="3637743" y="4262136"/>
            <a:ext cx="3000653" cy="369332"/>
          </a:xfrm>
          <a:prstGeom prst="rect">
            <a:avLst/>
          </a:prstGeom>
          <a:noFill/>
        </p:spPr>
        <p:txBody>
          <a:bodyPr wrap="square" rtlCol="0">
            <a:spAutoFit/>
          </a:bodyPr>
          <a:lstStyle/>
          <a:p>
            <a:r>
              <a:rPr lang="en-US" b="1" dirty="0">
                <a:solidFill>
                  <a:srgbClr val="115695"/>
                </a:solidFill>
              </a:rPr>
              <a:t>Doe, John, R</a:t>
            </a:r>
          </a:p>
        </p:txBody>
      </p:sp>
      <p:sp>
        <p:nvSpPr>
          <p:cNvPr id="9" name="TextBox 8">
            <a:extLst>
              <a:ext uri="{FF2B5EF4-FFF2-40B4-BE49-F238E27FC236}">
                <a16:creationId xmlns:a16="http://schemas.microsoft.com/office/drawing/2014/main" id="{C49ECE42-25BB-484B-A402-D1B80A83C5D1}"/>
              </a:ext>
            </a:extLst>
          </p:cNvPr>
          <p:cNvSpPr txBox="1"/>
          <p:nvPr/>
        </p:nvSpPr>
        <p:spPr>
          <a:xfrm>
            <a:off x="6897074" y="4260059"/>
            <a:ext cx="3000653" cy="369332"/>
          </a:xfrm>
          <a:prstGeom prst="rect">
            <a:avLst/>
          </a:prstGeom>
          <a:noFill/>
        </p:spPr>
        <p:txBody>
          <a:bodyPr wrap="square" rtlCol="0">
            <a:spAutoFit/>
          </a:bodyPr>
          <a:lstStyle/>
          <a:p>
            <a:r>
              <a:rPr lang="en-US" b="1" dirty="0">
                <a:solidFill>
                  <a:srgbClr val="115695"/>
                </a:solidFill>
              </a:rPr>
              <a:t>1/1/11</a:t>
            </a:r>
          </a:p>
        </p:txBody>
      </p:sp>
      <p:sp>
        <p:nvSpPr>
          <p:cNvPr id="10" name="TextBox 9">
            <a:extLst>
              <a:ext uri="{FF2B5EF4-FFF2-40B4-BE49-F238E27FC236}">
                <a16:creationId xmlns:a16="http://schemas.microsoft.com/office/drawing/2014/main" id="{CA95B61E-0CC4-427C-80BF-E53AFB3038E3}"/>
              </a:ext>
            </a:extLst>
          </p:cNvPr>
          <p:cNvSpPr txBox="1"/>
          <p:nvPr/>
        </p:nvSpPr>
        <p:spPr>
          <a:xfrm>
            <a:off x="3605657" y="4563799"/>
            <a:ext cx="2938509" cy="369332"/>
          </a:xfrm>
          <a:prstGeom prst="rect">
            <a:avLst/>
          </a:prstGeom>
          <a:noFill/>
        </p:spPr>
        <p:txBody>
          <a:bodyPr wrap="square" rtlCol="0">
            <a:spAutoFit/>
          </a:bodyPr>
          <a:lstStyle/>
          <a:p>
            <a:r>
              <a:rPr lang="en-US" b="1" dirty="0">
                <a:solidFill>
                  <a:srgbClr val="115695"/>
                </a:solidFill>
              </a:rPr>
              <a:t>WDL123456789</a:t>
            </a:r>
          </a:p>
        </p:txBody>
      </p:sp>
    </p:spTree>
    <p:extLst>
      <p:ext uri="{BB962C8B-B14F-4D97-AF65-F5344CB8AC3E}">
        <p14:creationId xmlns:p14="http://schemas.microsoft.com/office/powerpoint/2010/main" val="2568215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1301-CEB9-4DFD-B72A-8813E83649E0}"/>
              </a:ext>
            </a:extLst>
          </p:cNvPr>
          <p:cNvSpPr>
            <a:spLocks noGrp="1"/>
          </p:cNvSpPr>
          <p:nvPr>
            <p:ph type="title"/>
          </p:nvPr>
        </p:nvSpPr>
        <p:spPr/>
        <p:txBody>
          <a:bodyPr/>
          <a:lstStyle/>
          <a:p>
            <a:r>
              <a:rPr lang="en-US" sz="4400" dirty="0"/>
              <a:t>The DT Score Sheet (cont.)</a:t>
            </a:r>
          </a:p>
        </p:txBody>
      </p:sp>
      <p:sp>
        <p:nvSpPr>
          <p:cNvPr id="3" name="Content Placeholder 2">
            <a:extLst>
              <a:ext uri="{FF2B5EF4-FFF2-40B4-BE49-F238E27FC236}">
                <a16:creationId xmlns:a16="http://schemas.microsoft.com/office/drawing/2014/main" id="{622C1D71-F6BB-43D9-A748-BA70C79257CF}"/>
              </a:ext>
            </a:extLst>
          </p:cNvPr>
          <p:cNvSpPr>
            <a:spLocks noGrp="1"/>
          </p:cNvSpPr>
          <p:nvPr>
            <p:ph idx="1"/>
          </p:nvPr>
        </p:nvSpPr>
        <p:spPr>
          <a:xfrm>
            <a:off x="838200" y="1753634"/>
            <a:ext cx="5681133" cy="4351338"/>
          </a:xfrm>
        </p:spPr>
        <p:txBody>
          <a:bodyPr>
            <a:normAutofit fontScale="92500"/>
          </a:bodyPr>
          <a:lstStyle/>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School Name and Number</a:t>
            </a:r>
            <a:r>
              <a:rPr lang="en-US" sz="2100" dirty="0">
                <a:effectLst>
                  <a:outerShdw blurRad="38100" dist="38100" dir="2700000" algn="tl">
                    <a:srgbClr val="000000">
                      <a:alpha val="43137"/>
                    </a:srgbClr>
                  </a:outerShdw>
                </a:effectLst>
                <a:latin typeface="+mn-lt"/>
              </a:rPr>
              <a:t>: </a:t>
            </a:r>
            <a:r>
              <a:rPr lang="en-US" sz="2100" dirty="0">
                <a:latin typeface="+mn-lt"/>
              </a:rPr>
              <a:t>Enter the school name and number assigned by DOL </a:t>
            </a: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Signature</a:t>
            </a:r>
            <a:r>
              <a:rPr lang="en-US" sz="2100" dirty="0">
                <a:latin typeface="+mn-lt"/>
              </a:rPr>
              <a:t>:  Have the applicant sign the DT Score Sheet. </a:t>
            </a:r>
            <a:r>
              <a:rPr lang="en-US" sz="2100" kern="1200" dirty="0">
                <a:latin typeface="+mn-lt"/>
              </a:rPr>
              <a:t>Verify that the applicant’s signature matches the signature on their identification or other documents provided</a:t>
            </a:r>
            <a:endParaRPr lang="en-US" sz="2100" dirty="0">
              <a:latin typeface="+mn-lt"/>
            </a:endParaRP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Date</a:t>
            </a:r>
            <a:r>
              <a:rPr lang="en-US" sz="2100" dirty="0">
                <a:latin typeface="+mn-lt"/>
              </a:rPr>
              <a:t>: Fill in the test date</a:t>
            </a: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Location</a:t>
            </a:r>
            <a:r>
              <a:rPr lang="en-US" sz="2100" dirty="0">
                <a:latin typeface="+mn-lt"/>
              </a:rPr>
              <a:t>: Fill in the city or town where the test is administered. If you use more than one route, identify the route by name or number</a:t>
            </a: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Examiner</a:t>
            </a:r>
            <a:r>
              <a:rPr lang="en-US" sz="2100" dirty="0">
                <a:latin typeface="+mn-lt"/>
              </a:rPr>
              <a:t>: Sign the DT Score Sheet and record your Instructor license number</a:t>
            </a: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Start time</a:t>
            </a:r>
            <a:r>
              <a:rPr lang="en-US" sz="2100" dirty="0">
                <a:effectLst>
                  <a:outerShdw blurRad="38100" dist="38100" dir="2700000" algn="tl">
                    <a:srgbClr val="000000">
                      <a:alpha val="43137"/>
                    </a:srgbClr>
                  </a:outerShdw>
                </a:effectLst>
                <a:latin typeface="+mn-lt"/>
              </a:rPr>
              <a:t>: </a:t>
            </a:r>
            <a:r>
              <a:rPr lang="en-US" sz="2100" dirty="0">
                <a:latin typeface="+mn-lt"/>
              </a:rPr>
              <a:t>Enter the time the test begins</a:t>
            </a:r>
          </a:p>
          <a:p>
            <a:pPr marL="457200" lvl="1" indent="-342900">
              <a:lnSpc>
                <a:spcPct val="90000"/>
              </a:lnSpc>
              <a:buClr>
                <a:schemeClr val="tx1"/>
              </a:buClr>
              <a:buSzPct val="100000"/>
              <a:buFont typeface="Arial" panose="020B0604020202020204" pitchFamily="34" charset="0"/>
              <a:buChar char="•"/>
            </a:pPr>
            <a:r>
              <a:rPr lang="en-US" sz="2100" b="1" dirty="0">
                <a:solidFill>
                  <a:srgbClr val="115695"/>
                </a:solidFill>
                <a:effectLst>
                  <a:outerShdw blurRad="38100" dist="38100" dir="2700000" algn="tl">
                    <a:srgbClr val="000000">
                      <a:alpha val="43137"/>
                    </a:srgbClr>
                  </a:outerShdw>
                </a:effectLst>
                <a:highlight>
                  <a:srgbClr val="E7E6E6"/>
                </a:highlight>
                <a:latin typeface="+mn-lt"/>
              </a:rPr>
              <a:t>End time</a:t>
            </a:r>
            <a:r>
              <a:rPr lang="en-US" sz="2100" dirty="0">
                <a:latin typeface="+mn-lt"/>
              </a:rPr>
              <a:t>: Enter the time the test concludes</a:t>
            </a:r>
          </a:p>
          <a:p>
            <a:endParaRPr lang="en-US" sz="2000" dirty="0"/>
          </a:p>
        </p:txBody>
      </p:sp>
      <p:pic>
        <p:nvPicPr>
          <p:cNvPr id="8" name="Picture 7">
            <a:extLst>
              <a:ext uri="{FF2B5EF4-FFF2-40B4-BE49-F238E27FC236}">
                <a16:creationId xmlns:a16="http://schemas.microsoft.com/office/drawing/2014/main" id="{1A081204-B2E1-4D6F-9129-6000B27AD8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19333" y="2541199"/>
            <a:ext cx="5439534" cy="2257740"/>
          </a:xfrm>
          <a:prstGeom prst="rect">
            <a:avLst/>
          </a:prstGeom>
        </p:spPr>
      </p:pic>
      <p:sp>
        <p:nvSpPr>
          <p:cNvPr id="9" name="TextBox 8">
            <a:extLst>
              <a:ext uri="{FF2B5EF4-FFF2-40B4-BE49-F238E27FC236}">
                <a16:creationId xmlns:a16="http://schemas.microsoft.com/office/drawing/2014/main" id="{61C86FB2-5B69-443A-AD8C-F8CD41A9FCEF}"/>
              </a:ext>
            </a:extLst>
          </p:cNvPr>
          <p:cNvSpPr txBox="1"/>
          <p:nvPr/>
        </p:nvSpPr>
        <p:spPr>
          <a:xfrm>
            <a:off x="6804955" y="3744637"/>
            <a:ext cx="2938509" cy="369332"/>
          </a:xfrm>
          <a:prstGeom prst="rect">
            <a:avLst/>
          </a:prstGeom>
          <a:noFill/>
        </p:spPr>
        <p:txBody>
          <a:bodyPr wrap="square" rtlCol="0">
            <a:spAutoFit/>
          </a:bodyPr>
          <a:lstStyle/>
          <a:p>
            <a:r>
              <a:rPr lang="en-US" b="1" dirty="0">
                <a:solidFill>
                  <a:srgbClr val="115695"/>
                </a:solidFill>
              </a:rPr>
              <a:t>Fake Driving School </a:t>
            </a:r>
          </a:p>
        </p:txBody>
      </p:sp>
      <p:sp>
        <p:nvSpPr>
          <p:cNvPr id="10" name="TextBox 9">
            <a:extLst>
              <a:ext uri="{FF2B5EF4-FFF2-40B4-BE49-F238E27FC236}">
                <a16:creationId xmlns:a16="http://schemas.microsoft.com/office/drawing/2014/main" id="{8B268288-2655-4D34-B653-A02F206AF13B}"/>
              </a:ext>
            </a:extLst>
          </p:cNvPr>
          <p:cNvSpPr txBox="1"/>
          <p:nvPr/>
        </p:nvSpPr>
        <p:spPr>
          <a:xfrm>
            <a:off x="6924341" y="4087116"/>
            <a:ext cx="2938509" cy="369332"/>
          </a:xfrm>
          <a:prstGeom prst="rect">
            <a:avLst/>
          </a:prstGeom>
          <a:noFill/>
        </p:spPr>
        <p:txBody>
          <a:bodyPr wrap="square" rtlCol="0">
            <a:spAutoFit/>
          </a:bodyPr>
          <a:lstStyle/>
          <a:p>
            <a:r>
              <a:rPr lang="en-US" b="1" dirty="0">
                <a:solidFill>
                  <a:srgbClr val="115695"/>
                </a:solidFill>
              </a:rPr>
              <a:t>001</a:t>
            </a:r>
          </a:p>
        </p:txBody>
      </p:sp>
      <p:sp>
        <p:nvSpPr>
          <p:cNvPr id="11" name="TextBox 10">
            <a:extLst>
              <a:ext uri="{FF2B5EF4-FFF2-40B4-BE49-F238E27FC236}">
                <a16:creationId xmlns:a16="http://schemas.microsoft.com/office/drawing/2014/main" id="{6691F8B8-7094-4D37-B757-7404C4010853}"/>
              </a:ext>
            </a:extLst>
          </p:cNvPr>
          <p:cNvSpPr txBox="1"/>
          <p:nvPr/>
        </p:nvSpPr>
        <p:spPr>
          <a:xfrm>
            <a:off x="8393595" y="4087116"/>
            <a:ext cx="2938509" cy="369332"/>
          </a:xfrm>
          <a:prstGeom prst="rect">
            <a:avLst/>
          </a:prstGeom>
          <a:noFill/>
        </p:spPr>
        <p:txBody>
          <a:bodyPr wrap="square" rtlCol="0">
            <a:spAutoFit/>
          </a:bodyPr>
          <a:lstStyle/>
          <a:p>
            <a:r>
              <a:rPr lang="en-US" b="1" dirty="0">
                <a:solidFill>
                  <a:srgbClr val="115695"/>
                </a:solidFill>
              </a:rPr>
              <a:t>1</a:t>
            </a:r>
          </a:p>
        </p:txBody>
      </p:sp>
      <p:sp>
        <p:nvSpPr>
          <p:cNvPr id="12" name="TextBox 11">
            <a:extLst>
              <a:ext uri="{FF2B5EF4-FFF2-40B4-BE49-F238E27FC236}">
                <a16:creationId xmlns:a16="http://schemas.microsoft.com/office/drawing/2014/main" id="{A77D3D11-AF62-4EBB-87A1-1E9E2F935983}"/>
              </a:ext>
            </a:extLst>
          </p:cNvPr>
          <p:cNvSpPr txBox="1"/>
          <p:nvPr/>
        </p:nvSpPr>
        <p:spPr>
          <a:xfrm>
            <a:off x="9316854" y="4087116"/>
            <a:ext cx="2938509" cy="369332"/>
          </a:xfrm>
          <a:prstGeom prst="rect">
            <a:avLst/>
          </a:prstGeom>
          <a:noFill/>
        </p:spPr>
        <p:txBody>
          <a:bodyPr wrap="square" rtlCol="0">
            <a:spAutoFit/>
          </a:bodyPr>
          <a:lstStyle/>
          <a:p>
            <a:r>
              <a:rPr lang="en-US" b="1" dirty="0">
                <a:solidFill>
                  <a:srgbClr val="115695"/>
                </a:solidFill>
              </a:rPr>
              <a:t>9:00 AM</a:t>
            </a:r>
          </a:p>
        </p:txBody>
      </p:sp>
      <p:sp>
        <p:nvSpPr>
          <p:cNvPr id="13" name="TextBox 12">
            <a:extLst>
              <a:ext uri="{FF2B5EF4-FFF2-40B4-BE49-F238E27FC236}">
                <a16:creationId xmlns:a16="http://schemas.microsoft.com/office/drawing/2014/main" id="{276FE53F-E481-43F9-9470-227B0F3FCF53}"/>
              </a:ext>
            </a:extLst>
          </p:cNvPr>
          <p:cNvSpPr txBox="1"/>
          <p:nvPr/>
        </p:nvSpPr>
        <p:spPr>
          <a:xfrm>
            <a:off x="9617664" y="3717784"/>
            <a:ext cx="2938509" cy="369332"/>
          </a:xfrm>
          <a:prstGeom prst="rect">
            <a:avLst/>
          </a:prstGeom>
          <a:noFill/>
        </p:spPr>
        <p:txBody>
          <a:bodyPr wrap="square" rtlCol="0">
            <a:spAutoFit/>
          </a:bodyPr>
          <a:lstStyle/>
          <a:p>
            <a:r>
              <a:rPr lang="en-US" b="1" dirty="0">
                <a:solidFill>
                  <a:srgbClr val="115695"/>
                </a:solidFill>
              </a:rPr>
              <a:t>Main City </a:t>
            </a:r>
          </a:p>
        </p:txBody>
      </p:sp>
      <p:sp>
        <p:nvSpPr>
          <p:cNvPr id="14" name="TextBox 13">
            <a:extLst>
              <a:ext uri="{FF2B5EF4-FFF2-40B4-BE49-F238E27FC236}">
                <a16:creationId xmlns:a16="http://schemas.microsoft.com/office/drawing/2014/main" id="{A4B8773C-1B04-4042-B7DC-4F349F2DD433}"/>
              </a:ext>
            </a:extLst>
          </p:cNvPr>
          <p:cNvSpPr txBox="1"/>
          <p:nvPr/>
        </p:nvSpPr>
        <p:spPr>
          <a:xfrm>
            <a:off x="10637861" y="4073696"/>
            <a:ext cx="2938509" cy="369332"/>
          </a:xfrm>
          <a:prstGeom prst="rect">
            <a:avLst/>
          </a:prstGeom>
          <a:noFill/>
        </p:spPr>
        <p:txBody>
          <a:bodyPr wrap="square" rtlCol="0">
            <a:spAutoFit/>
          </a:bodyPr>
          <a:lstStyle/>
          <a:p>
            <a:r>
              <a:rPr lang="en-US" b="1" dirty="0">
                <a:solidFill>
                  <a:srgbClr val="115695"/>
                </a:solidFill>
              </a:rPr>
              <a:t>9:30 AM</a:t>
            </a:r>
          </a:p>
        </p:txBody>
      </p:sp>
      <p:sp>
        <p:nvSpPr>
          <p:cNvPr id="15" name="TextBox 14">
            <a:extLst>
              <a:ext uri="{FF2B5EF4-FFF2-40B4-BE49-F238E27FC236}">
                <a16:creationId xmlns:a16="http://schemas.microsoft.com/office/drawing/2014/main" id="{36D4EBDC-A2ED-412D-8C01-EC4E772F3441}"/>
              </a:ext>
            </a:extLst>
          </p:cNvPr>
          <p:cNvSpPr txBox="1"/>
          <p:nvPr/>
        </p:nvSpPr>
        <p:spPr>
          <a:xfrm>
            <a:off x="9277118" y="4443027"/>
            <a:ext cx="2938509" cy="369332"/>
          </a:xfrm>
          <a:prstGeom prst="rect">
            <a:avLst/>
          </a:prstGeom>
          <a:noFill/>
        </p:spPr>
        <p:txBody>
          <a:bodyPr wrap="square" rtlCol="0">
            <a:spAutoFit/>
          </a:bodyPr>
          <a:lstStyle/>
          <a:p>
            <a:r>
              <a:rPr lang="en-US" b="1" dirty="0">
                <a:solidFill>
                  <a:srgbClr val="115695"/>
                </a:solidFill>
              </a:rPr>
              <a:t>1/1/2022</a:t>
            </a:r>
          </a:p>
        </p:txBody>
      </p:sp>
      <p:sp>
        <p:nvSpPr>
          <p:cNvPr id="16" name="TextBox 15">
            <a:extLst>
              <a:ext uri="{FF2B5EF4-FFF2-40B4-BE49-F238E27FC236}">
                <a16:creationId xmlns:a16="http://schemas.microsoft.com/office/drawing/2014/main" id="{9AD83268-0387-4F72-9BBF-DCFD4C858923}"/>
              </a:ext>
            </a:extLst>
          </p:cNvPr>
          <p:cNvSpPr txBox="1"/>
          <p:nvPr/>
        </p:nvSpPr>
        <p:spPr>
          <a:xfrm>
            <a:off x="10598124" y="4429608"/>
            <a:ext cx="2938509" cy="369332"/>
          </a:xfrm>
          <a:prstGeom prst="rect">
            <a:avLst/>
          </a:prstGeom>
          <a:noFill/>
        </p:spPr>
        <p:txBody>
          <a:bodyPr wrap="square" rtlCol="0">
            <a:spAutoFit/>
          </a:bodyPr>
          <a:lstStyle/>
          <a:p>
            <a:r>
              <a:rPr lang="en-US" b="1" dirty="0">
                <a:solidFill>
                  <a:srgbClr val="115695"/>
                </a:solidFill>
              </a:rPr>
              <a:t>WAID</a:t>
            </a:r>
          </a:p>
        </p:txBody>
      </p:sp>
      <p:sp>
        <p:nvSpPr>
          <p:cNvPr id="17" name="TextBox 16">
            <a:extLst>
              <a:ext uri="{FF2B5EF4-FFF2-40B4-BE49-F238E27FC236}">
                <a16:creationId xmlns:a16="http://schemas.microsoft.com/office/drawing/2014/main" id="{89E4F4A5-12CB-4B61-A9FC-20202EFB94A7}"/>
              </a:ext>
            </a:extLst>
          </p:cNvPr>
          <p:cNvSpPr txBox="1"/>
          <p:nvPr/>
        </p:nvSpPr>
        <p:spPr>
          <a:xfrm>
            <a:off x="9462119" y="3429000"/>
            <a:ext cx="2938509" cy="369332"/>
          </a:xfrm>
          <a:prstGeom prst="rect">
            <a:avLst/>
          </a:prstGeom>
          <a:noFill/>
        </p:spPr>
        <p:txBody>
          <a:bodyPr wrap="square" rtlCol="0">
            <a:spAutoFit/>
          </a:bodyPr>
          <a:lstStyle/>
          <a:p>
            <a:r>
              <a:rPr lang="en-US" b="1" dirty="0">
                <a:solidFill>
                  <a:srgbClr val="115695"/>
                </a:solidFill>
                <a:latin typeface="Script MT Bold" panose="03040602040607080904" pitchFamily="66" charset="0"/>
              </a:rPr>
              <a:t>John Doe</a:t>
            </a:r>
          </a:p>
        </p:txBody>
      </p:sp>
      <p:sp>
        <p:nvSpPr>
          <p:cNvPr id="18" name="TextBox 17">
            <a:extLst>
              <a:ext uri="{FF2B5EF4-FFF2-40B4-BE49-F238E27FC236}">
                <a16:creationId xmlns:a16="http://schemas.microsoft.com/office/drawing/2014/main" id="{812760E2-7DE2-4D44-9BF7-5C541DB38D21}"/>
              </a:ext>
            </a:extLst>
          </p:cNvPr>
          <p:cNvSpPr txBox="1"/>
          <p:nvPr/>
        </p:nvSpPr>
        <p:spPr>
          <a:xfrm>
            <a:off x="6884604" y="4456448"/>
            <a:ext cx="2938509" cy="369332"/>
          </a:xfrm>
          <a:prstGeom prst="rect">
            <a:avLst/>
          </a:prstGeom>
          <a:noFill/>
        </p:spPr>
        <p:txBody>
          <a:bodyPr wrap="square" rtlCol="0">
            <a:spAutoFit/>
          </a:bodyPr>
          <a:lstStyle/>
          <a:p>
            <a:r>
              <a:rPr lang="en-US" b="1" dirty="0">
                <a:solidFill>
                  <a:srgbClr val="115695"/>
                </a:solidFill>
                <a:latin typeface="Script MT Bold" panose="03040602040607080904" pitchFamily="66" charset="0"/>
              </a:rPr>
              <a:t>Examiner</a:t>
            </a:r>
            <a:r>
              <a:rPr lang="en-US" b="1" dirty="0">
                <a:solidFill>
                  <a:srgbClr val="115695"/>
                </a:solidFill>
                <a:latin typeface="Harlow Solid Italic" panose="04030604020F02020D02" pitchFamily="82" charset="0"/>
              </a:rPr>
              <a:t> </a:t>
            </a:r>
            <a:r>
              <a:rPr lang="en-US" b="1" dirty="0">
                <a:solidFill>
                  <a:srgbClr val="115695"/>
                </a:solidFill>
              </a:rPr>
              <a:t>1012</a:t>
            </a:r>
          </a:p>
        </p:txBody>
      </p:sp>
    </p:spTree>
    <p:extLst>
      <p:ext uri="{BB962C8B-B14F-4D97-AF65-F5344CB8AC3E}">
        <p14:creationId xmlns:p14="http://schemas.microsoft.com/office/powerpoint/2010/main" val="3824760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500"/>
                                        <p:tgtEl>
                                          <p:spTgt spid="3">
                                            <p:txEl>
                                              <p:pRg st="6" end="6"/>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BEE9-EC37-4F84-8260-B9A9042B7D7D}"/>
              </a:ext>
            </a:extLst>
          </p:cNvPr>
          <p:cNvSpPr>
            <a:spLocks noGrp="1"/>
          </p:cNvSpPr>
          <p:nvPr>
            <p:ph type="title"/>
          </p:nvPr>
        </p:nvSpPr>
        <p:spPr>
          <a:xfrm>
            <a:off x="886650" y="204228"/>
            <a:ext cx="9404723" cy="1400530"/>
          </a:xfrm>
        </p:spPr>
        <p:txBody>
          <a:bodyPr/>
          <a:lstStyle/>
          <a:p>
            <a:r>
              <a:rPr lang="en-US" sz="4400" dirty="0">
                <a:effectLst/>
                <a:ea typeface="Calibri" panose="020F0502020204030204" pitchFamily="34" charset="0"/>
                <a:cs typeface="Times New Roman" panose="02020603050405020304" pitchFamily="18" charset="0"/>
              </a:rPr>
              <a:t>Why</a:t>
            </a:r>
            <a:r>
              <a:rPr lang="en-US" sz="4400" dirty="0">
                <a:effectLst/>
                <a:latin typeface="Calibri" panose="020F0502020204030204" pitchFamily="34" charset="0"/>
                <a:ea typeface="Calibri" panose="020F0502020204030204" pitchFamily="34" charset="0"/>
                <a:cs typeface="Times New Roman" panose="02020603050405020304" pitchFamily="18" charset="0"/>
              </a:rPr>
              <a:t> we need Certified Examiners: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3" name="Content Placeholder 2">
            <a:extLst>
              <a:ext uri="{FF2B5EF4-FFF2-40B4-BE49-F238E27FC236}">
                <a16:creationId xmlns:a16="http://schemas.microsoft.com/office/drawing/2014/main" id="{1C1590BB-71B8-4EA8-8419-70A2391DFB66}"/>
              </a:ext>
            </a:extLst>
          </p:cNvPr>
          <p:cNvSpPr>
            <a:spLocks noGrp="1"/>
          </p:cNvSpPr>
          <p:nvPr>
            <p:ph idx="1"/>
          </p:nvPr>
        </p:nvSpPr>
        <p:spPr>
          <a:xfrm>
            <a:off x="967571" y="1011942"/>
            <a:ext cx="9617528" cy="5274129"/>
          </a:xfrm>
        </p:spPr>
        <p:txBody>
          <a:bodyPr>
            <a:normAutofit fontScale="70000" lnSpcReduction="20000"/>
          </a:bodyPr>
          <a:lstStyle/>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the public:</a:t>
            </a:r>
          </a:p>
          <a:p>
            <a:pPr marL="857250" lvl="1" indent="-457200">
              <a:spcBef>
                <a:spcPts val="0"/>
              </a:spcBef>
              <a:buFont typeface="Arial" panose="020B0604020202020204" pitchFamily="34" charset="0"/>
              <a:buChar char="•"/>
            </a:pP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Applicants can quickly and conveniently receive a knowledge/drive exam</a:t>
            </a:r>
          </a:p>
          <a:p>
            <a:pPr marR="0" lvl="0">
              <a:spcBef>
                <a:spcPts val="0"/>
              </a:spcBef>
              <a:spcAft>
                <a:spcPts val="0"/>
              </a:spcAft>
              <a:buFont typeface="Arial" panose="020B0604020202020204" pitchFamily="34" charset="0"/>
              <a:buChar char="•"/>
            </a:pPr>
            <a:endParaRPr lang="en-US" sz="320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our schools:</a:t>
            </a:r>
          </a:p>
          <a:p>
            <a:pPr marL="857250" lvl="1" indent="-457200">
              <a:spcBef>
                <a:spcPts val="0"/>
              </a:spcBef>
              <a:buFont typeface="Arial" panose="020B0604020202020204" pitchFamily="34" charset="0"/>
              <a:buChar char="•"/>
            </a:pP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Approval from DOL to administer DOL required tests</a:t>
            </a:r>
          </a:p>
          <a:p>
            <a:pPr marL="0" marR="0" lvl="0" indent="0">
              <a:spcBef>
                <a:spcPts val="0"/>
              </a:spcBef>
              <a:spcAft>
                <a:spcPts val="0"/>
              </a:spcAft>
              <a:buNone/>
            </a:pPr>
            <a:r>
              <a:rPr lang="en-US" sz="3200" dirty="0">
                <a:effectLst/>
                <a:latin typeface="+mn-lt"/>
                <a:ea typeface="Times New Roman" panose="02020603050405020304" pitchFamily="18" charset="0"/>
                <a:cs typeface="Times New Roman" panose="02020603050405020304" pitchFamily="18" charset="0"/>
              </a:rPr>
              <a:t> </a:t>
            </a:r>
          </a:p>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reliability:</a:t>
            </a:r>
          </a:p>
          <a:p>
            <a:pPr marL="857250" lvl="1" indent="-457200">
              <a:spcBef>
                <a:spcPts val="0"/>
              </a:spcBef>
              <a:buFont typeface="Arial" panose="020B0604020202020204" pitchFamily="34" charset="0"/>
              <a:buChar char="•"/>
            </a:pP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Gain the skills and knowledge to reliably administer a knowledge/skills test</a:t>
            </a:r>
          </a:p>
          <a:p>
            <a:pPr marR="0" lvl="0">
              <a:spcBef>
                <a:spcPts val="0"/>
              </a:spcBef>
              <a:spcAft>
                <a:spcPts val="0"/>
              </a:spcAft>
              <a:buFont typeface="Arial" panose="020B0604020202020204" pitchFamily="34" charset="0"/>
              <a:buChar char="•"/>
            </a:pPr>
            <a:endParaRPr lang="en-US" sz="320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validity:</a:t>
            </a:r>
          </a:p>
          <a:p>
            <a:pPr marL="857250" lvl="1" indent="-457200">
              <a:spcBef>
                <a:spcPts val="0"/>
              </a:spcBef>
              <a:buFont typeface="Arial" panose="020B0604020202020204" pitchFamily="34" charset="0"/>
              <a:buChar char="•"/>
            </a:pP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Assure eligibility for licensing from all applicants</a:t>
            </a:r>
          </a:p>
          <a:p>
            <a:pPr marR="0" lvl="0">
              <a:spcBef>
                <a:spcPts val="0"/>
              </a:spcBef>
              <a:spcAft>
                <a:spcPts val="0"/>
              </a:spcAft>
              <a:buFont typeface="Arial" panose="020B0604020202020204" pitchFamily="34" charset="0"/>
              <a:buChar char="•"/>
            </a:pPr>
            <a:endParaRPr lang="en-US" sz="320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our community</a:t>
            </a:r>
          </a:p>
          <a:p>
            <a:pPr marL="857250" lvl="1" indent="-457200">
              <a:spcBef>
                <a:spcPts val="0"/>
              </a:spcBef>
              <a:buFont typeface="Arial" panose="020B0604020202020204" pitchFamily="34" charset="0"/>
              <a:buChar char="•"/>
            </a:pP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Ensure that drivers demonstrate knowledge and skills to safely operate a motor vehicle</a:t>
            </a:r>
          </a:p>
          <a:p>
            <a:pPr marR="0" lvl="0">
              <a:spcBef>
                <a:spcPts val="0"/>
              </a:spcBef>
              <a:spcAft>
                <a:spcPts val="0"/>
              </a:spcAft>
              <a:buFont typeface="Arial" panose="020B0604020202020204" pitchFamily="34" charset="0"/>
              <a:buChar char="•"/>
            </a:pPr>
            <a:endParaRPr lang="en-US" sz="320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3200" b="1" dirty="0">
                <a:effectLst/>
                <a:latin typeface="+mn-lt"/>
                <a:ea typeface="Times New Roman" panose="02020603050405020304" pitchFamily="18" charset="0"/>
                <a:cs typeface="Times New Roman" panose="02020603050405020304" pitchFamily="18" charset="0"/>
              </a:rPr>
              <a:t>For our future</a:t>
            </a:r>
          </a:p>
          <a:p>
            <a:pPr marL="857250" lvl="1" indent="-457200">
              <a:spcBef>
                <a:spcPts val="0"/>
              </a:spcBef>
              <a:buFont typeface="Arial" panose="020B0604020202020204" pitchFamily="34" charset="0"/>
              <a:buChar char="•"/>
            </a:pPr>
            <a:r>
              <a:rPr lang="en-US" sz="3200" dirty="0">
                <a:effectLst/>
                <a:latin typeface="+mn-lt"/>
                <a:ea typeface="Times New Roman" panose="02020603050405020304" pitchFamily="18" charset="0"/>
                <a:cs typeface="Times New Roman" panose="02020603050405020304" pitchFamily="18" charset="0"/>
              </a:rPr>
              <a:t> </a:t>
            </a:r>
            <a:r>
              <a:rPr lang="en-US" sz="3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Contribute to our state’s Target Zero goals</a:t>
            </a:r>
          </a:p>
          <a:p>
            <a:endParaRPr lang="en-US" dirty="0"/>
          </a:p>
        </p:txBody>
      </p:sp>
    </p:spTree>
    <p:extLst>
      <p:ext uri="{BB962C8B-B14F-4D97-AF65-F5344CB8AC3E}">
        <p14:creationId xmlns:p14="http://schemas.microsoft.com/office/powerpoint/2010/main" val="19360067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9325-9398-4E5C-9ADC-B9529BB4AD57}"/>
              </a:ext>
            </a:extLst>
          </p:cNvPr>
          <p:cNvSpPr>
            <a:spLocks noGrp="1"/>
          </p:cNvSpPr>
          <p:nvPr>
            <p:ph type="title"/>
          </p:nvPr>
        </p:nvSpPr>
        <p:spPr/>
        <p:txBody>
          <a:bodyPr/>
          <a:lstStyle/>
          <a:p>
            <a:r>
              <a:rPr lang="en-US" sz="4400" dirty="0"/>
              <a:t>The DT Score Sheet (cont.) </a:t>
            </a:r>
          </a:p>
        </p:txBody>
      </p:sp>
      <p:sp>
        <p:nvSpPr>
          <p:cNvPr id="3" name="Content Placeholder 2">
            <a:extLst>
              <a:ext uri="{FF2B5EF4-FFF2-40B4-BE49-F238E27FC236}">
                <a16:creationId xmlns:a16="http://schemas.microsoft.com/office/drawing/2014/main" id="{9BF58DC2-572D-4D50-BB73-A88B27FE716A}"/>
              </a:ext>
            </a:extLst>
          </p:cNvPr>
          <p:cNvSpPr>
            <a:spLocks noGrp="1"/>
          </p:cNvSpPr>
          <p:nvPr>
            <p:ph idx="1"/>
          </p:nvPr>
        </p:nvSpPr>
        <p:spPr>
          <a:xfrm>
            <a:off x="465513" y="1358038"/>
            <a:ext cx="7497387" cy="5009340"/>
          </a:xfrm>
        </p:spPr>
        <p:txBody>
          <a:bodyPr>
            <a:normAutofit fontScale="32500" lnSpcReduction="20000"/>
          </a:bodyPr>
          <a:lstStyle/>
          <a:p>
            <a:pPr marL="571500" lvl="1" indent="-457200">
              <a:lnSpc>
                <a:spcPct val="90000"/>
              </a:lnSpc>
              <a:buClr>
                <a:schemeClr val="tx1"/>
              </a:buClr>
              <a:buSzPct val="100000"/>
              <a:buFont typeface="Arial" panose="020B0604020202020204" pitchFamily="34" charset="0"/>
              <a:buChar char="•"/>
            </a:pPr>
            <a:r>
              <a:rPr lang="en-US" sz="5500" dirty="0">
                <a:solidFill>
                  <a:schemeClr val="tx1"/>
                </a:solidFill>
                <a:latin typeface="+mn-lt"/>
              </a:rPr>
              <a:t>The score sheet is divided into maneuvers with specific points for evaluation. Each mistake or omission is scored by a point deduction</a:t>
            </a:r>
          </a:p>
          <a:p>
            <a:pPr marL="571500" lvl="1" indent="-457200">
              <a:lnSpc>
                <a:spcPct val="90000"/>
              </a:lnSpc>
              <a:buClr>
                <a:schemeClr val="tx1"/>
              </a:buClr>
              <a:buSzPct val="100000"/>
              <a:buFont typeface="Arial" panose="020B0604020202020204" pitchFamily="34" charset="0"/>
              <a:buChar char="•"/>
            </a:pPr>
            <a:endParaRPr lang="en-US" sz="5500" dirty="0">
              <a:solidFill>
                <a:schemeClr val="tx1"/>
              </a:solidFill>
              <a:latin typeface="+mn-lt"/>
            </a:endParaRPr>
          </a:p>
          <a:p>
            <a:pPr marL="571500" lvl="1" indent="-457200">
              <a:lnSpc>
                <a:spcPct val="90000"/>
              </a:lnSpc>
              <a:buClr>
                <a:schemeClr val="tx1"/>
              </a:buClr>
              <a:buSzPct val="100000"/>
              <a:buFont typeface="Arial" panose="020B0604020202020204" pitchFamily="34" charset="0"/>
              <a:buChar char="•"/>
            </a:pPr>
            <a:r>
              <a:rPr lang="en-US" sz="5500" dirty="0">
                <a:solidFill>
                  <a:schemeClr val="tx1"/>
                </a:solidFill>
                <a:latin typeface="+mn-lt"/>
              </a:rPr>
              <a:t>If the performance on a single maneuver is unsatisfactory, a number of points are deducted</a:t>
            </a:r>
          </a:p>
          <a:p>
            <a:pPr marL="571500" lvl="1" indent="-457200">
              <a:lnSpc>
                <a:spcPct val="90000"/>
              </a:lnSpc>
              <a:buClr>
                <a:schemeClr val="tx1"/>
              </a:buClr>
              <a:buSzPct val="100000"/>
              <a:buFont typeface="Arial" panose="020B0604020202020204" pitchFamily="34" charset="0"/>
              <a:buChar char="•"/>
            </a:pPr>
            <a:endParaRPr lang="en-US" sz="5500" dirty="0">
              <a:solidFill>
                <a:schemeClr val="tx1"/>
              </a:solidFill>
              <a:latin typeface="+mn-lt"/>
            </a:endParaRPr>
          </a:p>
          <a:p>
            <a:pPr marL="571500" lvl="1" indent="-457200">
              <a:lnSpc>
                <a:spcPct val="90000"/>
              </a:lnSpc>
              <a:buClr>
                <a:schemeClr val="tx1"/>
              </a:buClr>
              <a:buSzPct val="100000"/>
              <a:buFont typeface="Arial" panose="020B0604020202020204" pitchFamily="34" charset="0"/>
              <a:buChar char="•"/>
            </a:pPr>
            <a:r>
              <a:rPr lang="en-US" sz="5500" dirty="0">
                <a:solidFill>
                  <a:schemeClr val="tx1"/>
                </a:solidFill>
                <a:latin typeface="+mn-lt"/>
              </a:rPr>
              <a:t>Each driving error or omission is scored by circling a point deduction </a:t>
            </a:r>
          </a:p>
          <a:p>
            <a:pPr marL="571500" lvl="1" indent="-457200">
              <a:lnSpc>
                <a:spcPct val="90000"/>
              </a:lnSpc>
              <a:buClr>
                <a:schemeClr val="tx1"/>
              </a:buClr>
              <a:buSzPct val="100000"/>
              <a:buFont typeface="Arial" panose="020B0604020202020204" pitchFamily="34" charset="0"/>
              <a:buChar char="•"/>
            </a:pPr>
            <a:endParaRPr lang="en-US" sz="5500" dirty="0">
              <a:solidFill>
                <a:schemeClr val="tx1"/>
              </a:solidFill>
              <a:latin typeface="+mn-lt"/>
            </a:endParaRPr>
          </a:p>
          <a:p>
            <a:pPr marL="571500" lvl="1" indent="-457200">
              <a:lnSpc>
                <a:spcPct val="90000"/>
              </a:lnSpc>
              <a:buClr>
                <a:schemeClr val="tx1"/>
              </a:buClr>
              <a:buSzPct val="100000"/>
              <a:buFont typeface="Arial" panose="020B0604020202020204" pitchFamily="34" charset="0"/>
              <a:buChar char="•"/>
            </a:pPr>
            <a:r>
              <a:rPr lang="en-US" sz="5500" dirty="0">
                <a:solidFill>
                  <a:schemeClr val="tx1"/>
                </a:solidFill>
                <a:latin typeface="+mn-lt"/>
              </a:rPr>
              <a:t>The designated points should be circled clearly</a:t>
            </a:r>
          </a:p>
          <a:p>
            <a:pPr marL="571500" lvl="1" indent="-457200">
              <a:lnSpc>
                <a:spcPct val="90000"/>
              </a:lnSpc>
              <a:buClr>
                <a:schemeClr val="tx1"/>
              </a:buClr>
              <a:buSzPct val="100000"/>
              <a:buFont typeface="Arial" panose="020B0604020202020204" pitchFamily="34" charset="0"/>
              <a:buChar char="•"/>
            </a:pPr>
            <a:endParaRPr lang="en-US" sz="5500" dirty="0">
              <a:solidFill>
                <a:schemeClr val="tx1"/>
              </a:solidFill>
              <a:latin typeface="+mn-lt"/>
            </a:endParaRPr>
          </a:p>
          <a:p>
            <a:pPr marL="114300" lvl="1" indent="0">
              <a:buSzPct val="100000"/>
              <a:buNone/>
            </a:pPr>
            <a:r>
              <a:rPr lang="en-US" sz="5500" b="1" i="1" dirty="0">
                <a:solidFill>
                  <a:schemeClr val="tx1"/>
                </a:solidFill>
              </a:rPr>
              <a:t>NOTE:</a:t>
            </a:r>
            <a:r>
              <a:rPr lang="en-US" sz="5500" i="1" dirty="0">
                <a:solidFill>
                  <a:schemeClr val="tx1"/>
                </a:solidFill>
              </a:rPr>
              <a:t>  Examiners should </a:t>
            </a:r>
            <a:r>
              <a:rPr lang="en-US" sz="5500" b="1" i="1" dirty="0">
                <a:solidFill>
                  <a:schemeClr val="tx1"/>
                </a:solidFill>
              </a:rPr>
              <a:t>NOT</a:t>
            </a:r>
            <a:r>
              <a:rPr lang="en-US" sz="5500" i="1" dirty="0">
                <a:solidFill>
                  <a:schemeClr val="tx1"/>
                </a:solidFill>
              </a:rPr>
              <a:t> circle any point deductions until the Skills Test is over. This helps remove bias from the exam &amp; allows the Examiner to be focused solely on the customer and their surroundings.</a:t>
            </a:r>
          </a:p>
          <a:p>
            <a:pPr marL="114300" lvl="1" indent="0">
              <a:lnSpc>
                <a:spcPct val="90000"/>
              </a:lnSpc>
              <a:buClr>
                <a:schemeClr val="accent2"/>
              </a:buClr>
              <a:buSzPct val="100000"/>
              <a:buNone/>
            </a:pPr>
            <a:endParaRPr lang="en-US" sz="5500" b="1" i="1" u="none" strike="noStrike" baseline="0" dirty="0">
              <a:solidFill>
                <a:schemeClr val="tx1"/>
              </a:solidFill>
            </a:endParaRPr>
          </a:p>
          <a:p>
            <a:pPr marL="114300" lvl="1" indent="0">
              <a:lnSpc>
                <a:spcPct val="90000"/>
              </a:lnSpc>
              <a:buClr>
                <a:schemeClr val="accent2"/>
              </a:buClr>
              <a:buSzPct val="100000"/>
              <a:buNone/>
            </a:pPr>
            <a:r>
              <a:rPr lang="en-US" sz="5500" b="1" i="1" u="none" strike="noStrike" baseline="0" dirty="0">
                <a:solidFill>
                  <a:schemeClr val="tx1"/>
                </a:solidFill>
              </a:rPr>
              <a:t>NOTE: </a:t>
            </a:r>
            <a:r>
              <a:rPr lang="en-US" sz="5500" b="0" i="1" u="none" strike="noStrike" baseline="0" dirty="0">
                <a:solidFill>
                  <a:schemeClr val="tx1"/>
                </a:solidFill>
              </a:rPr>
              <a:t>Scoring only begins once you have left the parking lot, entering the roadway, except for dangerous actions, collisions, and running stop signs.</a:t>
            </a:r>
            <a:endParaRPr lang="en-US" sz="5500" i="1" dirty="0">
              <a:solidFill>
                <a:schemeClr val="tx1"/>
              </a:solidFill>
            </a:endParaRPr>
          </a:p>
          <a:p>
            <a:endParaRPr lang="en-US" dirty="0"/>
          </a:p>
        </p:txBody>
      </p:sp>
      <p:pic>
        <p:nvPicPr>
          <p:cNvPr id="4" name="Picture 3">
            <a:extLst>
              <a:ext uri="{FF2B5EF4-FFF2-40B4-BE49-F238E27FC236}">
                <a16:creationId xmlns:a16="http://schemas.microsoft.com/office/drawing/2014/main" id="{18CB41DC-8114-42C5-97CD-65053AD90600}"/>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7962900" y="1292706"/>
            <a:ext cx="3763587" cy="4594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2811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91EE-4C93-4FB7-B35C-1FCCB6CC69DB}"/>
              </a:ext>
            </a:extLst>
          </p:cNvPr>
          <p:cNvSpPr>
            <a:spLocks noGrp="1"/>
          </p:cNvSpPr>
          <p:nvPr>
            <p:ph type="title"/>
          </p:nvPr>
        </p:nvSpPr>
        <p:spPr/>
        <p:txBody>
          <a:bodyPr/>
          <a:lstStyle/>
          <a:p>
            <a:r>
              <a:rPr lang="en-US" sz="4400" dirty="0"/>
              <a:t>Scoring System</a:t>
            </a:r>
          </a:p>
        </p:txBody>
      </p:sp>
      <p:sp>
        <p:nvSpPr>
          <p:cNvPr id="3" name="Content Placeholder 2">
            <a:extLst>
              <a:ext uri="{FF2B5EF4-FFF2-40B4-BE49-F238E27FC236}">
                <a16:creationId xmlns:a16="http://schemas.microsoft.com/office/drawing/2014/main" id="{1FFC5E4D-2450-4FF8-B8B1-2017E4AA5DBC}"/>
              </a:ext>
            </a:extLst>
          </p:cNvPr>
          <p:cNvSpPr>
            <a:spLocks noGrp="1"/>
          </p:cNvSpPr>
          <p:nvPr>
            <p:ph idx="1"/>
          </p:nvPr>
        </p:nvSpPr>
        <p:spPr>
          <a:xfrm>
            <a:off x="875201" y="1371882"/>
            <a:ext cx="9748464" cy="5386365"/>
          </a:xfrm>
        </p:spPr>
        <p:txBody>
          <a:bodyPr>
            <a:normAutofit/>
          </a:bodyPr>
          <a:lstStyle/>
          <a:p>
            <a:pPr marL="114300" lvl="1" indent="0">
              <a:lnSpc>
                <a:spcPct val="90000"/>
              </a:lnSpc>
              <a:buClr>
                <a:schemeClr val="tx1"/>
              </a:buClr>
              <a:buNone/>
            </a:pPr>
            <a:r>
              <a:rPr lang="en-US" sz="1800" b="1" dirty="0">
                <a:solidFill>
                  <a:schemeClr val="tx1"/>
                </a:solidFill>
                <a:latin typeface="+mn-lt"/>
              </a:rPr>
              <a:t>The scoring system is designed so that the applicant’s actions errors, or omissions will be considered and scored as:</a:t>
            </a:r>
          </a:p>
          <a:p>
            <a:pPr marL="457200" lvl="1" indent="-342900">
              <a:lnSpc>
                <a:spcPct val="90000"/>
              </a:lnSpc>
              <a:buClr>
                <a:schemeClr val="tx1"/>
              </a:buClr>
              <a:buFont typeface="Arial" panose="020B0604020202020204" pitchFamily="34" charset="0"/>
              <a:buChar char="•"/>
            </a:pPr>
            <a:endParaRPr lang="en-US" sz="1800" b="1" dirty="0">
              <a:effectLst>
                <a:outerShdw blurRad="38100" dist="38100" dir="2700000" algn="tl">
                  <a:srgbClr val="000000">
                    <a:alpha val="43137"/>
                  </a:srgbClr>
                </a:outerShdw>
              </a:effectLst>
              <a:highlight>
                <a:srgbClr val="FF0000"/>
              </a:highlight>
              <a:latin typeface="+mn-lt"/>
            </a:endParaRPr>
          </a:p>
          <a:p>
            <a:pPr marL="457200" lvl="1" indent="-342900">
              <a:lnSpc>
                <a:spcPct val="90000"/>
              </a:lnSpc>
              <a:buClr>
                <a:schemeClr val="tx1"/>
              </a:buClr>
              <a:buFont typeface="Arial" panose="020B0604020202020204" pitchFamily="34" charset="0"/>
              <a:buChar char="•"/>
            </a:pPr>
            <a:endParaRPr lang="en-US" sz="1800" b="1" dirty="0">
              <a:effectLst>
                <a:outerShdw blurRad="38100" dist="38100" dir="2700000" algn="tl">
                  <a:srgbClr val="000000">
                    <a:alpha val="43137"/>
                  </a:srgbClr>
                </a:outerShdw>
              </a:effectLst>
              <a:highlight>
                <a:srgbClr val="FF0000"/>
              </a:highlight>
              <a:latin typeface="+mn-lt"/>
            </a:endParaRPr>
          </a:p>
          <a:p>
            <a:pPr marL="457200" lvl="1" indent="-342900">
              <a:lnSpc>
                <a:spcPct val="90000"/>
              </a:lnSpc>
              <a:buClr>
                <a:schemeClr val="tx1"/>
              </a:buClr>
            </a:pPr>
            <a:r>
              <a:rPr lang="en-US" sz="1800" b="1" dirty="0">
                <a:solidFill>
                  <a:srgbClr val="115695"/>
                </a:solidFill>
                <a:effectLst>
                  <a:outerShdw blurRad="38100" dist="38100" dir="2700000" algn="tl">
                    <a:srgbClr val="000000">
                      <a:alpha val="43137"/>
                    </a:srgbClr>
                  </a:outerShdw>
                </a:effectLst>
                <a:highlight>
                  <a:srgbClr val="E7E6E6"/>
                </a:highlight>
                <a:latin typeface="+mn-lt"/>
              </a:rPr>
              <a:t>Danger Potential (DP)</a:t>
            </a:r>
            <a:r>
              <a:rPr lang="en-US" sz="1800" b="1" dirty="0">
                <a:solidFill>
                  <a:srgbClr val="115695"/>
                </a:solidFill>
                <a:highlight>
                  <a:srgbClr val="E7E6E6"/>
                </a:highlight>
                <a:latin typeface="+mn-lt"/>
              </a:rPr>
              <a:t>:  </a:t>
            </a:r>
            <a:r>
              <a:rPr lang="en-US" sz="1800" dirty="0">
                <a:latin typeface="+mn-lt"/>
              </a:rPr>
              <a:t>An action that would be potentially dangerous if other traffic, pedestrians, etc. had been present</a:t>
            </a:r>
          </a:p>
          <a:p>
            <a:pPr marL="457200" lvl="1" indent="-342900">
              <a:lnSpc>
                <a:spcPct val="90000"/>
              </a:lnSpc>
              <a:buClr>
                <a:schemeClr val="tx1"/>
              </a:buClr>
              <a:buFont typeface="Arial" panose="020B0604020202020204" pitchFamily="34" charset="0"/>
              <a:buChar char="•"/>
            </a:pPr>
            <a:endParaRPr lang="en-US" sz="1800" dirty="0">
              <a:latin typeface="+mn-lt"/>
            </a:endParaRPr>
          </a:p>
          <a:p>
            <a:pPr marL="457200" lvl="1" indent="-342900">
              <a:lnSpc>
                <a:spcPct val="90000"/>
              </a:lnSpc>
              <a:buClr>
                <a:schemeClr val="tx1"/>
              </a:buClr>
              <a:buFont typeface="Arial" panose="020B0604020202020204" pitchFamily="34" charset="0"/>
              <a:buChar char="•"/>
            </a:pPr>
            <a:endParaRPr lang="en-US" sz="1800" dirty="0">
              <a:latin typeface="+mn-lt"/>
            </a:endParaRPr>
          </a:p>
          <a:p>
            <a:pPr marL="457200" lvl="1" indent="-342900">
              <a:lnSpc>
                <a:spcPct val="90000"/>
              </a:lnSpc>
              <a:buClr>
                <a:schemeClr val="tx1"/>
              </a:buClr>
              <a:buFont typeface="Arial" panose="020B0604020202020204" pitchFamily="34" charset="0"/>
              <a:buChar char="•"/>
            </a:pPr>
            <a:r>
              <a:rPr lang="en-US" sz="1800" b="1" dirty="0">
                <a:solidFill>
                  <a:srgbClr val="115695"/>
                </a:solidFill>
                <a:effectLst>
                  <a:outerShdw blurRad="38100" dist="38100" dir="2700000" algn="tl">
                    <a:srgbClr val="000000">
                      <a:alpha val="43137"/>
                    </a:srgbClr>
                  </a:outerShdw>
                </a:effectLst>
                <a:highlight>
                  <a:srgbClr val="E7E6E6"/>
                </a:highlight>
                <a:latin typeface="+mn-lt"/>
              </a:rPr>
              <a:t>Lack of Skill (LS)</a:t>
            </a:r>
            <a:r>
              <a:rPr lang="en-US" sz="1800" b="1" dirty="0">
                <a:solidFill>
                  <a:srgbClr val="115695"/>
                </a:solidFill>
                <a:highlight>
                  <a:srgbClr val="E7E6E6"/>
                </a:highlight>
                <a:latin typeface="+mn-lt"/>
              </a:rPr>
              <a:t>:  </a:t>
            </a:r>
            <a:r>
              <a:rPr lang="en-US" sz="1800" dirty="0">
                <a:latin typeface="+mn-lt"/>
              </a:rPr>
              <a:t>An action that, while not particularly dangerous, clearly indicates a lack of skill</a:t>
            </a:r>
          </a:p>
          <a:p>
            <a:pPr marL="457200" lvl="1" indent="-342900">
              <a:lnSpc>
                <a:spcPct val="90000"/>
              </a:lnSpc>
              <a:buClr>
                <a:schemeClr val="tx1"/>
              </a:buClr>
              <a:buFont typeface="Arial" panose="020B0604020202020204" pitchFamily="34" charset="0"/>
              <a:buChar char="•"/>
            </a:pPr>
            <a:endParaRPr lang="en-US" sz="1800" dirty="0">
              <a:latin typeface="+mn-lt"/>
            </a:endParaRPr>
          </a:p>
          <a:p>
            <a:pPr marL="457200" lvl="1" indent="-342900">
              <a:lnSpc>
                <a:spcPct val="90000"/>
              </a:lnSpc>
              <a:buClr>
                <a:schemeClr val="tx1"/>
              </a:buClr>
              <a:buFont typeface="Arial" panose="020B0604020202020204" pitchFamily="34" charset="0"/>
              <a:buChar char="•"/>
            </a:pPr>
            <a:endParaRPr lang="en-US" sz="1800" b="1" dirty="0">
              <a:effectLst>
                <a:outerShdw blurRad="38100" dist="38100" dir="2700000" algn="tl">
                  <a:srgbClr val="000000">
                    <a:alpha val="43137"/>
                  </a:srgbClr>
                </a:outerShdw>
              </a:effectLst>
              <a:highlight>
                <a:srgbClr val="FFFF00"/>
              </a:highlight>
              <a:latin typeface="+mn-lt"/>
            </a:endParaRPr>
          </a:p>
          <a:p>
            <a:pPr marL="457200" lvl="1" indent="-342900">
              <a:lnSpc>
                <a:spcPct val="90000"/>
              </a:lnSpc>
              <a:buClr>
                <a:schemeClr val="tx1"/>
              </a:buClr>
              <a:buFont typeface="Arial" panose="020B0604020202020204" pitchFamily="34" charset="0"/>
              <a:buChar char="•"/>
            </a:pPr>
            <a:r>
              <a:rPr lang="en-US" sz="1800" b="1" dirty="0">
                <a:solidFill>
                  <a:srgbClr val="115695"/>
                </a:solidFill>
                <a:effectLst>
                  <a:outerShdw blurRad="38100" dist="38100" dir="2700000" algn="tl">
                    <a:srgbClr val="000000">
                      <a:alpha val="43137"/>
                    </a:srgbClr>
                  </a:outerShdw>
                </a:effectLst>
                <a:highlight>
                  <a:srgbClr val="E7E6E6"/>
                </a:highlight>
                <a:latin typeface="+mn-lt"/>
              </a:rPr>
              <a:t>Congestion Potential (CP)</a:t>
            </a:r>
            <a:r>
              <a:rPr lang="en-US" sz="1800" b="1" dirty="0">
                <a:solidFill>
                  <a:srgbClr val="115695"/>
                </a:solidFill>
                <a:highlight>
                  <a:srgbClr val="E7E6E6"/>
                </a:highlight>
                <a:latin typeface="+mn-lt"/>
              </a:rPr>
              <a:t>:  </a:t>
            </a:r>
            <a:r>
              <a:rPr lang="en-US" sz="1800" dirty="0">
                <a:latin typeface="+mn-lt"/>
              </a:rPr>
              <a:t>An action that is not necessarily dangerous, nor clearly indicates a lack of skill, but would potentially congest or inhibit the normal flow of traffic</a:t>
            </a:r>
          </a:p>
          <a:p>
            <a:endParaRPr lang="en-US" dirty="0"/>
          </a:p>
        </p:txBody>
      </p:sp>
      <p:pic>
        <p:nvPicPr>
          <p:cNvPr id="4" name="Picture 3">
            <a:extLst>
              <a:ext uri="{FF2B5EF4-FFF2-40B4-BE49-F238E27FC236}">
                <a16:creationId xmlns:a16="http://schemas.microsoft.com/office/drawing/2014/main" id="{4A0DFBEA-C972-4726-9229-535361F51623}"/>
              </a:ex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a:xfrm>
            <a:off x="1414782" y="1955251"/>
            <a:ext cx="1828800" cy="54864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4CDFFB5-092B-4202-8411-C17686AA2AEC}"/>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3243582" y="3154680"/>
            <a:ext cx="1188720" cy="5486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D03B398-42F8-463F-9817-9587EA05EF32}"/>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4432302" y="4254686"/>
            <a:ext cx="1920240" cy="547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1601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D44-EB9A-4B36-AEA6-4AA0D29644FA}"/>
              </a:ext>
            </a:extLst>
          </p:cNvPr>
          <p:cNvSpPr>
            <a:spLocks noGrp="1"/>
          </p:cNvSpPr>
          <p:nvPr>
            <p:ph type="title"/>
          </p:nvPr>
        </p:nvSpPr>
        <p:spPr/>
        <p:txBody>
          <a:bodyPr/>
          <a:lstStyle/>
          <a:p>
            <a:r>
              <a:rPr lang="en-US" sz="4400" dirty="0"/>
              <a:t>Recording Errors</a:t>
            </a:r>
          </a:p>
        </p:txBody>
      </p:sp>
      <p:sp>
        <p:nvSpPr>
          <p:cNvPr id="3" name="Content Placeholder 2">
            <a:extLst>
              <a:ext uri="{FF2B5EF4-FFF2-40B4-BE49-F238E27FC236}">
                <a16:creationId xmlns:a16="http://schemas.microsoft.com/office/drawing/2014/main" id="{01FBE7A2-66B9-4036-BB92-479F2EAAED8D}"/>
              </a:ext>
            </a:extLst>
          </p:cNvPr>
          <p:cNvSpPr>
            <a:spLocks noGrp="1"/>
          </p:cNvSpPr>
          <p:nvPr>
            <p:ph idx="1"/>
          </p:nvPr>
        </p:nvSpPr>
        <p:spPr>
          <a:xfrm>
            <a:off x="462032" y="1784061"/>
            <a:ext cx="7261179" cy="4351338"/>
          </a:xfrm>
        </p:spPr>
        <p:txBody>
          <a:bodyPr>
            <a:normAutofit/>
          </a:bodyPr>
          <a:lstStyle/>
          <a:p>
            <a:pPr marL="114300" lvl="1" indent="0">
              <a:lnSpc>
                <a:spcPct val="90000"/>
              </a:lnSpc>
              <a:buClr>
                <a:schemeClr val="tx1"/>
              </a:buClr>
              <a:buSzPct val="100000"/>
              <a:buNone/>
            </a:pPr>
            <a:r>
              <a:rPr lang="en-US" sz="1800" b="1" dirty="0">
                <a:solidFill>
                  <a:schemeClr val="tx1"/>
                </a:solidFill>
                <a:latin typeface="+mn-lt"/>
              </a:rPr>
              <a:t>Circle the abbreviation for the skill on which the error was made</a:t>
            </a:r>
          </a:p>
          <a:p>
            <a:pPr marL="457200" lvl="1" indent="-342900">
              <a:lnSpc>
                <a:spcPct val="90000"/>
              </a:lnSpc>
              <a:buClr>
                <a:schemeClr val="tx1"/>
              </a:buClr>
              <a:buSzPct val="100000"/>
              <a:buFont typeface="Arial" panose="020B0604020202020204" pitchFamily="34" charset="0"/>
              <a:buChar char="•"/>
            </a:pPr>
            <a:endParaRPr lang="en-US" sz="1800" dirty="0">
              <a:latin typeface="+mn-lt"/>
            </a:endParaRPr>
          </a:p>
          <a:p>
            <a:pPr marL="457200" lvl="1" indent="-342900">
              <a:buClr>
                <a:schemeClr val="tx1"/>
              </a:buClr>
              <a:buSzPct val="100000"/>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Don’t score the same individual error in more than one location on the score sheet</a:t>
            </a:r>
          </a:p>
          <a:p>
            <a:pPr marL="457200" lvl="1" indent="-342900">
              <a:buClr>
                <a:schemeClr val="tx1"/>
              </a:buClr>
              <a:buSzPct val="100000"/>
              <a:buFont typeface="Arial" panose="020B0604020202020204" pitchFamily="34" charset="0"/>
              <a:buChar char="•"/>
            </a:pPr>
            <a:endParaRPr lang="en-US" sz="1800" dirty="0">
              <a:latin typeface="+mn-lt"/>
            </a:endParaRPr>
          </a:p>
          <a:p>
            <a:pPr marL="457200" lvl="1" indent="-342900">
              <a:lnSpc>
                <a:spcPct val="90000"/>
              </a:lnSpc>
              <a:buClr>
                <a:schemeClr val="tx1"/>
              </a:buClr>
              <a:buSzPct val="100000"/>
              <a:buFont typeface="Arial" panose="020B0604020202020204" pitchFamily="34" charset="0"/>
              <a:buChar char="•"/>
            </a:pPr>
            <a:r>
              <a:rPr lang="en-US" sz="1800" dirty="0">
                <a:latin typeface="+mn-lt"/>
              </a:rPr>
              <a:t>If an error is duplicated, put a slash thru the previously circled error for each time the error is made</a:t>
            </a:r>
          </a:p>
          <a:p>
            <a:pPr marL="457200" lvl="1" indent="-342900">
              <a:lnSpc>
                <a:spcPct val="90000"/>
              </a:lnSpc>
              <a:buClr>
                <a:schemeClr val="tx1"/>
              </a:buClr>
              <a:buSzPct val="100000"/>
              <a:buFont typeface="Arial" panose="020B0604020202020204" pitchFamily="34" charset="0"/>
              <a:buChar char="•"/>
            </a:pPr>
            <a:endParaRPr lang="en-US" sz="1800" dirty="0">
              <a:latin typeface="+mn-lt"/>
            </a:endParaRPr>
          </a:p>
          <a:p>
            <a:pPr marL="457200" lvl="1" indent="-342900">
              <a:lnSpc>
                <a:spcPct val="90000"/>
              </a:lnSpc>
              <a:buClr>
                <a:schemeClr val="tx1"/>
              </a:buClr>
              <a:buSzPct val="100000"/>
              <a:buFont typeface="Arial" panose="020B0604020202020204" pitchFamily="34" charset="0"/>
              <a:buChar char="•"/>
            </a:pPr>
            <a:r>
              <a:rPr lang="en-US" sz="1800" dirty="0">
                <a:latin typeface="+mn-lt"/>
              </a:rPr>
              <a:t>Circle every error you see during the exam</a:t>
            </a:r>
          </a:p>
          <a:p>
            <a:pPr marL="114300" lvl="1" indent="0">
              <a:lnSpc>
                <a:spcPct val="90000"/>
              </a:lnSpc>
              <a:buClr>
                <a:schemeClr val="tx1"/>
              </a:buClr>
              <a:buSzPct val="100000"/>
              <a:buNone/>
            </a:pPr>
            <a:endParaRPr lang="en-US" sz="1800" dirty="0">
              <a:latin typeface="+mn-lt"/>
            </a:endParaRPr>
          </a:p>
          <a:p>
            <a:pPr marL="457200" lvl="1" indent="-342900">
              <a:lnSpc>
                <a:spcPct val="90000"/>
              </a:lnSpc>
              <a:buClr>
                <a:schemeClr val="tx1"/>
              </a:buClr>
              <a:buSzPct val="100000"/>
              <a:buFont typeface="Arial" panose="020B0604020202020204" pitchFamily="34" charset="0"/>
              <a:buChar char="•"/>
            </a:pPr>
            <a:r>
              <a:rPr lang="en-US" sz="1800" dirty="0">
                <a:latin typeface="+mn-lt"/>
              </a:rPr>
              <a:t>Errors must meet the given definition to be scored</a:t>
            </a:r>
          </a:p>
          <a:p>
            <a:endParaRPr lang="en-US" dirty="0"/>
          </a:p>
        </p:txBody>
      </p:sp>
      <p:pic>
        <p:nvPicPr>
          <p:cNvPr id="5" name="Picture 4">
            <a:extLst>
              <a:ext uri="{FF2B5EF4-FFF2-40B4-BE49-F238E27FC236}">
                <a16:creationId xmlns:a16="http://schemas.microsoft.com/office/drawing/2014/main" id="{BFDEA671-F522-4B06-AB29-B78BDA5D1B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91314" y="2680201"/>
            <a:ext cx="3896269" cy="2143424"/>
          </a:xfrm>
          <a:prstGeom prst="rect">
            <a:avLst/>
          </a:prstGeom>
        </p:spPr>
      </p:pic>
    </p:spTree>
    <p:extLst>
      <p:ext uri="{BB962C8B-B14F-4D97-AF65-F5344CB8AC3E}">
        <p14:creationId xmlns:p14="http://schemas.microsoft.com/office/powerpoint/2010/main" val="3368846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BA12-5084-4002-AF60-28BD59A76A8E}"/>
              </a:ext>
            </a:extLst>
          </p:cNvPr>
          <p:cNvSpPr>
            <a:spLocks noGrp="1"/>
          </p:cNvSpPr>
          <p:nvPr>
            <p:ph type="title"/>
          </p:nvPr>
        </p:nvSpPr>
        <p:spPr/>
        <p:txBody>
          <a:bodyPr/>
          <a:lstStyle/>
          <a:p>
            <a:r>
              <a:rPr lang="en-US" sz="4400" dirty="0"/>
              <a:t>Recording the Score</a:t>
            </a:r>
          </a:p>
        </p:txBody>
      </p:sp>
      <p:sp>
        <p:nvSpPr>
          <p:cNvPr id="3" name="Content Placeholder 2">
            <a:extLst>
              <a:ext uri="{FF2B5EF4-FFF2-40B4-BE49-F238E27FC236}">
                <a16:creationId xmlns:a16="http://schemas.microsoft.com/office/drawing/2014/main" id="{A0F5A3E9-3DAB-4315-BFD5-D082552664CA}"/>
              </a:ext>
            </a:extLst>
          </p:cNvPr>
          <p:cNvSpPr>
            <a:spLocks noGrp="1"/>
          </p:cNvSpPr>
          <p:nvPr>
            <p:ph idx="1"/>
          </p:nvPr>
        </p:nvSpPr>
        <p:spPr/>
        <p:txBody>
          <a:bodyPr/>
          <a:lstStyle/>
          <a:p>
            <a:pPr marL="0" indent="0">
              <a:buClr>
                <a:schemeClr val="tx1"/>
              </a:buClr>
              <a:buNone/>
            </a:pPr>
            <a:r>
              <a:rPr lang="en-US" sz="1800" b="1" dirty="0"/>
              <a:t>Circle the corresponding point deduction for the error made</a:t>
            </a:r>
          </a:p>
          <a:p>
            <a:endParaRPr lang="en-US" dirty="0"/>
          </a:p>
        </p:txBody>
      </p:sp>
      <p:pic>
        <p:nvPicPr>
          <p:cNvPr id="5" name="Picture 4">
            <a:extLst>
              <a:ext uri="{FF2B5EF4-FFF2-40B4-BE49-F238E27FC236}">
                <a16:creationId xmlns:a16="http://schemas.microsoft.com/office/drawing/2014/main" id="{9EDB8384-2C06-4F38-8B85-8A7949F31E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523" y="2704360"/>
            <a:ext cx="3829584" cy="1705213"/>
          </a:xfrm>
          <a:prstGeom prst="rect">
            <a:avLst/>
          </a:prstGeom>
        </p:spPr>
      </p:pic>
      <p:pic>
        <p:nvPicPr>
          <p:cNvPr id="7" name="Picture 6">
            <a:extLst>
              <a:ext uri="{FF2B5EF4-FFF2-40B4-BE49-F238E27FC236}">
                <a16:creationId xmlns:a16="http://schemas.microsoft.com/office/drawing/2014/main" id="{FE4AF9DD-AA2F-4B55-8F7F-A6BACD9329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34393" y="2694833"/>
            <a:ext cx="3839111" cy="1724266"/>
          </a:xfrm>
          <a:prstGeom prst="rect">
            <a:avLst/>
          </a:prstGeom>
        </p:spPr>
      </p:pic>
      <p:sp>
        <p:nvSpPr>
          <p:cNvPr id="9" name="TextBox 8">
            <a:extLst>
              <a:ext uri="{FF2B5EF4-FFF2-40B4-BE49-F238E27FC236}">
                <a16:creationId xmlns:a16="http://schemas.microsoft.com/office/drawing/2014/main" id="{09B43DDC-D9DC-4308-9846-64E7DCB9AB5A}"/>
              </a:ext>
            </a:extLst>
          </p:cNvPr>
          <p:cNvSpPr txBox="1"/>
          <p:nvPr/>
        </p:nvSpPr>
        <p:spPr>
          <a:xfrm>
            <a:off x="5489788" y="4750398"/>
            <a:ext cx="6097384"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chemeClr val="tx1"/>
              </a:buClr>
              <a:buSzTx/>
              <a:tabLst/>
              <a:defRPr/>
            </a:pPr>
            <a:r>
              <a:rPr kumimoji="0" lang="en-US" b="0" i="0" u="none" strike="noStrike" kern="1200" cap="none" spc="0" normalizeH="0" baseline="0" noProof="0" dirty="0">
                <a:ln>
                  <a:noFill/>
                </a:ln>
                <a:effectLst/>
                <a:uLnTx/>
                <a:uFillTx/>
                <a:ea typeface="+mn-ea"/>
                <a:cs typeface="+mn-cs"/>
              </a:rPr>
              <a:t>In cases of an error for Lack of Skill or Congestion Potential, the examiner would score only the points for that particular section (i.e. 2 or 3 points). </a:t>
            </a:r>
          </a:p>
        </p:txBody>
      </p:sp>
    </p:spTree>
    <p:extLst>
      <p:ext uri="{BB962C8B-B14F-4D97-AF65-F5344CB8AC3E}">
        <p14:creationId xmlns:p14="http://schemas.microsoft.com/office/powerpoint/2010/main" val="5388518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055B-9AFE-48F0-976C-DDA4860D40C5}"/>
              </a:ext>
            </a:extLst>
          </p:cNvPr>
          <p:cNvSpPr>
            <a:spLocks noGrp="1"/>
          </p:cNvSpPr>
          <p:nvPr>
            <p:ph type="title"/>
          </p:nvPr>
        </p:nvSpPr>
        <p:spPr/>
        <p:txBody>
          <a:bodyPr/>
          <a:lstStyle/>
          <a:p>
            <a:r>
              <a:rPr kumimoji="0" lang="en-US" sz="4400" b="0" i="0" u="none" strike="noStrike" kern="1200" cap="none" spc="0" normalizeH="0" baseline="0" noProof="0" dirty="0">
                <a:ln>
                  <a:noFill/>
                </a:ln>
                <a:effectLst/>
                <a:uLnTx/>
                <a:uFillTx/>
              </a:rPr>
              <a:t>Recording the Score (cont.)</a:t>
            </a:r>
            <a:endParaRPr lang="en-US" sz="4400" dirty="0"/>
          </a:p>
        </p:txBody>
      </p:sp>
      <p:sp>
        <p:nvSpPr>
          <p:cNvPr id="3" name="Content Placeholder 2">
            <a:extLst>
              <a:ext uri="{FF2B5EF4-FFF2-40B4-BE49-F238E27FC236}">
                <a16:creationId xmlns:a16="http://schemas.microsoft.com/office/drawing/2014/main" id="{A70E5F71-CBE8-4F81-A6F0-B978A80A0D6D}"/>
              </a:ext>
            </a:extLst>
          </p:cNvPr>
          <p:cNvSpPr>
            <a:spLocks noGrp="1"/>
          </p:cNvSpPr>
          <p:nvPr>
            <p:ph idx="1"/>
          </p:nvPr>
        </p:nvSpPr>
        <p:spPr>
          <a:xfrm>
            <a:off x="1028497" y="809272"/>
            <a:ext cx="8946541" cy="4195481"/>
          </a:xfrm>
        </p:spPr>
        <p:txBody>
          <a:bodyPr/>
          <a:lstStyle/>
          <a:p>
            <a:pPr algn="l"/>
            <a:endParaRPr lang="en-US" sz="1800" b="0" i="0" u="none" strike="noStrike" baseline="0" dirty="0">
              <a:solidFill>
                <a:srgbClr val="000000"/>
              </a:solidFill>
              <a:latin typeface="Arial" panose="020B0604020202020204" pitchFamily="34" charset="0"/>
            </a:endParaRPr>
          </a:p>
          <a:p>
            <a:pPr marL="0" indent="0">
              <a:buClr>
                <a:schemeClr val="tx1"/>
              </a:buClr>
              <a:buNone/>
            </a:pPr>
            <a:endParaRPr lang="en-US" b="0" i="0" u="none" strike="noStrike" baseline="0" dirty="0">
              <a:latin typeface="+mn-lt"/>
            </a:endParaRPr>
          </a:p>
          <a:p>
            <a:pPr marL="0" indent="0">
              <a:buClr>
                <a:schemeClr val="tx1"/>
              </a:buClr>
              <a:buNone/>
            </a:pPr>
            <a:r>
              <a:rPr lang="en-US" sz="1800" b="0" i="0" u="none" strike="noStrike" baseline="0" dirty="0">
                <a:latin typeface="+mn-lt"/>
              </a:rPr>
              <a:t>The maximum point deduction that can be deducted in each section of the score sheet is circled. The point deduction for a Danger Potential error is always the maximum allowable points that can be deducted for that category </a:t>
            </a:r>
          </a:p>
          <a:p>
            <a:endParaRPr lang="en-US" dirty="0"/>
          </a:p>
        </p:txBody>
      </p:sp>
      <p:pic>
        <p:nvPicPr>
          <p:cNvPr id="5" name="Picture 4">
            <a:extLst>
              <a:ext uri="{FF2B5EF4-FFF2-40B4-BE49-F238E27FC236}">
                <a16:creationId xmlns:a16="http://schemas.microsoft.com/office/drawing/2014/main" id="{015FD3CC-3355-43EA-BFCA-AE503FD105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61230" y="3152681"/>
            <a:ext cx="3954653" cy="2030196"/>
          </a:xfrm>
          <a:prstGeom prst="rect">
            <a:avLst/>
          </a:prstGeom>
        </p:spPr>
      </p:pic>
      <p:pic>
        <p:nvPicPr>
          <p:cNvPr id="7" name="Picture 6">
            <a:extLst>
              <a:ext uri="{FF2B5EF4-FFF2-40B4-BE49-F238E27FC236}">
                <a16:creationId xmlns:a16="http://schemas.microsoft.com/office/drawing/2014/main" id="{A301B391-A9A4-47E2-ABAB-DDABC6C12E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8101" y="3152681"/>
            <a:ext cx="3858163" cy="2010056"/>
          </a:xfrm>
          <a:prstGeom prst="rect">
            <a:avLst/>
          </a:prstGeom>
        </p:spPr>
      </p:pic>
      <p:pic>
        <p:nvPicPr>
          <p:cNvPr id="9" name="Picture 8">
            <a:extLst>
              <a:ext uri="{FF2B5EF4-FFF2-40B4-BE49-F238E27FC236}">
                <a16:creationId xmlns:a16="http://schemas.microsoft.com/office/drawing/2014/main" id="{232507FD-EFB5-4EC1-8276-9B8E9F68474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4350" y="2819890"/>
            <a:ext cx="2804403" cy="426757"/>
          </a:xfrm>
          <a:prstGeom prst="rect">
            <a:avLst/>
          </a:prstGeom>
        </p:spPr>
      </p:pic>
      <p:pic>
        <p:nvPicPr>
          <p:cNvPr id="11" name="Picture 10">
            <a:extLst>
              <a:ext uri="{FF2B5EF4-FFF2-40B4-BE49-F238E27FC236}">
                <a16:creationId xmlns:a16="http://schemas.microsoft.com/office/drawing/2014/main" id="{6DD6FCAC-42A3-4B13-A465-E2EDBE70D47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7577" y="2819890"/>
            <a:ext cx="2578832" cy="426757"/>
          </a:xfrm>
          <a:prstGeom prst="rect">
            <a:avLst/>
          </a:prstGeom>
        </p:spPr>
      </p:pic>
      <p:sp>
        <p:nvSpPr>
          <p:cNvPr id="13" name="TextBox 12">
            <a:extLst>
              <a:ext uri="{FF2B5EF4-FFF2-40B4-BE49-F238E27FC236}">
                <a16:creationId xmlns:a16="http://schemas.microsoft.com/office/drawing/2014/main" id="{CBB76388-1F15-4972-889D-99EA4793D4FB}"/>
              </a:ext>
            </a:extLst>
          </p:cNvPr>
          <p:cNvSpPr txBox="1"/>
          <p:nvPr/>
        </p:nvSpPr>
        <p:spPr>
          <a:xfrm>
            <a:off x="1028497" y="5182877"/>
            <a:ext cx="11026065" cy="646331"/>
          </a:xfrm>
          <a:prstGeom prst="rect">
            <a:avLst/>
          </a:prstGeom>
          <a:noFill/>
        </p:spPr>
        <p:txBody>
          <a:bodyPr wrap="square">
            <a:spAutoFit/>
          </a:bodyPr>
          <a:lstStyle/>
          <a:p>
            <a:pPr>
              <a:buClr>
                <a:schemeClr val="tx1"/>
              </a:buClr>
            </a:pPr>
            <a:r>
              <a:rPr lang="en-US" b="0" i="0" u="none" strike="noStrike" baseline="0" dirty="0"/>
              <a:t>When errors are circled for both Lack of Skill and Congestion Potential, score the maximum allowable point deduction (i.e. circle the DP point value instead of both LS and CP points). </a:t>
            </a:r>
            <a:endParaRPr lang="en-US" dirty="0"/>
          </a:p>
        </p:txBody>
      </p:sp>
    </p:spTree>
    <p:extLst>
      <p:ext uri="{BB962C8B-B14F-4D97-AF65-F5344CB8AC3E}">
        <p14:creationId xmlns:p14="http://schemas.microsoft.com/office/powerpoint/2010/main" val="25105518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C853-5068-43CA-8178-5E5AB8AE9EBE}"/>
              </a:ext>
            </a:extLst>
          </p:cNvPr>
          <p:cNvSpPr>
            <a:spLocks noGrp="1"/>
          </p:cNvSpPr>
          <p:nvPr>
            <p:ph type="title"/>
          </p:nvPr>
        </p:nvSpPr>
        <p:spPr/>
        <p:txBody>
          <a:bodyPr/>
          <a:lstStyle/>
          <a:p>
            <a:r>
              <a:rPr lang="en-US" sz="4400" dirty="0"/>
              <a:t>Example</a:t>
            </a:r>
          </a:p>
        </p:txBody>
      </p:sp>
      <p:pic>
        <p:nvPicPr>
          <p:cNvPr id="4" name="Content Placeholder 3">
            <a:extLst>
              <a:ext uri="{FF2B5EF4-FFF2-40B4-BE49-F238E27FC236}">
                <a16:creationId xmlns:a16="http://schemas.microsoft.com/office/drawing/2014/main" id="{3AEC2791-6DDE-4596-87ED-0FE59A01BCF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927956" y="2263559"/>
            <a:ext cx="4502905" cy="2290560"/>
          </a:xfrm>
          <a:prstGeom prst="rect">
            <a:avLst/>
          </a:prstGeom>
        </p:spPr>
      </p:pic>
      <p:pic>
        <p:nvPicPr>
          <p:cNvPr id="5" name="Picture 4">
            <a:extLst>
              <a:ext uri="{FF2B5EF4-FFF2-40B4-BE49-F238E27FC236}">
                <a16:creationId xmlns:a16="http://schemas.microsoft.com/office/drawing/2014/main" id="{48E32DC9-7204-4107-B0C4-8C2168134B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585" y="2263558"/>
            <a:ext cx="4364182" cy="2291195"/>
          </a:xfrm>
          <a:prstGeom prst="rect">
            <a:avLst/>
          </a:prstGeom>
        </p:spPr>
      </p:pic>
      <p:pic>
        <p:nvPicPr>
          <p:cNvPr id="6" name="Picture 5">
            <a:extLst>
              <a:ext uri="{FF2B5EF4-FFF2-40B4-BE49-F238E27FC236}">
                <a16:creationId xmlns:a16="http://schemas.microsoft.com/office/drawing/2014/main" id="{BEDF9E07-DC26-41D4-8A3B-763C194F69F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8796" y="1807604"/>
            <a:ext cx="3395109" cy="516647"/>
          </a:xfrm>
          <a:prstGeom prst="rect">
            <a:avLst/>
          </a:prstGeom>
        </p:spPr>
      </p:pic>
      <p:pic>
        <p:nvPicPr>
          <p:cNvPr id="7" name="Picture 6">
            <a:extLst>
              <a:ext uri="{FF2B5EF4-FFF2-40B4-BE49-F238E27FC236}">
                <a16:creationId xmlns:a16="http://schemas.microsoft.com/office/drawing/2014/main" id="{2B24F9F6-18DD-4223-B211-39DABBD96E1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7796" y="1807604"/>
            <a:ext cx="2998938" cy="496278"/>
          </a:xfrm>
          <a:prstGeom prst="rect">
            <a:avLst/>
          </a:prstGeom>
        </p:spPr>
      </p:pic>
      <p:sp>
        <p:nvSpPr>
          <p:cNvPr id="9" name="TextBox 8">
            <a:extLst>
              <a:ext uri="{FF2B5EF4-FFF2-40B4-BE49-F238E27FC236}">
                <a16:creationId xmlns:a16="http://schemas.microsoft.com/office/drawing/2014/main" id="{5907E8A4-0680-479D-931E-8F0D313165CF}"/>
              </a:ext>
            </a:extLst>
          </p:cNvPr>
          <p:cNvSpPr txBox="1"/>
          <p:nvPr/>
        </p:nvSpPr>
        <p:spPr>
          <a:xfrm>
            <a:off x="2849881" y="4752383"/>
            <a:ext cx="6097384" cy="646331"/>
          </a:xfrm>
          <a:prstGeom prst="rect">
            <a:avLst/>
          </a:prstGeom>
          <a:noFill/>
        </p:spPr>
        <p:txBody>
          <a:bodyPr wrap="square">
            <a:spAutoFit/>
          </a:bodyPr>
          <a:lstStyle/>
          <a:p>
            <a:pPr algn="ctr"/>
            <a:r>
              <a:rPr lang="en-US" dirty="0"/>
              <a:t>The point deductions will not be made more than once for each type of error.</a:t>
            </a:r>
          </a:p>
        </p:txBody>
      </p:sp>
    </p:spTree>
    <p:extLst>
      <p:ext uri="{BB962C8B-B14F-4D97-AF65-F5344CB8AC3E}">
        <p14:creationId xmlns:p14="http://schemas.microsoft.com/office/powerpoint/2010/main" val="19627261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85C5-0C71-4125-9959-958A337EF2CA}"/>
              </a:ext>
            </a:extLst>
          </p:cNvPr>
          <p:cNvSpPr>
            <a:spLocks noGrp="1"/>
          </p:cNvSpPr>
          <p:nvPr>
            <p:ph type="title"/>
          </p:nvPr>
        </p:nvSpPr>
        <p:spPr/>
        <p:txBody>
          <a:bodyPr/>
          <a:lstStyle/>
          <a:p>
            <a:r>
              <a:rPr lang="en-US" sz="4400" dirty="0"/>
              <a:t>The DT Score Sheet (cont.)  </a:t>
            </a:r>
          </a:p>
        </p:txBody>
      </p:sp>
      <p:sp>
        <p:nvSpPr>
          <p:cNvPr id="3" name="Content Placeholder 2">
            <a:extLst>
              <a:ext uri="{FF2B5EF4-FFF2-40B4-BE49-F238E27FC236}">
                <a16:creationId xmlns:a16="http://schemas.microsoft.com/office/drawing/2014/main" id="{8464820E-F54F-41DF-BFA2-506157AEEEF7}"/>
              </a:ext>
            </a:extLst>
          </p:cNvPr>
          <p:cNvSpPr>
            <a:spLocks noGrp="1"/>
          </p:cNvSpPr>
          <p:nvPr>
            <p:ph idx="1"/>
          </p:nvPr>
        </p:nvSpPr>
        <p:spPr>
          <a:xfrm>
            <a:off x="480753" y="1636288"/>
            <a:ext cx="10515600" cy="641691"/>
          </a:xfrm>
        </p:spPr>
        <p:txBody>
          <a:bodyPr>
            <a:noAutofit/>
          </a:bodyPr>
          <a:lstStyle/>
          <a:p>
            <a:pPr marL="0" indent="0">
              <a:buClr>
                <a:schemeClr val="tx1"/>
              </a:buClr>
              <a:buNone/>
            </a:pPr>
            <a:r>
              <a:rPr lang="en-US" sz="1800" b="0" i="0" u="none" strike="noStrike" baseline="0" dirty="0">
                <a:latin typeface="+mn-lt"/>
              </a:rPr>
              <a:t>Do NOT multiply deduction scores by the number of errors that were made. </a:t>
            </a:r>
            <a:endParaRPr lang="en-US" sz="1800" dirty="0">
              <a:latin typeface="+mn-lt"/>
            </a:endParaRPr>
          </a:p>
          <a:p>
            <a:pPr>
              <a:buClr>
                <a:schemeClr val="tx1"/>
              </a:buClr>
              <a:buFont typeface="Arial" panose="020B0604020202020204" pitchFamily="34" charset="0"/>
              <a:buChar char="•"/>
            </a:pPr>
            <a:endParaRPr lang="en-US" b="0" i="0" u="none" strike="noStrike" baseline="0" dirty="0">
              <a:latin typeface="+mn-lt"/>
            </a:endParaRPr>
          </a:p>
          <a:p>
            <a:pPr>
              <a:buClr>
                <a:schemeClr val="tx1"/>
              </a:buClr>
              <a:buFont typeface="Arial" panose="020B0604020202020204" pitchFamily="34" charset="0"/>
              <a:buChar char="•"/>
            </a:pPr>
            <a:endParaRPr lang="en-US" b="0" i="0" u="none" strike="noStrike" baseline="0" dirty="0">
              <a:latin typeface="+mn-lt"/>
            </a:endParaRPr>
          </a:p>
          <a:p>
            <a:pPr>
              <a:buClr>
                <a:schemeClr val="tx1"/>
              </a:buClr>
              <a:buFont typeface="Arial" panose="020B0604020202020204" pitchFamily="34" charset="0"/>
              <a:buChar char="•"/>
            </a:pPr>
            <a:endParaRPr lang="en-US" dirty="0">
              <a:latin typeface="+mn-lt"/>
            </a:endParaRPr>
          </a:p>
          <a:p>
            <a:pPr>
              <a:buClr>
                <a:schemeClr val="tx1"/>
              </a:buClr>
              <a:buFont typeface="Arial" panose="020B0604020202020204" pitchFamily="34" charset="0"/>
              <a:buChar char="•"/>
            </a:pPr>
            <a:endParaRPr lang="en-US" b="0" i="0" u="none" strike="noStrike" baseline="0" dirty="0">
              <a:latin typeface="+mn-lt"/>
            </a:endParaRPr>
          </a:p>
          <a:p>
            <a:pPr marL="0" indent="0">
              <a:buClr>
                <a:schemeClr val="tx1"/>
              </a:buClr>
              <a:buNone/>
            </a:pPr>
            <a:endParaRPr lang="en-US" sz="1800" b="0" i="0" u="none" strike="noStrike" baseline="0" dirty="0">
              <a:latin typeface="+mn-lt"/>
            </a:endParaRPr>
          </a:p>
          <a:p>
            <a:pPr marL="0" indent="0">
              <a:buClr>
                <a:schemeClr val="tx1"/>
              </a:buClr>
              <a:buNone/>
            </a:pPr>
            <a:r>
              <a:rPr lang="en-US" sz="1800" b="0" i="0" u="none" strike="noStrike" baseline="0" dirty="0">
                <a:latin typeface="+mn-lt"/>
              </a:rPr>
              <a:t>In this example, a single maneuver, Congestion Potential may have a value of three points. The score sheet has been circled and hash marked for four Congestion Potential errors on the maneuver. </a:t>
            </a:r>
            <a:r>
              <a:rPr lang="en-US" sz="1800" b="1" i="0" u="none" strike="noStrike" baseline="0" dirty="0">
                <a:latin typeface="+mn-lt"/>
              </a:rPr>
              <a:t>The deduction is for three points, not twelve</a:t>
            </a:r>
            <a:r>
              <a:rPr lang="en-US" sz="1800" b="0" i="0" u="none" strike="noStrike" baseline="0" dirty="0">
                <a:latin typeface="+mn-lt"/>
              </a:rPr>
              <a:t>. </a:t>
            </a:r>
          </a:p>
        </p:txBody>
      </p:sp>
      <p:pic>
        <p:nvPicPr>
          <p:cNvPr id="5" name="Picture 4">
            <a:extLst>
              <a:ext uri="{FF2B5EF4-FFF2-40B4-BE49-F238E27FC236}">
                <a16:creationId xmlns:a16="http://schemas.microsoft.com/office/drawing/2014/main" id="{9DF6C890-3F85-4E9E-856B-5824DC721C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03739" y="2400652"/>
            <a:ext cx="3960665" cy="2056696"/>
          </a:xfrm>
          <a:prstGeom prst="rect">
            <a:avLst/>
          </a:prstGeom>
        </p:spPr>
      </p:pic>
    </p:spTree>
    <p:extLst>
      <p:ext uri="{BB962C8B-B14F-4D97-AF65-F5344CB8AC3E}">
        <p14:creationId xmlns:p14="http://schemas.microsoft.com/office/powerpoint/2010/main" val="3173647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4824-0CF6-4BB1-AC59-77B294052929}"/>
              </a:ext>
            </a:extLst>
          </p:cNvPr>
          <p:cNvSpPr>
            <a:spLocks noGrp="1"/>
          </p:cNvSpPr>
          <p:nvPr>
            <p:ph type="title"/>
          </p:nvPr>
        </p:nvSpPr>
        <p:spPr/>
        <p:txBody>
          <a:bodyPr/>
          <a:lstStyle/>
          <a:p>
            <a:r>
              <a:rPr lang="en-US" sz="4400" dirty="0"/>
              <a:t>Reminder</a:t>
            </a:r>
          </a:p>
        </p:txBody>
      </p:sp>
      <p:sp>
        <p:nvSpPr>
          <p:cNvPr id="3" name="Content Placeholder 2">
            <a:extLst>
              <a:ext uri="{FF2B5EF4-FFF2-40B4-BE49-F238E27FC236}">
                <a16:creationId xmlns:a16="http://schemas.microsoft.com/office/drawing/2014/main" id="{4E4EE627-0C0A-4BE3-9821-BF48DF2A78AF}"/>
              </a:ext>
            </a:extLst>
          </p:cNvPr>
          <p:cNvSpPr>
            <a:spLocks noGrp="1"/>
          </p:cNvSpPr>
          <p:nvPr>
            <p:ph idx="1"/>
          </p:nvPr>
        </p:nvSpPr>
        <p:spPr>
          <a:xfrm>
            <a:off x="1103312" y="1471354"/>
            <a:ext cx="8946541" cy="4777046"/>
          </a:xfrm>
        </p:spPr>
        <p:txBody>
          <a:bodyPr>
            <a:noAutofit/>
          </a:bodyPr>
          <a:lstStyle/>
          <a:p>
            <a:pPr marL="0" indent="0">
              <a:buClr>
                <a:schemeClr val="tx1"/>
              </a:buClr>
              <a:buNone/>
            </a:pPr>
            <a:r>
              <a:rPr lang="en-US" sz="1600" b="1" dirty="0">
                <a:latin typeface="+mn-lt"/>
              </a:rPr>
              <a:t>Examiners should score (or circle) every </a:t>
            </a:r>
            <a:r>
              <a:rPr lang="en-US" sz="1600" b="1" i="1" dirty="0">
                <a:latin typeface="+mn-lt"/>
              </a:rPr>
              <a:t>error</a:t>
            </a:r>
            <a:r>
              <a:rPr lang="en-US" sz="1600" b="1" dirty="0">
                <a:latin typeface="+mn-lt"/>
              </a:rPr>
              <a:t> made during an exam. </a:t>
            </a:r>
          </a:p>
          <a:p>
            <a:pPr lvl="1">
              <a:buClr>
                <a:schemeClr val="tx1"/>
              </a:buClr>
              <a:buFont typeface="Arial" panose="020B0604020202020204" pitchFamily="34" charset="0"/>
              <a:buChar char="•"/>
            </a:pPr>
            <a:r>
              <a:rPr lang="en-US" sz="1600" dirty="0">
                <a:latin typeface="+mn-lt"/>
              </a:rPr>
              <a:t>Examiners should not wait until the end of the exam to circle errors. They should be circled as they happen or shortly thereafter</a:t>
            </a:r>
          </a:p>
          <a:p>
            <a:pPr lvl="1">
              <a:buClr>
                <a:schemeClr val="tx1"/>
              </a:buClr>
              <a:buFont typeface="Arial" panose="020B0604020202020204" pitchFamily="34" charset="0"/>
              <a:buChar char="•"/>
            </a:pPr>
            <a:r>
              <a:rPr lang="en-US" sz="1600" dirty="0">
                <a:latin typeface="+mn-lt"/>
              </a:rPr>
              <a:t>However, if you are not sure of the deduction, wait until the end of the test and look up the correct score in the examiner manual. Examiners are to wait until the end of the </a:t>
            </a:r>
            <a:r>
              <a:rPr lang="en-US" sz="1600" u="none" strike="noStrike" baseline="0" dirty="0">
                <a:latin typeface="+mn-lt"/>
              </a:rPr>
              <a:t>test before circling the points deducted in each category. This helps prevent the applicant or Examiner from anticipating the result. The circles should be large enough to be clearly readable when adding the deductions at the end of the exam </a:t>
            </a:r>
          </a:p>
          <a:p>
            <a:pPr lvl="1"/>
            <a:r>
              <a:rPr lang="en-US" sz="1600" b="0" i="0" u="none" strike="noStrike" baseline="0" dirty="0">
                <a:latin typeface="+mn-lt"/>
              </a:rPr>
              <a:t>For each error made there should only be one corresponding error circled (or hash mark) </a:t>
            </a:r>
            <a:endParaRPr lang="en-US" sz="1600" u="none" strike="noStrike" baseline="0" dirty="0">
              <a:latin typeface="+mn-lt"/>
            </a:endParaRPr>
          </a:p>
          <a:p>
            <a:pPr marL="457200" lvl="1" indent="0">
              <a:buClr>
                <a:schemeClr val="tx1"/>
              </a:buClr>
              <a:buNone/>
            </a:pPr>
            <a:endParaRPr lang="en-US" sz="1600" u="none" strike="noStrike" baseline="0" dirty="0">
              <a:latin typeface="+mn-lt"/>
            </a:endParaRPr>
          </a:p>
          <a:p>
            <a:pPr marL="0" indent="0">
              <a:buClr>
                <a:schemeClr val="tx1"/>
              </a:buClr>
              <a:buNone/>
            </a:pPr>
            <a:r>
              <a:rPr lang="en-US" sz="1600" b="1" u="none" strike="noStrike" baseline="0" dirty="0">
                <a:latin typeface="+mn-lt"/>
              </a:rPr>
              <a:t>Examiners should NOT be inserting their own scoring or interpretations into the skills exam. Follow the scoring definitions as written. </a:t>
            </a:r>
          </a:p>
          <a:p>
            <a:pPr marL="0" indent="0">
              <a:buClr>
                <a:schemeClr val="tx1"/>
              </a:buClr>
              <a:buNone/>
            </a:pPr>
            <a:endParaRPr lang="en-US" sz="1600" b="1" u="none" strike="noStrike" baseline="0" dirty="0">
              <a:latin typeface="+mn-lt"/>
            </a:endParaRPr>
          </a:p>
          <a:p>
            <a:pPr marL="0" indent="0">
              <a:buClr>
                <a:schemeClr val="tx1"/>
              </a:buClr>
              <a:buNone/>
            </a:pPr>
            <a:r>
              <a:rPr lang="en-US" sz="1600" b="1" u="none" strike="noStrike" baseline="0" dirty="0">
                <a:latin typeface="+mn-lt"/>
              </a:rPr>
              <a:t>Do not circle errors or add points if a DA, FTP, VIO, or ACC occurs as the test has ended and a percentage score is not possible. </a:t>
            </a:r>
          </a:p>
          <a:p>
            <a:endParaRPr lang="en-US" sz="1600" b="0" i="1" u="none" strike="noStrike" baseline="0" dirty="0">
              <a:solidFill>
                <a:srgbClr val="000000"/>
              </a:solidFill>
              <a:latin typeface="Arial" panose="020B0604020202020204" pitchFamily="34" charset="0"/>
            </a:endParaRPr>
          </a:p>
          <a:p>
            <a:endParaRPr lang="en-US" sz="1600" dirty="0"/>
          </a:p>
        </p:txBody>
      </p:sp>
    </p:spTree>
    <p:extLst>
      <p:ext uri="{BB962C8B-B14F-4D97-AF65-F5344CB8AC3E}">
        <p14:creationId xmlns:p14="http://schemas.microsoft.com/office/powerpoint/2010/main" val="863288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EC-CA23-42C8-BB91-4AD57A7D810A}"/>
              </a:ext>
            </a:extLst>
          </p:cNvPr>
          <p:cNvSpPr>
            <a:spLocks noGrp="1"/>
          </p:cNvSpPr>
          <p:nvPr>
            <p:ph type="ctrTitle"/>
          </p:nvPr>
        </p:nvSpPr>
        <p:spPr>
          <a:xfrm>
            <a:off x="1508654" y="757170"/>
            <a:ext cx="8825658" cy="3329581"/>
          </a:xfrm>
        </p:spPr>
        <p:txBody>
          <a:bodyPr/>
          <a:lstStyle/>
          <a:p>
            <a:pPr algn="ctr"/>
            <a:r>
              <a:rPr lang="en-US" dirty="0">
                <a:solidFill>
                  <a:srgbClr val="115695"/>
                </a:solidFill>
                <a:effectLst>
                  <a:outerShdw blurRad="38100" dist="38100" dir="2700000" algn="tl">
                    <a:srgbClr val="000000">
                      <a:alpha val="43137"/>
                    </a:srgbClr>
                  </a:outerShdw>
                </a:effectLst>
                <a:highlight>
                  <a:srgbClr val="C5C5C5"/>
                </a:highlight>
                <a:latin typeface="Britannic Bold" pitchFamily="34" charset="0"/>
              </a:rPr>
              <a:t>READ THE IEGR </a:t>
            </a:r>
            <a:br>
              <a:rPr lang="en-US" dirty="0">
                <a:solidFill>
                  <a:srgbClr val="115695"/>
                </a:solidFill>
                <a:effectLst>
                  <a:outerShdw blurRad="38100" dist="38100" dir="2700000" algn="tl">
                    <a:srgbClr val="000000">
                      <a:alpha val="43137"/>
                    </a:srgbClr>
                  </a:outerShdw>
                </a:effectLst>
                <a:highlight>
                  <a:srgbClr val="C5C5C5"/>
                </a:highlight>
                <a:latin typeface="Britannic Bold" pitchFamily="34" charset="0"/>
              </a:rPr>
            </a:br>
            <a:r>
              <a:rPr lang="en-US" dirty="0">
                <a:solidFill>
                  <a:srgbClr val="115695"/>
                </a:solidFill>
                <a:effectLst>
                  <a:outerShdw blurRad="38100" dist="38100" dir="2700000" algn="tl">
                    <a:srgbClr val="000000">
                      <a:alpha val="43137"/>
                    </a:srgbClr>
                  </a:outerShdw>
                </a:effectLst>
                <a:highlight>
                  <a:srgbClr val="C5C5C5"/>
                </a:highlight>
                <a:latin typeface="Britannic Bold" pitchFamily="34" charset="0"/>
              </a:rPr>
              <a:t>and</a:t>
            </a:r>
            <a:br>
              <a:rPr lang="en-US" dirty="0">
                <a:solidFill>
                  <a:srgbClr val="115695"/>
                </a:solidFill>
                <a:effectLst>
                  <a:outerShdw blurRad="38100" dist="38100" dir="2700000" algn="tl">
                    <a:srgbClr val="000000">
                      <a:alpha val="43137"/>
                    </a:srgbClr>
                  </a:outerShdw>
                </a:effectLst>
                <a:highlight>
                  <a:srgbClr val="C5C5C5"/>
                </a:highlight>
                <a:latin typeface="Britannic Bold" pitchFamily="34" charset="0"/>
              </a:rPr>
            </a:br>
            <a:r>
              <a:rPr lang="en-US" dirty="0">
                <a:solidFill>
                  <a:srgbClr val="115695"/>
                </a:solidFill>
                <a:effectLst>
                  <a:outerShdw blurRad="38100" dist="38100" dir="2700000" algn="tl">
                    <a:srgbClr val="000000">
                      <a:alpha val="43137"/>
                    </a:srgbClr>
                  </a:outerShdw>
                </a:effectLst>
                <a:highlight>
                  <a:srgbClr val="C5C5C5"/>
                </a:highlight>
                <a:latin typeface="Britannic Bold" pitchFamily="34" charset="0"/>
              </a:rPr>
              <a:t>DO THE MATH</a:t>
            </a:r>
            <a:endParaRPr lang="en-US" dirty="0">
              <a:solidFill>
                <a:srgbClr val="115695"/>
              </a:solidFill>
              <a:effectLst>
                <a:outerShdw blurRad="38100" dist="38100" dir="2700000" algn="tl">
                  <a:srgbClr val="000000">
                    <a:alpha val="43137"/>
                  </a:srgbClr>
                </a:outerShdw>
              </a:effectLst>
              <a:highlight>
                <a:srgbClr val="C5C5C5"/>
              </a:highlight>
            </a:endParaRPr>
          </a:p>
        </p:txBody>
      </p:sp>
    </p:spTree>
    <p:extLst>
      <p:ext uri="{BB962C8B-B14F-4D97-AF65-F5344CB8AC3E}">
        <p14:creationId xmlns:p14="http://schemas.microsoft.com/office/powerpoint/2010/main" val="31743305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7847-091E-473D-A810-D429352CFA57}"/>
              </a:ext>
            </a:extLst>
          </p:cNvPr>
          <p:cNvSpPr>
            <a:spLocks noGrp="1"/>
          </p:cNvSpPr>
          <p:nvPr>
            <p:ph type="title"/>
          </p:nvPr>
        </p:nvSpPr>
        <p:spPr>
          <a:xfrm>
            <a:off x="6971564" y="2505962"/>
            <a:ext cx="9404723" cy="1400530"/>
          </a:xfrm>
        </p:spPr>
        <p:txBody>
          <a:bodyPr/>
          <a:lstStyle/>
          <a:p>
            <a:r>
              <a:rPr lang="en-US" sz="4400" b="1" dirty="0">
                <a:cs typeface="Arial" pitchFamily="34" charset="0"/>
              </a:rPr>
              <a:t>What’s wrong?</a:t>
            </a:r>
            <a:br>
              <a:rPr lang="en-US" sz="4400" b="1" dirty="0">
                <a:cs typeface="Arial" pitchFamily="34" charset="0"/>
              </a:rPr>
            </a:br>
            <a:endParaRPr lang="en-US" dirty="0"/>
          </a:p>
        </p:txBody>
      </p:sp>
      <p:pic>
        <p:nvPicPr>
          <p:cNvPr id="4" name="Content Placeholder 3">
            <a:extLst>
              <a:ext uri="{FF2B5EF4-FFF2-40B4-BE49-F238E27FC236}">
                <a16:creationId xmlns:a16="http://schemas.microsoft.com/office/drawing/2014/main" id="{7A840DB9-06BE-495B-A8BD-12832A5143DA}"/>
              </a:ext>
              <a:ext uri="{C183D7F6-B498-43B3-948B-1728B52AA6E4}">
                <adec:decorative xmlns:adec="http://schemas.microsoft.com/office/drawing/2017/decorative" val="1"/>
              </a:ext>
            </a:extLst>
          </p:cNvPr>
          <p:cNvPicPr>
            <a:picLocks noChangeAspect="1"/>
          </p:cNvPicPr>
          <p:nvPr/>
        </p:nvPicPr>
        <p:blipFill>
          <a:blip r:embed="rId2" cstate="email">
            <a:lum bright="26000" contrast="52000"/>
            <a:extLst>
              <a:ext uri="{28A0092B-C50C-407E-A947-70E740481C1C}">
                <a14:useLocalDpi xmlns:a14="http://schemas.microsoft.com/office/drawing/2010/main"/>
              </a:ext>
            </a:extLst>
          </a:blip>
          <a:srcRect/>
          <a:stretch>
            <a:fillRect/>
          </a:stretch>
        </p:blipFill>
        <p:spPr>
          <a:xfrm rot="5400000">
            <a:off x="716817" y="776974"/>
            <a:ext cx="5486400" cy="4694450"/>
          </a:xfrm>
          <a:prstGeom prst="rect">
            <a:avLst/>
          </a:prstGeom>
        </p:spPr>
      </p:pic>
    </p:spTree>
    <p:extLst>
      <p:ext uri="{BB962C8B-B14F-4D97-AF65-F5344CB8AC3E}">
        <p14:creationId xmlns:p14="http://schemas.microsoft.com/office/powerpoint/2010/main" val="4138387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523A-FCA6-402E-8033-7D60E16EB88A}"/>
              </a:ext>
            </a:extLst>
          </p:cNvPr>
          <p:cNvSpPr>
            <a:spLocks noGrp="1"/>
          </p:cNvSpPr>
          <p:nvPr>
            <p:ph type="title"/>
          </p:nvPr>
        </p:nvSpPr>
        <p:spPr>
          <a:xfrm>
            <a:off x="874220" y="371075"/>
            <a:ext cx="9404723" cy="1400530"/>
          </a:xfrm>
        </p:spPr>
        <p:txBody>
          <a:bodyPr/>
          <a:lstStyle/>
          <a:p>
            <a:r>
              <a:rPr lang="en-US" sz="4400" dirty="0">
                <a:effectLst/>
                <a:ea typeface="Calibri" panose="020F0502020204030204" pitchFamily="34" charset="0"/>
                <a:cs typeface="Times New Roman" panose="02020603050405020304" pitchFamily="18" charset="0"/>
              </a:rPr>
              <a:t>Certified Examiner Training</a:t>
            </a:r>
            <a:endParaRPr lang="en-US" sz="4400" dirty="0"/>
          </a:p>
        </p:txBody>
      </p:sp>
      <p:sp>
        <p:nvSpPr>
          <p:cNvPr id="3" name="Content Placeholder 2">
            <a:extLst>
              <a:ext uri="{FF2B5EF4-FFF2-40B4-BE49-F238E27FC236}">
                <a16:creationId xmlns:a16="http://schemas.microsoft.com/office/drawing/2014/main" id="{3BCAFDDF-BE10-4E1E-91C3-A0BCD421D1D1}"/>
              </a:ext>
            </a:extLst>
          </p:cNvPr>
          <p:cNvSpPr>
            <a:spLocks noGrp="1"/>
          </p:cNvSpPr>
          <p:nvPr>
            <p:ph idx="1"/>
          </p:nvPr>
        </p:nvSpPr>
        <p:spPr>
          <a:xfrm>
            <a:off x="874220" y="1555474"/>
            <a:ext cx="8946541" cy="4195481"/>
          </a:xfrm>
        </p:spPr>
        <p:txBody>
          <a:bodyPr>
            <a:normAutofit fontScale="25000" lnSpcReduction="20000"/>
          </a:bodyPr>
          <a:lstStyle/>
          <a:p>
            <a:pPr marL="0" indent="0" algn="l">
              <a:buNone/>
            </a:pPr>
            <a:r>
              <a:rPr lang="en-US" sz="8000" b="1" dirty="0">
                <a:solidFill>
                  <a:schemeClr val="tx1"/>
                </a:solidFill>
                <a:latin typeface="+mn-lt"/>
              </a:rPr>
              <a:t>Includes:</a:t>
            </a:r>
          </a:p>
          <a:p>
            <a:pPr marL="0" indent="0" algn="l">
              <a:buNone/>
            </a:pPr>
            <a:endParaRPr lang="en-US" sz="6200" dirty="0">
              <a:solidFill>
                <a:schemeClr val="tx1"/>
              </a:solidFill>
              <a:latin typeface="+mn-lt"/>
            </a:endParaRPr>
          </a:p>
          <a:p>
            <a:pPr>
              <a:buFont typeface="Arial" charset="0"/>
              <a:buChar char="•"/>
            </a:pPr>
            <a:r>
              <a:rPr lang="en-US" sz="8000" dirty="0">
                <a:solidFill>
                  <a:schemeClr val="tx1"/>
                </a:solidFill>
                <a:latin typeface="+mn-lt"/>
              </a:rPr>
              <a:t>DOL-approved 18-hour training, taught by a DOL-endorsed Master Examiner (ME)</a:t>
            </a:r>
          </a:p>
          <a:p>
            <a:pPr marL="0" indent="0" algn="l">
              <a:buNone/>
            </a:pPr>
            <a:r>
              <a:rPr lang="en-US" sz="8000" dirty="0">
                <a:solidFill>
                  <a:schemeClr val="tx1"/>
                </a:solidFill>
                <a:latin typeface="+mn-lt"/>
              </a:rPr>
              <a:t> </a:t>
            </a:r>
          </a:p>
          <a:p>
            <a:pPr algn="l">
              <a:buFont typeface="Arial" charset="0"/>
              <a:buChar char="•"/>
            </a:pPr>
            <a:r>
              <a:rPr lang="en-US" sz="8000" dirty="0">
                <a:solidFill>
                  <a:schemeClr val="tx1"/>
                </a:solidFill>
                <a:latin typeface="+mn-lt"/>
              </a:rPr>
              <a:t>The training certifies Instructors to administer the Knowledge &amp; Skills Tests </a:t>
            </a:r>
          </a:p>
          <a:p>
            <a:pPr algn="l">
              <a:buFont typeface="Arial" charset="0"/>
              <a:buChar char="•"/>
            </a:pPr>
            <a:endParaRPr lang="en-US" sz="8000" dirty="0">
              <a:solidFill>
                <a:schemeClr val="tx1"/>
              </a:solidFill>
              <a:latin typeface="+mn-lt"/>
            </a:endParaRPr>
          </a:p>
          <a:p>
            <a:pPr algn="l">
              <a:buFont typeface="Arial" charset="0"/>
              <a:buChar char="•"/>
            </a:pPr>
            <a:r>
              <a:rPr lang="en-US" sz="8000" dirty="0">
                <a:solidFill>
                  <a:schemeClr val="tx1"/>
                </a:solidFill>
                <a:latin typeface="+mn-lt"/>
              </a:rPr>
              <a:t>The 18-hour training should meet the same standard of training as is required by DOL for its own employees &amp; should be delivered as DOL prescribes </a:t>
            </a:r>
          </a:p>
          <a:p>
            <a:pPr algn="l"/>
            <a:endParaRPr lang="en-US" sz="8000" dirty="0">
              <a:solidFill>
                <a:schemeClr val="tx1"/>
              </a:solidFill>
              <a:latin typeface="+mn-lt"/>
            </a:endParaRPr>
          </a:p>
          <a:p>
            <a:pPr algn="l">
              <a:buFont typeface="Arial" charset="0"/>
              <a:buChar char="•"/>
            </a:pPr>
            <a:r>
              <a:rPr lang="en-US" sz="8000" dirty="0">
                <a:solidFill>
                  <a:schemeClr val="tx1"/>
                </a:solidFill>
                <a:latin typeface="+mn-lt"/>
              </a:rPr>
              <a:t>Following completion of the training, Certified Examiners (CE’s) must show the ability to properly administer the Knowledge &amp; Skills Tests and meet DOL testing standards</a:t>
            </a:r>
          </a:p>
          <a:p>
            <a:endParaRPr lang="en-US" dirty="0"/>
          </a:p>
        </p:txBody>
      </p:sp>
    </p:spTree>
    <p:extLst>
      <p:ext uri="{BB962C8B-B14F-4D97-AF65-F5344CB8AC3E}">
        <p14:creationId xmlns:p14="http://schemas.microsoft.com/office/powerpoint/2010/main" val="2920431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6270" y="1438956"/>
            <a:ext cx="2956930" cy="4524315"/>
          </a:xfrm>
          <a:prstGeom prst="rect">
            <a:avLst/>
          </a:prstGeom>
        </p:spPr>
        <p:txBody>
          <a:bodyPr wrap="square">
            <a:spAutoFit/>
          </a:bodyPr>
          <a:lstStyle/>
          <a:p>
            <a:pPr marL="342900" indent="-342900">
              <a:buClr>
                <a:schemeClr val="tx1"/>
              </a:buClr>
              <a:buFont typeface="Arial" panose="020B0604020202020204" pitchFamily="34" charset="0"/>
              <a:buChar char="•"/>
            </a:pPr>
            <a:r>
              <a:rPr lang="en-US" dirty="0">
                <a:cs typeface="Arial" pitchFamily="34" charset="0"/>
              </a:rPr>
              <a:t>4 and 2 point deductions were both circled for Park &amp; Start on Hill</a:t>
            </a:r>
          </a:p>
          <a:p>
            <a:pPr marL="342900" indent="-342900" algn="ctr">
              <a:buClr>
                <a:schemeClr val="tx1"/>
              </a:buClr>
              <a:buFont typeface="Arial" panose="020B0604020202020204" pitchFamily="34" charset="0"/>
              <a:buChar char="•"/>
            </a:pPr>
            <a:endParaRPr lang="en-US" dirty="0">
              <a:cs typeface="Arial" pitchFamily="34" charset="0"/>
            </a:endParaRPr>
          </a:p>
          <a:p>
            <a:pPr marL="342900" indent="-342900">
              <a:buClr>
                <a:schemeClr val="tx1"/>
              </a:buClr>
              <a:buFont typeface="Arial" panose="020B0604020202020204" pitchFamily="34" charset="0"/>
              <a:buChar char="•"/>
            </a:pPr>
            <a:r>
              <a:rPr lang="en-US" dirty="0">
                <a:cs typeface="Arial" pitchFamily="34" charset="0"/>
              </a:rPr>
              <a:t>No more than the maximum point deduction can be scored for each maneuver</a:t>
            </a:r>
          </a:p>
          <a:p>
            <a:pPr algn="ctr">
              <a:buClr>
                <a:schemeClr val="tx1"/>
              </a:buClr>
            </a:pPr>
            <a:r>
              <a:rPr lang="en-US" dirty="0">
                <a:cs typeface="Arial" pitchFamily="34" charset="0"/>
              </a:rPr>
              <a:t>SO……..</a:t>
            </a:r>
          </a:p>
          <a:p>
            <a:pPr marL="342900" indent="-342900">
              <a:buClr>
                <a:schemeClr val="tx1"/>
              </a:buClr>
              <a:buFont typeface="Arial" panose="020B0604020202020204" pitchFamily="34" charset="0"/>
              <a:buChar char="•"/>
            </a:pPr>
            <a:r>
              <a:rPr lang="en-US" dirty="0">
                <a:cs typeface="Arial" pitchFamily="34" charset="0"/>
              </a:rPr>
              <a:t>Only 4 points should’ve been scored here</a:t>
            </a:r>
          </a:p>
          <a:p>
            <a:pPr marL="342900" indent="-342900">
              <a:buClr>
                <a:schemeClr val="tx1"/>
              </a:buClr>
              <a:buFont typeface="Arial" panose="020B0604020202020204" pitchFamily="34" charset="0"/>
              <a:buChar char="•"/>
            </a:pPr>
            <a:endParaRPr lang="en-US" dirty="0">
              <a:cs typeface="Arial" pitchFamily="34" charset="0"/>
            </a:endParaRPr>
          </a:p>
          <a:p>
            <a:pPr>
              <a:buClr>
                <a:schemeClr val="tx1"/>
              </a:buClr>
            </a:pPr>
            <a:r>
              <a:rPr lang="en-US" dirty="0">
                <a:cs typeface="Arial" pitchFamily="34" charset="0"/>
              </a:rPr>
              <a:t>Total score should be 92, not 90</a:t>
            </a:r>
          </a:p>
        </p:txBody>
      </p:sp>
      <p:pic>
        <p:nvPicPr>
          <p:cNvPr id="7" name="Content Placeholder 3">
            <a:extLst>
              <a:ext uri="{C183D7F6-B498-43B3-948B-1728B52AA6E4}">
                <adec:decorative xmlns:adec="http://schemas.microsoft.com/office/drawing/2017/decorative" val="1"/>
              </a:ext>
            </a:extLst>
          </p:cNvPr>
          <p:cNvPicPr>
            <a:picLocks noChangeAspect="1"/>
          </p:cNvPicPr>
          <p:nvPr/>
        </p:nvPicPr>
        <p:blipFill>
          <a:blip r:embed="rId2" cstate="email">
            <a:lum bright="26000" contrast="52000"/>
            <a:extLst>
              <a:ext uri="{28A0092B-C50C-407E-A947-70E740481C1C}">
                <a14:useLocalDpi xmlns:a14="http://schemas.microsoft.com/office/drawing/2010/main"/>
              </a:ext>
            </a:extLst>
          </a:blip>
          <a:srcRect/>
          <a:stretch>
            <a:fillRect/>
          </a:stretch>
        </p:blipFill>
        <p:spPr>
          <a:xfrm rot="5400000">
            <a:off x="668690" y="776975"/>
            <a:ext cx="5486400" cy="4694450"/>
          </a:xfrm>
          <a:prstGeom prst="rect">
            <a:avLst/>
          </a:prstGeom>
        </p:spPr>
      </p:pic>
      <p:sp>
        <p:nvSpPr>
          <p:cNvPr id="8" name="Left Arrow 7">
            <a:extLst>
              <a:ext uri="{C183D7F6-B498-43B3-948B-1728B52AA6E4}">
                <adec:decorative xmlns:adec="http://schemas.microsoft.com/office/drawing/2017/decorative" val="1"/>
              </a:ext>
            </a:extLst>
          </p:cNvPr>
          <p:cNvSpPr/>
          <p:nvPr/>
        </p:nvSpPr>
        <p:spPr>
          <a:xfrm rot="14181605">
            <a:off x="1697142" y="1609361"/>
            <a:ext cx="1857092" cy="407763"/>
          </a:xfrm>
          <a:prstGeom prst="leftArrow">
            <a:avLst>
              <a:gd name="adj1" fmla="val 30328"/>
              <a:gd name="adj2" fmla="val 1208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6" name="Title 5"/>
          <p:cNvSpPr txBox="1">
            <a:spLocks noGrp="1"/>
          </p:cNvSpPr>
          <p:nvPr>
            <p:ph type="title" idx="4294967295"/>
          </p:nvPr>
        </p:nvSpPr>
        <p:spPr>
          <a:xfrm>
            <a:off x="6839989" y="63732"/>
            <a:ext cx="352321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mn-cs"/>
              </a:rPr>
              <a:t>INCORRECT SCORING</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left)">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23000" contrast="51000"/>
            <a:extLst>
              <a:ext uri="{28A0092B-C50C-407E-A947-70E740481C1C}">
                <a14:useLocalDpi xmlns:a14="http://schemas.microsoft.com/office/drawing/2010/main"/>
              </a:ext>
            </a:extLst>
          </a:blip>
          <a:srcRect/>
          <a:stretch>
            <a:fillRect/>
          </a:stretch>
        </p:blipFill>
        <p:spPr>
          <a:xfrm rot="5400000">
            <a:off x="1414632" y="749259"/>
            <a:ext cx="5478750" cy="4589838"/>
          </a:xfrm>
        </p:spPr>
      </p:pic>
      <p:sp>
        <p:nvSpPr>
          <p:cNvPr id="14" name="Title 13"/>
          <p:cNvSpPr txBox="1">
            <a:spLocks noGrp="1"/>
          </p:cNvSpPr>
          <p:nvPr>
            <p:ph type="title" idx="4294967295"/>
          </p:nvPr>
        </p:nvSpPr>
        <p:spPr>
          <a:xfrm>
            <a:off x="7467600" y="1447800"/>
            <a:ext cx="289560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What’s going on here?</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23000" contrast="51000"/>
            <a:extLst>
              <a:ext uri="{28A0092B-C50C-407E-A947-70E740481C1C}">
                <a14:useLocalDpi xmlns:a14="http://schemas.microsoft.com/office/drawing/2010/main"/>
              </a:ext>
            </a:extLst>
          </a:blip>
          <a:srcRect/>
          <a:stretch>
            <a:fillRect/>
          </a:stretch>
        </p:blipFill>
        <p:spPr>
          <a:xfrm rot="5400000">
            <a:off x="2036379" y="744673"/>
            <a:ext cx="5479287" cy="4590288"/>
          </a:xfrm>
        </p:spPr>
      </p:pic>
      <p:sp>
        <p:nvSpPr>
          <p:cNvPr id="14" name="TextBox 13"/>
          <p:cNvSpPr txBox="1"/>
          <p:nvPr/>
        </p:nvSpPr>
        <p:spPr>
          <a:xfrm>
            <a:off x="7489190" y="2144864"/>
            <a:ext cx="3048000" cy="440120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000" dirty="0">
                <a:solidFill>
                  <a:prstClr val="black"/>
                </a:solidFill>
                <a:latin typeface="Times New Roman"/>
                <a:cs typeface="Arial" pitchFamily="34" charset="0"/>
              </a:rPr>
              <a:t> </a:t>
            </a:r>
            <a:r>
              <a:rPr lang="en-US" sz="2000" dirty="0">
                <a:cs typeface="Arial" pitchFamily="34" charset="0"/>
              </a:rPr>
              <a:t>DP:VIS is circled, but the CP score was deducted</a:t>
            </a:r>
          </a:p>
          <a:p>
            <a:pPr marL="342900" indent="-342900">
              <a:buClr>
                <a:schemeClr val="tx1"/>
              </a:buClr>
              <a:buFont typeface="Arial" panose="020B0604020202020204" pitchFamily="34" charset="0"/>
              <a:buChar char="•"/>
            </a:pPr>
            <a:endParaRPr lang="en-US" sz="2000" dirty="0">
              <a:cs typeface="Arial" pitchFamily="34" charset="0"/>
            </a:endParaRPr>
          </a:p>
          <a:p>
            <a:pPr marL="342900" indent="-342900">
              <a:buClr>
                <a:schemeClr val="tx1"/>
              </a:buClr>
              <a:buFont typeface="Arial" panose="020B0604020202020204" pitchFamily="34" charset="0"/>
              <a:buChar char="•"/>
            </a:pPr>
            <a:r>
              <a:rPr lang="en-US" sz="2000" dirty="0">
                <a:cs typeface="Arial" pitchFamily="34" charset="0"/>
              </a:rPr>
              <a:t> 2 pts were incorrectly deducted, rather than 4 pts</a:t>
            </a:r>
          </a:p>
          <a:p>
            <a:pPr marL="342900" indent="-342900">
              <a:buClr>
                <a:schemeClr val="tx1"/>
              </a:buClr>
              <a:buFont typeface="Arial" panose="020B0604020202020204" pitchFamily="34" charset="0"/>
              <a:buChar char="•"/>
            </a:pPr>
            <a:endParaRPr lang="en-US" sz="2000" dirty="0">
              <a:cs typeface="Arial" pitchFamily="34" charset="0"/>
            </a:endParaRPr>
          </a:p>
          <a:p>
            <a:pPr marL="342900" indent="-342900">
              <a:buClr>
                <a:schemeClr val="tx1"/>
              </a:buClr>
              <a:buFont typeface="Arial" panose="020B0604020202020204" pitchFamily="34" charset="0"/>
              <a:buChar char="•"/>
            </a:pPr>
            <a:r>
              <a:rPr lang="en-US" sz="2000" dirty="0">
                <a:cs typeface="Arial" pitchFamily="34" charset="0"/>
              </a:rPr>
              <a:t> Total score should be 90 rather than 92</a:t>
            </a:r>
          </a:p>
          <a:p>
            <a:pPr marL="342900" indent="-342900">
              <a:buClr>
                <a:schemeClr val="tx1"/>
              </a:buClr>
              <a:buFont typeface="Arial" panose="020B0604020202020204" pitchFamily="34" charset="0"/>
              <a:buChar char="•"/>
            </a:pPr>
            <a:endParaRPr lang="en-US" sz="2000" dirty="0">
              <a:cs typeface="Arial" pitchFamily="34" charset="0"/>
            </a:endParaRPr>
          </a:p>
          <a:p>
            <a:pPr>
              <a:buClr>
                <a:schemeClr val="tx1"/>
              </a:buClr>
            </a:pPr>
            <a:r>
              <a:rPr lang="en-US" sz="2000" dirty="0">
                <a:cs typeface="Arial" pitchFamily="34" charset="0"/>
              </a:rPr>
              <a:t>ALSO – Qualified box was not checked </a:t>
            </a:r>
          </a:p>
        </p:txBody>
      </p:sp>
      <p:sp>
        <p:nvSpPr>
          <p:cNvPr id="5" name="Left Arrow 4">
            <a:extLst>
              <a:ext uri="{C183D7F6-B498-43B3-948B-1728B52AA6E4}">
                <adec:decorative xmlns:adec="http://schemas.microsoft.com/office/drawing/2017/decorative" val="1"/>
              </a:ext>
            </a:extLst>
          </p:cNvPr>
          <p:cNvSpPr/>
          <p:nvPr/>
        </p:nvSpPr>
        <p:spPr>
          <a:xfrm rot="15618185">
            <a:off x="5703309" y="1931815"/>
            <a:ext cx="1524000" cy="304800"/>
          </a:xfrm>
          <a:prstGeom prst="leftArrow">
            <a:avLst>
              <a:gd name="adj1" fmla="val 35579"/>
              <a:gd name="adj2" fmla="val 1753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6" name="Left Arrow 5">
            <a:extLst>
              <a:ext uri="{C183D7F6-B498-43B3-948B-1728B52AA6E4}">
                <adec:decorative xmlns:adec="http://schemas.microsoft.com/office/drawing/2017/decorative" val="1"/>
              </a:ext>
            </a:extLst>
          </p:cNvPr>
          <p:cNvSpPr/>
          <p:nvPr/>
        </p:nvSpPr>
        <p:spPr>
          <a:xfrm rot="15677431">
            <a:off x="4246544" y="1802402"/>
            <a:ext cx="1602971" cy="304800"/>
          </a:xfrm>
          <a:prstGeom prst="leftArrow">
            <a:avLst>
              <a:gd name="adj1" fmla="val 45883"/>
              <a:gd name="adj2" fmla="val 1975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7" name="Title 6"/>
          <p:cNvSpPr txBox="1">
            <a:spLocks noGrp="1"/>
          </p:cNvSpPr>
          <p:nvPr>
            <p:ph type="title" idx="4294967295"/>
          </p:nvPr>
        </p:nvSpPr>
        <p:spPr>
          <a:xfrm>
            <a:off x="7071167" y="21206"/>
            <a:ext cx="3901633"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mn-cs"/>
              </a:rPr>
              <a:t>MORE INCORRECT SCORING</a:t>
            </a:r>
          </a:p>
        </p:txBody>
      </p:sp>
      <p:sp>
        <p:nvSpPr>
          <p:cNvPr id="8" name="Oval 7">
            <a:extLst>
              <a:ext uri="{C183D7F6-B498-43B3-948B-1728B52AA6E4}">
                <adec:decorative xmlns:adec="http://schemas.microsoft.com/office/drawing/2017/decorative" val="1"/>
              </a:ext>
            </a:extLst>
          </p:cNvPr>
          <p:cNvSpPr/>
          <p:nvPr/>
        </p:nvSpPr>
        <p:spPr>
          <a:xfrm>
            <a:off x="3256547" y="4844716"/>
            <a:ext cx="657726" cy="457200"/>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left)">
                                      <p:cBhvr>
                                        <p:cTn id="25" dur="500"/>
                                        <p:tgtEl>
                                          <p:spTgt spid="1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wipe(left)">
                                      <p:cBhvr>
                                        <p:cTn id="30" dur="500"/>
                                        <p:tgtEl>
                                          <p:spTgt spid="14">
                                            <p:txEl>
                                              <p:pRg st="6" end="6"/>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23000" contrast="46000"/>
            <a:extLst>
              <a:ext uri="{28A0092B-C50C-407E-A947-70E740481C1C}">
                <a14:useLocalDpi xmlns:a14="http://schemas.microsoft.com/office/drawing/2010/main"/>
              </a:ext>
            </a:extLst>
          </a:blip>
          <a:srcRect/>
          <a:stretch>
            <a:fillRect/>
          </a:stretch>
        </p:blipFill>
        <p:spPr>
          <a:xfrm rot="21443636">
            <a:off x="1828801" y="381000"/>
            <a:ext cx="4700642" cy="5394960"/>
          </a:xfrm>
        </p:spPr>
      </p:pic>
      <p:sp>
        <p:nvSpPr>
          <p:cNvPr id="14" name="Title 13"/>
          <p:cNvSpPr txBox="1">
            <a:spLocks noGrp="1"/>
          </p:cNvSpPr>
          <p:nvPr>
            <p:ph type="title" idx="4294967295"/>
          </p:nvPr>
        </p:nvSpPr>
        <p:spPr>
          <a:xfrm>
            <a:off x="7391400" y="1447800"/>
            <a:ext cx="297180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How about this one?</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23000" contrast="46000"/>
            <a:extLst>
              <a:ext uri="{28A0092B-C50C-407E-A947-70E740481C1C}">
                <a14:useLocalDpi xmlns:a14="http://schemas.microsoft.com/office/drawing/2010/main"/>
              </a:ext>
            </a:extLst>
          </a:blip>
          <a:srcRect/>
          <a:stretch>
            <a:fillRect/>
          </a:stretch>
        </p:blipFill>
        <p:spPr>
          <a:xfrm rot="21437922">
            <a:off x="1828801" y="381000"/>
            <a:ext cx="4700642" cy="5394960"/>
          </a:xfrm>
        </p:spPr>
      </p:pic>
      <p:sp>
        <p:nvSpPr>
          <p:cNvPr id="14" name="Title 13"/>
          <p:cNvSpPr txBox="1">
            <a:spLocks noGrp="1"/>
          </p:cNvSpPr>
          <p:nvPr>
            <p:ph type="title" idx="4294967295"/>
          </p:nvPr>
        </p:nvSpPr>
        <p:spPr>
          <a:xfrm>
            <a:off x="7467599" y="290691"/>
            <a:ext cx="2895600" cy="550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Basic Math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Error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rPr>
              <a:t>100 pts – 14 pts = 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rPr>
              <a:t>Not 84</a:t>
            </a:r>
          </a:p>
        </p:txBody>
      </p:sp>
      <p:sp>
        <p:nvSpPr>
          <p:cNvPr id="5" name="Oval 4">
            <a:extLst>
              <a:ext uri="{C183D7F6-B498-43B3-948B-1728B52AA6E4}">
                <adec:decorative xmlns:adec="http://schemas.microsoft.com/office/drawing/2017/decorative" val="1"/>
              </a:ext>
            </a:extLst>
          </p:cNvPr>
          <p:cNvSpPr/>
          <p:nvPr/>
        </p:nvSpPr>
        <p:spPr>
          <a:xfrm>
            <a:off x="5045242" y="5013158"/>
            <a:ext cx="685800" cy="533400"/>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16000" contrast="24000"/>
            <a:extLst>
              <a:ext uri="{28A0092B-C50C-407E-A947-70E740481C1C}">
                <a14:useLocalDpi xmlns:a14="http://schemas.microsoft.com/office/drawing/2010/main"/>
              </a:ext>
            </a:extLst>
          </a:blip>
          <a:srcRect/>
          <a:stretch>
            <a:fillRect/>
          </a:stretch>
        </p:blipFill>
        <p:spPr>
          <a:xfrm>
            <a:off x="1905001" y="381000"/>
            <a:ext cx="4551946" cy="5399672"/>
          </a:xfrm>
        </p:spPr>
      </p:pic>
      <p:sp>
        <p:nvSpPr>
          <p:cNvPr id="14" name="Title 13"/>
          <p:cNvSpPr txBox="1">
            <a:spLocks noGrp="1"/>
          </p:cNvSpPr>
          <p:nvPr>
            <p:ph type="title" idx="4294967295"/>
          </p:nvPr>
        </p:nvSpPr>
        <p:spPr>
          <a:xfrm>
            <a:off x="7467600" y="1447800"/>
            <a:ext cx="2895600"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What’s wrong with this score sheet?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16000" contrast="24000"/>
            <a:extLst>
              <a:ext uri="{28A0092B-C50C-407E-A947-70E740481C1C}">
                <a14:useLocalDpi xmlns:a14="http://schemas.microsoft.com/office/drawing/2010/main"/>
              </a:ext>
            </a:extLst>
          </a:blip>
          <a:srcRect/>
          <a:stretch>
            <a:fillRect/>
          </a:stretch>
        </p:blipFill>
        <p:spPr>
          <a:xfrm>
            <a:off x="1905001" y="381000"/>
            <a:ext cx="4555683" cy="5404104"/>
          </a:xfrm>
        </p:spPr>
      </p:pic>
      <p:sp>
        <p:nvSpPr>
          <p:cNvPr id="14" name="Title 13"/>
          <p:cNvSpPr txBox="1">
            <a:spLocks noGrp="1"/>
          </p:cNvSpPr>
          <p:nvPr>
            <p:ph type="title" idx="4294967295"/>
          </p:nvPr>
        </p:nvSpPr>
        <p:spPr>
          <a:xfrm>
            <a:off x="6831473" y="900546"/>
            <a:ext cx="3577244" cy="4890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No deductions shown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given a score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Arial" pitchFamily="34" charset="0"/>
              </a:rPr>
              <a:t> of 81</a:t>
            </a:r>
          </a:p>
        </p:txBody>
      </p:sp>
      <p:sp>
        <p:nvSpPr>
          <p:cNvPr id="5" name="Oval 4">
            <a:extLst>
              <a:ext uri="{C183D7F6-B498-43B3-948B-1728B52AA6E4}">
                <adec:decorative xmlns:adec="http://schemas.microsoft.com/office/drawing/2017/decorative" val="1"/>
              </a:ext>
            </a:extLst>
          </p:cNvPr>
          <p:cNvSpPr/>
          <p:nvPr/>
        </p:nvSpPr>
        <p:spPr>
          <a:xfrm>
            <a:off x="4932948" y="4940968"/>
            <a:ext cx="914400" cy="609600"/>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email">
            <a:lum bright="16000" contrast="24000"/>
            <a:extLst>
              <a:ext uri="{28A0092B-C50C-407E-A947-70E740481C1C}">
                <a14:useLocalDpi xmlns:a14="http://schemas.microsoft.com/office/drawing/2010/main"/>
              </a:ext>
            </a:extLst>
          </a:blip>
          <a:srcRect/>
          <a:stretch>
            <a:fillRect/>
          </a:stretch>
        </p:blipFill>
        <p:spPr>
          <a:xfrm>
            <a:off x="1905001" y="381000"/>
            <a:ext cx="4555683" cy="5404104"/>
          </a:xfrm>
        </p:spPr>
      </p:pic>
      <p:sp>
        <p:nvSpPr>
          <p:cNvPr id="14" name="TextBox 13"/>
          <p:cNvSpPr txBox="1"/>
          <p:nvPr/>
        </p:nvSpPr>
        <p:spPr>
          <a:xfrm>
            <a:off x="7209213" y="381000"/>
            <a:ext cx="3200400" cy="1446550"/>
          </a:xfrm>
          <a:prstGeom prst="rect">
            <a:avLst/>
          </a:prstGeom>
          <a:noFill/>
        </p:spPr>
        <p:txBody>
          <a:bodyPr wrap="square" rtlCol="0">
            <a:spAutoFit/>
          </a:bodyPr>
          <a:lstStyle/>
          <a:p>
            <a:pPr algn="ctr"/>
            <a:r>
              <a:rPr lang="en-US" sz="4400" b="1" dirty="0">
                <a:latin typeface="+mj-lt"/>
                <a:cs typeface="Arial" pitchFamily="34" charset="0"/>
              </a:rPr>
              <a:t>Mental scores</a:t>
            </a:r>
          </a:p>
        </p:txBody>
      </p:sp>
      <p:sp>
        <p:nvSpPr>
          <p:cNvPr id="5" name="TextBox 4"/>
          <p:cNvSpPr txBox="1"/>
          <p:nvPr/>
        </p:nvSpPr>
        <p:spPr>
          <a:xfrm>
            <a:off x="7552113" y="1981873"/>
            <a:ext cx="2514600" cy="2554545"/>
          </a:xfrm>
          <a:prstGeom prst="rect">
            <a:avLst/>
          </a:prstGeom>
          <a:noFill/>
        </p:spPr>
        <p:txBody>
          <a:bodyPr wrap="square" rtlCol="0">
            <a:spAutoFit/>
          </a:bodyPr>
          <a:lstStyle/>
          <a:p>
            <a:pPr algn="ctr"/>
            <a:r>
              <a:rPr lang="en-US" sz="2000" dirty="0">
                <a:cs typeface="Arial" pitchFamily="34" charset="0"/>
              </a:rPr>
              <a:t>will result in a </a:t>
            </a:r>
          </a:p>
          <a:p>
            <a:pPr algn="ctr"/>
            <a:r>
              <a:rPr lang="en-US" sz="2000" dirty="0">
                <a:cs typeface="Arial" pitchFamily="34" charset="0"/>
              </a:rPr>
              <a:t>Re-exam at an LSO</a:t>
            </a:r>
          </a:p>
          <a:p>
            <a:pPr algn="ctr"/>
            <a:r>
              <a:rPr lang="en-US" sz="2000" dirty="0">
                <a:cs typeface="Arial" pitchFamily="34" charset="0"/>
              </a:rPr>
              <a:t>&amp;</a:t>
            </a:r>
          </a:p>
          <a:p>
            <a:pPr algn="ctr"/>
            <a:r>
              <a:rPr lang="en-US" sz="2000" dirty="0">
                <a:cs typeface="Arial" pitchFamily="34" charset="0"/>
              </a:rPr>
              <a:t>could possibly bring action against your school.</a:t>
            </a:r>
            <a:endParaRPr lang="en-US" sz="2000" dirty="0"/>
          </a:p>
        </p:txBody>
      </p:sp>
      <p:sp>
        <p:nvSpPr>
          <p:cNvPr id="6" name="Title 5"/>
          <p:cNvSpPr txBox="1">
            <a:spLocks noGrp="1"/>
          </p:cNvSpPr>
          <p:nvPr>
            <p:ph type="title" idx="4294967295"/>
          </p:nvPr>
        </p:nvSpPr>
        <p:spPr>
          <a:xfrm rot="2287071">
            <a:off x="1580486" y="2398089"/>
            <a:ext cx="53069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Times New Roman"/>
                <a:ea typeface="+mn-ea"/>
                <a:cs typeface="+mn-cs"/>
              </a:rPr>
              <a:t>FORBIDDEN</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7162800" y="457201"/>
            <a:ext cx="3200400" cy="550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rPr>
              <a:t>Same customer’s  re-exam at an LSO…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n-ea"/>
                <a:cs typeface="Arial" pitchFamily="34" charset="0"/>
              </a:rPr>
              <a:t>Slightly different outcome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lum bright="3000" contrast="-4000"/>
          </a:blip>
          <a:stretch>
            <a:fillRect/>
          </a:stretch>
        </p:blipFill>
        <p:spPr>
          <a:xfrm rot="21441409">
            <a:off x="1905000" y="304800"/>
            <a:ext cx="4348004"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7162800" y="457200"/>
            <a:ext cx="32004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On the re-exam, the customer failed with a DA early on. However, despite the disqualification by DA, the LSR continued administering a full Skills Test to accurately depict the customer’s inability to drive and/or follow the rules of the road.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If a DA had not been scored, the customer would’ve received a total score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rPr>
              <a:t>65 (w/ 22 deductions)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lum bright="3000" contrast="-4000"/>
          </a:blip>
          <a:stretch>
            <a:fillRect/>
          </a:stretch>
        </p:blipFill>
        <p:spPr>
          <a:xfrm rot="21439115">
            <a:off x="1905000" y="304800"/>
            <a:ext cx="4348004"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45A8-CDAA-4D85-929C-20AB068CD216}"/>
              </a:ext>
            </a:extLst>
          </p:cNvPr>
          <p:cNvSpPr>
            <a:spLocks noGrp="1"/>
          </p:cNvSpPr>
          <p:nvPr>
            <p:ph type="title"/>
          </p:nvPr>
        </p:nvSpPr>
        <p:spPr>
          <a:xfrm>
            <a:off x="886390" y="452718"/>
            <a:ext cx="9404723" cy="1400530"/>
          </a:xfrm>
        </p:spPr>
        <p:txBody>
          <a:bodyPr/>
          <a:lstStyle/>
          <a:p>
            <a:r>
              <a:rPr lang="en-US" sz="4400" dirty="0"/>
              <a:t>Training Hours (Homework) </a:t>
            </a:r>
          </a:p>
        </p:txBody>
      </p:sp>
      <p:sp>
        <p:nvSpPr>
          <p:cNvPr id="3" name="Content Placeholder 2">
            <a:extLst>
              <a:ext uri="{FF2B5EF4-FFF2-40B4-BE49-F238E27FC236}">
                <a16:creationId xmlns:a16="http://schemas.microsoft.com/office/drawing/2014/main" id="{15E785D6-5D7D-49EF-ACD6-78E78F7053EC}"/>
              </a:ext>
            </a:extLst>
          </p:cNvPr>
          <p:cNvSpPr>
            <a:spLocks noGrp="1"/>
          </p:cNvSpPr>
          <p:nvPr>
            <p:ph idx="1"/>
          </p:nvPr>
        </p:nvSpPr>
        <p:spPr>
          <a:xfrm>
            <a:off x="886390" y="1616530"/>
            <a:ext cx="8924163" cy="4144999"/>
          </a:xfrm>
        </p:spPr>
        <p:txBody>
          <a:bodyPr>
            <a:normAutofit fontScale="77500" lnSpcReduction="20000"/>
          </a:bodyPr>
          <a:lstStyle/>
          <a:p>
            <a:pPr marL="0" indent="0">
              <a:buNone/>
            </a:pPr>
            <a:r>
              <a:rPr lang="en-US" b="1" i="0" u="none" strike="noStrike" baseline="0" dirty="0">
                <a:latin typeface="+mn-lt"/>
              </a:rPr>
              <a:t>Prior to the Classroom Component (4-hrs.): </a:t>
            </a:r>
          </a:p>
          <a:p>
            <a:pPr marL="0" indent="0">
              <a:buNone/>
            </a:pPr>
            <a:endParaRPr lang="en-US" b="1" i="0" u="none" strike="noStrike" baseline="0" dirty="0">
              <a:latin typeface="+mn-lt"/>
            </a:endParaRPr>
          </a:p>
          <a:p>
            <a:pPr>
              <a:buFont typeface="Arial" panose="020B0604020202020204" pitchFamily="34" charset="0"/>
              <a:buChar char="•"/>
            </a:pPr>
            <a:r>
              <a:rPr lang="en-US" i="0" u="none" strike="noStrike" baseline="0" dirty="0">
                <a:latin typeface="+mn-lt"/>
              </a:rPr>
              <a:t>Complete the DOL Examiner Training Tutorials online</a:t>
            </a:r>
          </a:p>
          <a:p>
            <a:pPr>
              <a:buFont typeface="Arial" panose="020B0604020202020204" pitchFamily="34" charset="0"/>
              <a:buChar char="•"/>
            </a:pPr>
            <a:endParaRPr lang="en-US" i="0" u="none" strike="noStrike" baseline="0" dirty="0">
              <a:latin typeface="+mn-lt"/>
            </a:endParaRPr>
          </a:p>
          <a:p>
            <a:pPr>
              <a:buFont typeface="Arial" panose="020B0604020202020204" pitchFamily="34" charset="0"/>
              <a:buChar char="•"/>
            </a:pPr>
            <a:r>
              <a:rPr lang="en-US" i="0" u="none" strike="noStrike" baseline="0" dirty="0">
                <a:latin typeface="+mn-lt"/>
              </a:rPr>
              <a:t>Pass the tutorial quizzes with scores of 100%</a:t>
            </a:r>
          </a:p>
          <a:p>
            <a:pPr>
              <a:buFont typeface="Arial" panose="020B0604020202020204" pitchFamily="34" charset="0"/>
              <a:buChar char="•"/>
            </a:pPr>
            <a:endParaRPr lang="en-US" i="0" u="none" strike="noStrike" baseline="0" dirty="0">
              <a:latin typeface="+mn-lt"/>
            </a:endParaRPr>
          </a:p>
          <a:p>
            <a:pPr>
              <a:buFont typeface="Arial" panose="020B0604020202020204" pitchFamily="34" charset="0"/>
              <a:buChar char="•"/>
            </a:pPr>
            <a:r>
              <a:rPr lang="en-US" i="0" u="none" strike="noStrike" baseline="0" dirty="0">
                <a:latin typeface="+mn-lt"/>
              </a:rPr>
              <a:t>Read the current Instructor Examiners’ Guidelines &amp; Requirements Manual (IEGR) 2021</a:t>
            </a:r>
          </a:p>
          <a:p>
            <a:endParaRPr lang="en-US" dirty="0"/>
          </a:p>
        </p:txBody>
      </p:sp>
    </p:spTree>
    <p:extLst>
      <p:ext uri="{BB962C8B-B14F-4D97-AF65-F5344CB8AC3E}">
        <p14:creationId xmlns:p14="http://schemas.microsoft.com/office/powerpoint/2010/main" val="14652940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7085798" y="1535229"/>
            <a:ext cx="320040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n-lt"/>
                <a:ea typeface="+mn-ea"/>
                <a:cs typeface="Arial" pitchFamily="34" charset="0"/>
              </a:rPr>
              <a:t>Did this examiner make any mistakes?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lum bright="3000" contrast="-4000"/>
          </a:blip>
          <a:stretch>
            <a:fillRect/>
          </a:stretch>
        </p:blipFill>
        <p:spPr>
          <a:xfrm rot="21439115">
            <a:off x="1905000" y="304800"/>
            <a:ext cx="4348004" cy="5486400"/>
          </a:xfrm>
          <a:prstGeom prst="rect">
            <a:avLst/>
          </a:prstGeom>
        </p:spPr>
      </p:pic>
    </p:spTree>
    <p:extLst>
      <p:ext uri="{BB962C8B-B14F-4D97-AF65-F5344CB8AC3E}">
        <p14:creationId xmlns:p14="http://schemas.microsoft.com/office/powerpoint/2010/main" val="21615770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C183D7F6-B498-43B3-948B-1728B52AA6E4}">
                <adec:decorative xmlns:adec="http://schemas.microsoft.com/office/drawing/2017/decorative" val="1"/>
              </a:ext>
            </a:extLst>
          </p:cNvPr>
          <p:cNvSpPr txBox="1"/>
          <p:nvPr/>
        </p:nvSpPr>
        <p:spPr>
          <a:xfrm>
            <a:off x="7162800" y="457200"/>
            <a:ext cx="3200400" cy="769441"/>
          </a:xfrm>
          <a:prstGeom prst="rect">
            <a:avLst/>
          </a:prstGeom>
          <a:noFill/>
        </p:spPr>
        <p:txBody>
          <a:bodyPr wrap="square" rtlCol="0">
            <a:spAutoFit/>
          </a:bodyPr>
          <a:lstStyle/>
          <a:p>
            <a:pPr algn="ctr"/>
            <a:endParaRPr lang="en-US" sz="2200" dirty="0">
              <a:solidFill>
                <a:prstClr val="black"/>
              </a:solidFill>
              <a:latin typeface="Times New Roman"/>
              <a:cs typeface="Arial" pitchFamily="34" charset="0"/>
            </a:endParaRPr>
          </a:p>
          <a:p>
            <a:pPr algn="ctr"/>
            <a:endParaRPr lang="en-US" sz="2200" dirty="0">
              <a:solidFill>
                <a:prstClr val="black"/>
              </a:solidFill>
              <a:latin typeface="Times New Roman"/>
              <a:cs typeface="Arial" pitchFamily="34"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lum bright="3000" contrast="-4000"/>
          </a:blip>
          <a:stretch>
            <a:fillRect/>
          </a:stretch>
        </p:blipFill>
        <p:spPr>
          <a:xfrm rot="21448453">
            <a:off x="1905000" y="304800"/>
            <a:ext cx="4348004" cy="5486400"/>
          </a:xfrm>
          <a:prstGeom prst="rect">
            <a:avLst/>
          </a:prstGeom>
        </p:spPr>
      </p:pic>
      <p:sp>
        <p:nvSpPr>
          <p:cNvPr id="5" name="Title 4">
            <a:extLst>
              <a:ext uri="{FF2B5EF4-FFF2-40B4-BE49-F238E27FC236}">
                <a16:creationId xmlns:a16="http://schemas.microsoft.com/office/drawing/2014/main" id="{389C6472-79F3-4B09-A66D-52875B1227F0}"/>
              </a:ext>
            </a:extLst>
          </p:cNvPr>
          <p:cNvSpPr txBox="1">
            <a:spLocks noGrp="1"/>
          </p:cNvSpPr>
          <p:nvPr>
            <p:ph type="title" idx="4294967295"/>
          </p:nvPr>
        </p:nvSpPr>
        <p:spPr>
          <a:xfrm>
            <a:off x="7047114" y="919725"/>
            <a:ext cx="3239885"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Scored Right Turns – LS – Wide – 3 pts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Did not score Left Turns – CP - </a:t>
            </a:r>
            <a:r>
              <a:rPr kumimoji="0" lang="en-US" sz="2000" b="0" i="0" u="none" strike="noStrike" kern="1200" cap="none" spc="0" normalizeH="0" baseline="0" noProof="0" dirty="0" err="1">
                <a:ln>
                  <a:noFill/>
                </a:ln>
                <a:solidFill>
                  <a:schemeClr val="tx1"/>
                </a:solidFill>
                <a:effectLst/>
                <a:uLnTx/>
                <a:uFillTx/>
                <a:latin typeface="+mn-lt"/>
                <a:ea typeface="+mn-ea"/>
                <a:cs typeface="+mn-cs"/>
              </a:rPr>
              <a:t>Stp</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This is important because in some cases it can result in an incorrect final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Left Arrow 5">
            <a:extLst>
              <a:ext uri="{FF2B5EF4-FFF2-40B4-BE49-F238E27FC236}">
                <a16:creationId xmlns:a16="http://schemas.microsoft.com/office/drawing/2014/main" id="{A9B5BE5D-2C2F-4BA7-AFDE-02FABF3A4313}"/>
              </a:ext>
              <a:ext uri="{C183D7F6-B498-43B3-948B-1728B52AA6E4}">
                <adec:decorative xmlns:adec="http://schemas.microsoft.com/office/drawing/2017/decorative" val="1"/>
              </a:ext>
            </a:extLst>
          </p:cNvPr>
          <p:cNvSpPr/>
          <p:nvPr/>
        </p:nvSpPr>
        <p:spPr>
          <a:xfrm rot="15677431">
            <a:off x="3724194" y="878211"/>
            <a:ext cx="1602971" cy="304800"/>
          </a:xfrm>
          <a:prstGeom prst="leftArrow">
            <a:avLst>
              <a:gd name="adj1" fmla="val 45883"/>
              <a:gd name="adj2" fmla="val 1975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8" name="Left Arrow 5">
            <a:extLst>
              <a:ext uri="{FF2B5EF4-FFF2-40B4-BE49-F238E27FC236}">
                <a16:creationId xmlns:a16="http://schemas.microsoft.com/office/drawing/2014/main" id="{8DBD2050-DA21-4AFD-A791-FB91219CA332}"/>
              </a:ext>
              <a:ext uri="{C183D7F6-B498-43B3-948B-1728B52AA6E4}">
                <adec:decorative xmlns:adec="http://schemas.microsoft.com/office/drawing/2017/decorative" val="1"/>
              </a:ext>
            </a:extLst>
          </p:cNvPr>
          <p:cNvSpPr/>
          <p:nvPr/>
        </p:nvSpPr>
        <p:spPr>
          <a:xfrm rot="5400000">
            <a:off x="5156834" y="3105530"/>
            <a:ext cx="1378750" cy="301677"/>
          </a:xfrm>
          <a:prstGeom prst="leftArrow">
            <a:avLst>
              <a:gd name="adj1" fmla="val 45883"/>
              <a:gd name="adj2" fmla="val 1975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10" name="Left Arrow 5">
            <a:extLst>
              <a:ext uri="{FF2B5EF4-FFF2-40B4-BE49-F238E27FC236}">
                <a16:creationId xmlns:a16="http://schemas.microsoft.com/office/drawing/2014/main" id="{AE493F3C-C835-4F26-8D08-BFD4B2ACD1AC}"/>
              </a:ext>
              <a:ext uri="{C183D7F6-B498-43B3-948B-1728B52AA6E4}">
                <adec:decorative xmlns:adec="http://schemas.microsoft.com/office/drawing/2017/decorative" val="1"/>
              </a:ext>
            </a:extLst>
          </p:cNvPr>
          <p:cNvSpPr/>
          <p:nvPr/>
        </p:nvSpPr>
        <p:spPr>
          <a:xfrm rot="15677431">
            <a:off x="4928840" y="874580"/>
            <a:ext cx="1602971" cy="304800"/>
          </a:xfrm>
          <a:prstGeom prst="leftArrow">
            <a:avLst>
              <a:gd name="adj1" fmla="val 45883"/>
              <a:gd name="adj2" fmla="val 1975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Tree>
    <p:extLst>
      <p:ext uri="{BB962C8B-B14F-4D97-AF65-F5344CB8AC3E}">
        <p14:creationId xmlns:p14="http://schemas.microsoft.com/office/powerpoint/2010/main" val="504897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43A6-BF08-4F71-8522-C9EA49945F9F}"/>
              </a:ext>
            </a:extLst>
          </p:cNvPr>
          <p:cNvSpPr>
            <a:spLocks noGrp="1"/>
          </p:cNvSpPr>
          <p:nvPr>
            <p:ph type="title"/>
          </p:nvPr>
        </p:nvSpPr>
        <p:spPr/>
        <p:txBody>
          <a:bodyPr/>
          <a:lstStyle/>
          <a:p>
            <a:r>
              <a:rPr lang="en-US" dirty="0"/>
              <a:t>Causes for Disqualification</a:t>
            </a:r>
          </a:p>
        </p:txBody>
      </p:sp>
      <p:sp>
        <p:nvSpPr>
          <p:cNvPr id="3" name="Content Placeholder 2">
            <a:extLst>
              <a:ext uri="{FF2B5EF4-FFF2-40B4-BE49-F238E27FC236}">
                <a16:creationId xmlns:a16="http://schemas.microsoft.com/office/drawing/2014/main" id="{FBFD74F8-F195-406D-8AE5-0EC87D66BA4C}"/>
              </a:ext>
            </a:extLst>
          </p:cNvPr>
          <p:cNvSpPr>
            <a:spLocks noGrp="1"/>
          </p:cNvSpPr>
          <p:nvPr>
            <p:ph idx="1"/>
          </p:nvPr>
        </p:nvSpPr>
        <p:spPr>
          <a:xfrm>
            <a:off x="1104293" y="1471027"/>
            <a:ext cx="8946541" cy="4730268"/>
          </a:xfrm>
        </p:spPr>
        <p:txBody>
          <a:bodyPr>
            <a:normAutofit/>
          </a:bodyPr>
          <a:lstStyle/>
          <a:p>
            <a:pPr marL="114300" lvl="1" indent="0">
              <a:buNone/>
            </a:pPr>
            <a:r>
              <a:rPr lang="en-US" sz="1600" b="1" dirty="0">
                <a:solidFill>
                  <a:schemeClr val="tx1"/>
                </a:solidFill>
              </a:rPr>
              <a:t>If any of the following occur, the applicant is disqualified and the drive test is ended:</a:t>
            </a:r>
          </a:p>
          <a:p>
            <a:pPr marL="457200" lvl="1" indent="-342900">
              <a:lnSpc>
                <a:spcPct val="90000"/>
              </a:lnSpc>
            </a:pPr>
            <a:r>
              <a:rPr lang="en-US" sz="1600" dirty="0"/>
              <a:t>Accident (ACC)</a:t>
            </a:r>
          </a:p>
          <a:p>
            <a:pPr marL="457200" lvl="1" indent="-342900">
              <a:lnSpc>
                <a:spcPct val="90000"/>
              </a:lnSpc>
            </a:pPr>
            <a:r>
              <a:rPr lang="en-US" sz="1600" dirty="0"/>
              <a:t>Dangerous Action (DA)</a:t>
            </a:r>
          </a:p>
          <a:p>
            <a:pPr marL="457200" lvl="1" indent="-342900">
              <a:lnSpc>
                <a:spcPct val="90000"/>
              </a:lnSpc>
            </a:pPr>
            <a:r>
              <a:rPr lang="en-US" sz="1600" dirty="0"/>
              <a:t>Violation of a Traffic Law (VIO)</a:t>
            </a:r>
          </a:p>
          <a:p>
            <a:pPr marL="457200" lvl="1" indent="-342900">
              <a:lnSpc>
                <a:spcPct val="90000"/>
              </a:lnSpc>
            </a:pPr>
            <a:r>
              <a:rPr lang="en-US" sz="1600" dirty="0"/>
              <a:t>Failure to Perform (FTP)</a:t>
            </a:r>
          </a:p>
          <a:p>
            <a:pPr marL="114300" lvl="1" indent="0">
              <a:lnSpc>
                <a:spcPct val="90000"/>
              </a:lnSpc>
              <a:buNone/>
            </a:pPr>
            <a:r>
              <a:rPr lang="en-US" sz="1600" b="1" i="1" u="none" strike="noStrike" baseline="0" dirty="0">
                <a:solidFill>
                  <a:schemeClr val="bg1"/>
                </a:solidFill>
              </a:rPr>
              <a:t>Scoring will stop once any of the above disqualifications occurs</a:t>
            </a:r>
          </a:p>
          <a:p>
            <a:pPr marL="114300" lvl="1" indent="0">
              <a:lnSpc>
                <a:spcPct val="90000"/>
              </a:lnSpc>
              <a:buNone/>
            </a:pPr>
            <a:r>
              <a:rPr lang="en-US" sz="1600" b="1" dirty="0">
                <a:solidFill>
                  <a:schemeClr val="tx1"/>
                </a:solidFill>
              </a:rPr>
              <a:t>If an ACC, VIO, DA, or FTP occurs, note the dangerous action, the action taken to prevent the collision, and the location, and immediately end the skills exam. The examiner will direct the applicant back to the office by the most direct route and discontinue further scoring. Do not tell the applicant that the exam has ended before returning to the office. </a:t>
            </a:r>
          </a:p>
          <a:p>
            <a:pPr marL="457200" lvl="1" indent="-342900">
              <a:lnSpc>
                <a:spcPct val="90000"/>
              </a:lnSpc>
            </a:pPr>
            <a:endParaRPr lang="en-US" sz="1600" dirty="0"/>
          </a:p>
          <a:p>
            <a:pPr marL="457200" lvl="1" indent="-342900">
              <a:lnSpc>
                <a:spcPct val="90000"/>
              </a:lnSpc>
            </a:pPr>
            <a:r>
              <a:rPr lang="en-US" sz="1600" dirty="0"/>
              <a:t>Accumulation of Errors</a:t>
            </a:r>
          </a:p>
          <a:p>
            <a:pPr marL="114300" lvl="1" indent="0">
              <a:lnSpc>
                <a:spcPct val="90000"/>
              </a:lnSpc>
              <a:buClr>
                <a:schemeClr val="accent2"/>
              </a:buClr>
              <a:buNone/>
            </a:pPr>
            <a:endParaRPr lang="en-US" dirty="0"/>
          </a:p>
        </p:txBody>
      </p:sp>
      <p:pic>
        <p:nvPicPr>
          <p:cNvPr id="6" name="Picture 5">
            <a:extLst>
              <a:ext uri="{FF2B5EF4-FFF2-40B4-BE49-F238E27FC236}">
                <a16:creationId xmlns:a16="http://schemas.microsoft.com/office/drawing/2014/main" id="{BF584838-92D4-4F33-8CAC-2C63DB789D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963" y="1953086"/>
            <a:ext cx="7142275" cy="1065321"/>
          </a:xfrm>
          <a:prstGeom prst="rect">
            <a:avLst/>
          </a:prstGeom>
        </p:spPr>
      </p:pic>
      <p:pic>
        <p:nvPicPr>
          <p:cNvPr id="12" name="Graphic 11" descr="Checkmark with solid fill">
            <a:extLst>
              <a:ext uri="{FF2B5EF4-FFF2-40B4-BE49-F238E27FC236}">
                <a16:creationId xmlns:a16="http://schemas.microsoft.com/office/drawing/2014/main" id="{F1532E76-A144-46B0-8622-D2391A7BE63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37743" y="1910096"/>
            <a:ext cx="300361" cy="300361"/>
          </a:xfrm>
          <a:prstGeom prst="rect">
            <a:avLst/>
          </a:prstGeom>
        </p:spPr>
      </p:pic>
      <p:pic>
        <p:nvPicPr>
          <p:cNvPr id="13" name="Graphic 12" descr="Checkmark with solid fill">
            <a:extLst>
              <a:ext uri="{FF2B5EF4-FFF2-40B4-BE49-F238E27FC236}">
                <a16:creationId xmlns:a16="http://schemas.microsoft.com/office/drawing/2014/main" id="{81FF05AB-2114-4C6C-BBC5-EB3F4A06D92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57856" y="2554999"/>
            <a:ext cx="300361" cy="300361"/>
          </a:xfrm>
          <a:prstGeom prst="rect">
            <a:avLst/>
          </a:prstGeom>
        </p:spPr>
      </p:pic>
      <p:pic>
        <p:nvPicPr>
          <p:cNvPr id="14" name="Picture 13">
            <a:extLst>
              <a:ext uri="{FF2B5EF4-FFF2-40B4-BE49-F238E27FC236}">
                <a16:creationId xmlns:a16="http://schemas.microsoft.com/office/drawing/2014/main" id="{051DB65B-AA46-461B-A23B-407314703C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06425" y="4720207"/>
            <a:ext cx="7142275" cy="1065321"/>
          </a:xfrm>
          <a:prstGeom prst="rect">
            <a:avLst/>
          </a:prstGeom>
        </p:spPr>
      </p:pic>
      <p:pic>
        <p:nvPicPr>
          <p:cNvPr id="15" name="Graphic 14" descr="Checkmark with solid fill">
            <a:extLst>
              <a:ext uri="{FF2B5EF4-FFF2-40B4-BE49-F238E27FC236}">
                <a16:creationId xmlns:a16="http://schemas.microsoft.com/office/drawing/2014/main" id="{5D551FBC-376A-489A-BE3E-AF886BDC64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85831" y="4680102"/>
            <a:ext cx="300361" cy="300361"/>
          </a:xfrm>
          <a:prstGeom prst="rect">
            <a:avLst/>
          </a:prstGeom>
        </p:spPr>
      </p:pic>
      <p:pic>
        <p:nvPicPr>
          <p:cNvPr id="16" name="Graphic 15" descr="Checkmark with solid fill">
            <a:extLst>
              <a:ext uri="{FF2B5EF4-FFF2-40B4-BE49-F238E27FC236}">
                <a16:creationId xmlns:a16="http://schemas.microsoft.com/office/drawing/2014/main" id="{C453209E-F00D-4DCC-A6A7-7EE9E2EE6FE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0" y="5319390"/>
            <a:ext cx="300361" cy="300361"/>
          </a:xfrm>
          <a:prstGeom prst="rect">
            <a:avLst/>
          </a:prstGeom>
        </p:spPr>
      </p:pic>
      <p:sp>
        <p:nvSpPr>
          <p:cNvPr id="17" name="TextBox 16">
            <a:extLst>
              <a:ext uri="{FF2B5EF4-FFF2-40B4-BE49-F238E27FC236}">
                <a16:creationId xmlns:a16="http://schemas.microsoft.com/office/drawing/2014/main" id="{117959DD-C877-419B-88BF-F4E142525923}"/>
              </a:ext>
            </a:extLst>
          </p:cNvPr>
          <p:cNvSpPr txBox="1"/>
          <p:nvPr/>
        </p:nvSpPr>
        <p:spPr>
          <a:xfrm>
            <a:off x="6215848" y="2164740"/>
            <a:ext cx="5351016" cy="523220"/>
          </a:xfrm>
          <a:prstGeom prst="rect">
            <a:avLst/>
          </a:prstGeom>
          <a:noFill/>
        </p:spPr>
        <p:txBody>
          <a:bodyPr wrap="square" rtlCol="0">
            <a:spAutoFit/>
          </a:bodyPr>
          <a:lstStyle/>
          <a:p>
            <a:r>
              <a:rPr lang="en-US" sz="1400" dirty="0">
                <a:latin typeface="+mj-lt"/>
              </a:rPr>
              <a:t>Did not stop at the stop sign at the corner of Jones St and Smith Ave </a:t>
            </a:r>
          </a:p>
        </p:txBody>
      </p:sp>
      <p:sp>
        <p:nvSpPr>
          <p:cNvPr id="18" name="TextBox 17">
            <a:extLst>
              <a:ext uri="{FF2B5EF4-FFF2-40B4-BE49-F238E27FC236}">
                <a16:creationId xmlns:a16="http://schemas.microsoft.com/office/drawing/2014/main" id="{0DBC0CF2-D76A-443D-AC86-A750EF2627E6}"/>
              </a:ext>
            </a:extLst>
          </p:cNvPr>
          <p:cNvSpPr txBox="1"/>
          <p:nvPr/>
        </p:nvSpPr>
        <p:spPr>
          <a:xfrm>
            <a:off x="6781911" y="4720207"/>
            <a:ext cx="1367162" cy="369332"/>
          </a:xfrm>
          <a:prstGeom prst="rect">
            <a:avLst/>
          </a:prstGeom>
          <a:noFill/>
        </p:spPr>
        <p:txBody>
          <a:bodyPr wrap="square" rtlCol="0">
            <a:spAutoFit/>
          </a:bodyPr>
          <a:lstStyle/>
          <a:p>
            <a:r>
              <a:rPr lang="en-US" dirty="0"/>
              <a:t>76%</a:t>
            </a:r>
          </a:p>
        </p:txBody>
      </p:sp>
    </p:spTree>
    <p:extLst>
      <p:ext uri="{BB962C8B-B14F-4D97-AF65-F5344CB8AC3E}">
        <p14:creationId xmlns:p14="http://schemas.microsoft.com/office/powerpoint/2010/main" val="37708980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2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F7FD-5EC1-421D-94BC-36A6F79FB72B}"/>
              </a:ext>
            </a:extLst>
          </p:cNvPr>
          <p:cNvSpPr>
            <a:spLocks noGrp="1"/>
          </p:cNvSpPr>
          <p:nvPr>
            <p:ph type="title"/>
          </p:nvPr>
        </p:nvSpPr>
        <p:spPr/>
        <p:txBody>
          <a:bodyPr/>
          <a:lstStyle/>
          <a:p>
            <a:r>
              <a:rPr lang="en-US" dirty="0"/>
              <a:t>Accident </a:t>
            </a:r>
          </a:p>
        </p:txBody>
      </p:sp>
      <p:sp>
        <p:nvSpPr>
          <p:cNvPr id="3" name="Content Placeholder 2">
            <a:extLst>
              <a:ext uri="{FF2B5EF4-FFF2-40B4-BE49-F238E27FC236}">
                <a16:creationId xmlns:a16="http://schemas.microsoft.com/office/drawing/2014/main" id="{66005967-BCBE-43FF-91C5-DE316627F0A6}"/>
              </a:ext>
            </a:extLst>
          </p:cNvPr>
          <p:cNvSpPr>
            <a:spLocks noGrp="1"/>
          </p:cNvSpPr>
          <p:nvPr>
            <p:ph idx="1"/>
          </p:nvPr>
        </p:nvSpPr>
        <p:spPr>
          <a:xfrm>
            <a:off x="1104293" y="1331259"/>
            <a:ext cx="8946541" cy="4195481"/>
          </a:xfrm>
        </p:spPr>
        <p:txBody>
          <a:bodyPr>
            <a:noAutofit/>
          </a:bodyPr>
          <a:lstStyle/>
          <a:p>
            <a:pPr marL="0" indent="0">
              <a:buNone/>
            </a:pPr>
            <a:r>
              <a:rPr lang="en-US" sz="1600" b="1" i="0" u="none" strike="noStrike" baseline="0" dirty="0"/>
              <a:t>The following are considered accidents: </a:t>
            </a:r>
          </a:p>
          <a:p>
            <a:r>
              <a:rPr lang="en-US" sz="1600" b="0" i="0" u="none" strike="noStrike" baseline="0" dirty="0">
                <a:solidFill>
                  <a:schemeClr val="bg2">
                    <a:lumMod val="50000"/>
                  </a:schemeClr>
                </a:solidFill>
              </a:rPr>
              <a:t>Contact with a pedestrian </a:t>
            </a:r>
          </a:p>
          <a:p>
            <a:endParaRPr lang="en-US" sz="1600" b="0" i="0" u="none" strike="noStrike" baseline="0" dirty="0">
              <a:solidFill>
                <a:schemeClr val="bg2">
                  <a:lumMod val="50000"/>
                </a:schemeClr>
              </a:solidFill>
            </a:endParaRPr>
          </a:p>
          <a:p>
            <a:r>
              <a:rPr lang="en-US" sz="1600" b="0" i="0" u="none" strike="noStrike" baseline="0" dirty="0">
                <a:solidFill>
                  <a:schemeClr val="bg2">
                    <a:lumMod val="50000"/>
                  </a:schemeClr>
                </a:solidFill>
              </a:rPr>
              <a:t>Contact with another vehicle. Any damage including scratches, dents, indentations, scuff marks, or the car alarm goes off caused by contact is considered an accident. However, a slight bumper contact while parking that leaves no mark is not considered an accident. Also, hitting the parallel park stanchions are not considered an accident </a:t>
            </a:r>
          </a:p>
          <a:p>
            <a:endParaRPr lang="en-US" sz="1600" b="0" i="0" u="none" strike="noStrike" baseline="0" dirty="0">
              <a:solidFill>
                <a:schemeClr val="bg2">
                  <a:lumMod val="50000"/>
                </a:schemeClr>
              </a:solidFill>
            </a:endParaRPr>
          </a:p>
          <a:p>
            <a:r>
              <a:rPr lang="en-US" sz="1600" b="0" i="0" u="none" strike="noStrike" baseline="0" dirty="0">
                <a:solidFill>
                  <a:schemeClr val="bg2">
                    <a:lumMod val="50000"/>
                  </a:schemeClr>
                </a:solidFill>
              </a:rPr>
              <a:t>Driving onto lawns or shrubbery causing an indentation, deformation, or damage is considered an accident</a:t>
            </a:r>
          </a:p>
          <a:p>
            <a:endParaRPr lang="en-US" sz="1600" b="0" i="0" u="none" strike="noStrike" baseline="0" dirty="0">
              <a:solidFill>
                <a:schemeClr val="bg2">
                  <a:lumMod val="50000"/>
                </a:schemeClr>
              </a:solidFill>
            </a:endParaRPr>
          </a:p>
          <a:p>
            <a:r>
              <a:rPr lang="en-US" sz="1600" b="0" i="0" u="none" strike="noStrike" baseline="0" dirty="0">
                <a:solidFill>
                  <a:schemeClr val="bg2">
                    <a:lumMod val="50000"/>
                  </a:schemeClr>
                </a:solidFill>
              </a:rPr>
              <a:t>Contact with a fixed object (e.g. mailbox) is an accident</a:t>
            </a:r>
          </a:p>
          <a:p>
            <a:pPr marL="0" indent="0">
              <a:buNone/>
            </a:pPr>
            <a:endParaRPr lang="en-US" sz="1600" b="0" i="0" u="none" strike="noStrike" baseline="0" dirty="0"/>
          </a:p>
          <a:p>
            <a:pPr marL="0" marR="0" lvl="0" indent="0" algn="l" defTabSz="457200" rtl="0" eaLnBrk="1" fontAlgn="auto" latinLnBrk="0" hangingPunct="1">
              <a:lnSpc>
                <a:spcPct val="100000"/>
              </a:lnSpc>
              <a:spcBef>
                <a:spcPts val="1000"/>
              </a:spcBef>
              <a:spcAft>
                <a:spcPts val="0"/>
              </a:spcAft>
              <a:buClr>
                <a:prstClr val="white"/>
              </a:buClr>
              <a:buSzPct val="80000"/>
              <a:buFont typeface="Arial" panose="020B0604020202020204" pitchFamily="34" charset="0"/>
              <a:buNone/>
              <a:tabLst/>
              <a:defRPr/>
            </a:pPr>
            <a:r>
              <a:rPr kumimoji="0" lang="en-US" sz="1600" b="1" i="1" u="none" strike="noStrike" kern="1200" cap="none" spc="0" normalizeH="0" baseline="0" noProof="0" dirty="0">
                <a:ln>
                  <a:noFill/>
                </a:ln>
                <a:solidFill>
                  <a:prstClr val="black"/>
                </a:solidFill>
                <a:effectLst/>
                <a:uLnTx/>
                <a:uFillTx/>
                <a:latin typeface="+mn-lt"/>
                <a:ea typeface="+mj-ea"/>
                <a:cs typeface="+mj-cs"/>
              </a:rPr>
              <a:t>Remember scoring will stop once a ACC occurs. </a:t>
            </a:r>
          </a:p>
          <a:p>
            <a:pPr marL="0" indent="0">
              <a:buNone/>
            </a:pPr>
            <a:endParaRPr lang="en-US" sz="1400" dirty="0"/>
          </a:p>
        </p:txBody>
      </p:sp>
    </p:spTree>
    <p:extLst>
      <p:ext uri="{BB962C8B-B14F-4D97-AF65-F5344CB8AC3E}">
        <p14:creationId xmlns:p14="http://schemas.microsoft.com/office/powerpoint/2010/main" val="24431977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9F7C-BEF1-422F-A392-A8F84F762847}"/>
              </a:ext>
            </a:extLst>
          </p:cNvPr>
          <p:cNvSpPr>
            <a:spLocks noGrp="1"/>
          </p:cNvSpPr>
          <p:nvPr>
            <p:ph type="title"/>
          </p:nvPr>
        </p:nvSpPr>
        <p:spPr>
          <a:xfrm>
            <a:off x="838200" y="134216"/>
            <a:ext cx="10515600" cy="1325563"/>
          </a:xfrm>
        </p:spPr>
        <p:txBody>
          <a:bodyPr/>
          <a:lstStyle/>
          <a:p>
            <a:r>
              <a:rPr lang="en-US" dirty="0"/>
              <a:t>Dangerous Action</a:t>
            </a:r>
          </a:p>
        </p:txBody>
      </p:sp>
      <p:sp>
        <p:nvSpPr>
          <p:cNvPr id="3" name="Content Placeholder 2">
            <a:extLst>
              <a:ext uri="{FF2B5EF4-FFF2-40B4-BE49-F238E27FC236}">
                <a16:creationId xmlns:a16="http://schemas.microsoft.com/office/drawing/2014/main" id="{F9C53DAF-A36B-46E0-909F-CE794A6B89EE}"/>
              </a:ext>
            </a:extLst>
          </p:cNvPr>
          <p:cNvSpPr>
            <a:spLocks noGrp="1"/>
          </p:cNvSpPr>
          <p:nvPr>
            <p:ph idx="1"/>
          </p:nvPr>
        </p:nvSpPr>
        <p:spPr>
          <a:xfrm>
            <a:off x="912146" y="1146532"/>
            <a:ext cx="8946541" cy="4195481"/>
          </a:xfrm>
        </p:spPr>
        <p:txBody>
          <a:bodyPr>
            <a:noAutofit/>
          </a:bodyPr>
          <a:lstStyle/>
          <a:p>
            <a:pPr marL="0" indent="0">
              <a:buNone/>
            </a:pPr>
            <a:r>
              <a:rPr lang="en-US" sz="1600" b="1" i="0" u="none" strike="noStrike" baseline="0" dirty="0"/>
              <a:t>These are dangerous driving situations by the applicant that are not specific violations of the law: </a:t>
            </a:r>
          </a:p>
          <a:p>
            <a:r>
              <a:rPr lang="en-US" sz="1600" b="0" i="0" u="none" strike="noStrike" baseline="0" dirty="0">
                <a:solidFill>
                  <a:schemeClr val="bg2">
                    <a:lumMod val="50000"/>
                  </a:schemeClr>
                </a:solidFill>
              </a:rPr>
              <a:t>An accident that was prevented by the expert driving on the part of another (e.g. swerved to avoid a collision or required hard braking) </a:t>
            </a:r>
          </a:p>
          <a:p>
            <a:r>
              <a:rPr lang="en-US" sz="1600" b="0" i="0" u="none" strike="noStrike" baseline="0" dirty="0">
                <a:solidFill>
                  <a:schemeClr val="bg2">
                    <a:lumMod val="50000"/>
                  </a:schemeClr>
                </a:solidFill>
              </a:rPr>
              <a:t>Dodging out of the way by a pedestrian </a:t>
            </a:r>
          </a:p>
          <a:p>
            <a:r>
              <a:rPr lang="en-US" sz="1600" b="0" i="0" u="none" strike="noStrike" baseline="0" dirty="0">
                <a:solidFill>
                  <a:schemeClr val="bg2">
                    <a:lumMod val="50000"/>
                  </a:schemeClr>
                </a:solidFill>
              </a:rPr>
              <a:t>The examiner had to assume physical or verbal control of the vehicle (i.e. preventing a collision)</a:t>
            </a:r>
          </a:p>
          <a:p>
            <a:pPr marL="0" indent="0">
              <a:buNone/>
            </a:pPr>
            <a:r>
              <a:rPr lang="en-US" sz="1600" b="1" i="1" dirty="0"/>
              <a:t>NOTE: </a:t>
            </a:r>
            <a:r>
              <a:rPr lang="en-US" sz="1600" i="1" u="none" strike="noStrike" baseline="0" dirty="0"/>
              <a:t>Examples of verbal control include an applicant who backs out of a parking stall with fogged windows that have obscured vision enough to become dangerous and therefore you need to tell them to stop or while you are driving you need to instruct an applicant to turn on their windshield wipers when it’s raining or snowing. </a:t>
            </a:r>
          </a:p>
          <a:p>
            <a:r>
              <a:rPr lang="en-US" sz="1600" b="0" i="0" u="none" strike="noStrike" baseline="0" dirty="0">
                <a:solidFill>
                  <a:schemeClr val="bg2">
                    <a:lumMod val="50000"/>
                  </a:schemeClr>
                </a:solidFill>
              </a:rPr>
              <a:t>Specifically listed driver errors requiring this score (i.e. two wheels on the curb) </a:t>
            </a:r>
          </a:p>
          <a:p>
            <a:pPr marL="0" indent="0">
              <a:buNone/>
            </a:pPr>
            <a:r>
              <a:rPr lang="en-US" sz="1600" b="1" i="1" u="none" strike="noStrike" baseline="0" dirty="0"/>
              <a:t>NOTE: </a:t>
            </a:r>
            <a:r>
              <a:rPr lang="en-US" sz="1600" b="0" i="1" u="none" strike="noStrike" baseline="0" dirty="0"/>
              <a:t>In situations involving other traffic, there should be a real and immediate threat of collision that can be articulated and listed on the score sheet.</a:t>
            </a:r>
          </a:p>
          <a:p>
            <a:pPr marL="0" indent="0">
              <a:buNone/>
            </a:pPr>
            <a:r>
              <a:rPr lang="en-US" sz="1600" b="1" i="1" u="none" strike="noStrike" baseline="0" dirty="0"/>
              <a:t>NOTE: </a:t>
            </a:r>
            <a:r>
              <a:rPr lang="en-US" sz="1600" b="0" i="1" u="none" strike="noStrike" baseline="0" dirty="0"/>
              <a:t>Once a dangerous action or verbal control has taken place, which must be described to the applicant, and driving back would be unsafe, you may then ask to drive back or say, “I’ll drive back from here.” </a:t>
            </a:r>
          </a:p>
          <a:p>
            <a:pPr marL="0" indent="0">
              <a:buNone/>
            </a:pPr>
            <a:r>
              <a:rPr lang="en-US" sz="1600" b="1" i="1" u="none" strike="noStrike" baseline="0" dirty="0">
                <a:solidFill>
                  <a:schemeClr val="tx1"/>
                </a:solidFill>
              </a:rPr>
              <a:t>Remember scoring will stop once a DA occurs. </a:t>
            </a:r>
            <a:endParaRPr lang="en-US" sz="1600" b="1" i="1" dirty="0">
              <a:solidFill>
                <a:schemeClr val="tx1"/>
              </a:solidFill>
            </a:endParaRPr>
          </a:p>
        </p:txBody>
      </p:sp>
    </p:spTree>
    <p:extLst>
      <p:ext uri="{BB962C8B-B14F-4D97-AF65-F5344CB8AC3E}">
        <p14:creationId xmlns:p14="http://schemas.microsoft.com/office/powerpoint/2010/main" val="21282586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56B2-54A5-4C01-B2FD-E35A24D9990B}"/>
              </a:ext>
            </a:extLst>
          </p:cNvPr>
          <p:cNvSpPr>
            <a:spLocks noGrp="1"/>
          </p:cNvSpPr>
          <p:nvPr>
            <p:ph type="title"/>
          </p:nvPr>
        </p:nvSpPr>
        <p:spPr/>
        <p:txBody>
          <a:bodyPr/>
          <a:lstStyle/>
          <a:p>
            <a:r>
              <a:rPr lang="en-US" dirty="0"/>
              <a:t>Violation</a:t>
            </a:r>
          </a:p>
        </p:txBody>
      </p:sp>
      <p:sp>
        <p:nvSpPr>
          <p:cNvPr id="3" name="Content Placeholder 2">
            <a:extLst>
              <a:ext uri="{FF2B5EF4-FFF2-40B4-BE49-F238E27FC236}">
                <a16:creationId xmlns:a16="http://schemas.microsoft.com/office/drawing/2014/main" id="{83DE7F06-02D2-4584-9AE9-4EC843F0A866}"/>
              </a:ext>
            </a:extLst>
          </p:cNvPr>
          <p:cNvSpPr>
            <a:spLocks noGrp="1"/>
          </p:cNvSpPr>
          <p:nvPr>
            <p:ph idx="1"/>
          </p:nvPr>
        </p:nvSpPr>
        <p:spPr>
          <a:xfrm>
            <a:off x="696883" y="1253331"/>
            <a:ext cx="10515600" cy="4351338"/>
          </a:xfrm>
        </p:spPr>
        <p:txBody>
          <a:bodyPr>
            <a:noAutofit/>
          </a:bodyPr>
          <a:lstStyle/>
          <a:p>
            <a:pPr marL="0" indent="0">
              <a:buNone/>
            </a:pPr>
            <a:r>
              <a:rPr lang="en-US" sz="1500" b="1" dirty="0"/>
              <a:t>Violations are limited to the following situations only. If a violation occurs, calmly bring to the applicant’s attention what event just happened (i.e. “There was a stop sign at that last turn”), but wait until returning to the start point before informing them that they have disqualified.</a:t>
            </a:r>
          </a:p>
          <a:p>
            <a:r>
              <a:rPr lang="en-US" sz="1500" dirty="0">
                <a:solidFill>
                  <a:schemeClr val="bg2">
                    <a:lumMod val="50000"/>
                  </a:schemeClr>
                </a:solidFill>
              </a:rPr>
              <a:t>Speeding is scored only when the applicant exceeds the speed limit by more than five mph (i.e. six or more miles an hour). Bring their speed to the attention of the applicant, (i.e. “You are driving ___ miles an hour.” After the violation has occurred you may limit their speed for safety reasons</a:t>
            </a:r>
          </a:p>
          <a:p>
            <a:r>
              <a:rPr lang="en-US" sz="1500" dirty="0">
                <a:solidFill>
                  <a:schemeClr val="bg2">
                    <a:lumMod val="50000"/>
                  </a:schemeClr>
                </a:solidFill>
              </a:rPr>
              <a:t>Failure to stop for a stop sign or traffic light</a:t>
            </a:r>
          </a:p>
          <a:p>
            <a:pPr lvl="1"/>
            <a:r>
              <a:rPr lang="en-US" sz="1500" dirty="0"/>
              <a:t>Do NOT score VIO for failing to settle the vehicle at a stop. If the passing scenery stopped, even for a brief moment, do not score VIO</a:t>
            </a:r>
          </a:p>
          <a:p>
            <a:r>
              <a:rPr lang="en-US" sz="1500" dirty="0">
                <a:solidFill>
                  <a:schemeClr val="bg2">
                    <a:lumMod val="50000"/>
                  </a:schemeClr>
                </a:solidFill>
              </a:rPr>
              <a:t>Driving on the wrong side of the road (e.g. being more than a tire width over a marked lane separating opposing traffic or having more than 50% of the car over the opposing traffic side of an unmarked road with two directions of travel</a:t>
            </a:r>
          </a:p>
          <a:p>
            <a:r>
              <a:rPr lang="en-US" sz="1500" dirty="0">
                <a:solidFill>
                  <a:schemeClr val="bg2">
                    <a:lumMod val="50000"/>
                  </a:schemeClr>
                </a:solidFill>
              </a:rPr>
              <a:t>Driving straight in a turning-lane</a:t>
            </a:r>
          </a:p>
          <a:p>
            <a:r>
              <a:rPr lang="en-US" sz="1500" dirty="0">
                <a:solidFill>
                  <a:schemeClr val="bg2">
                    <a:lumMod val="50000"/>
                  </a:schemeClr>
                </a:solidFill>
              </a:rPr>
              <a:t>Turning from a straight-ahead lane</a:t>
            </a:r>
          </a:p>
          <a:p>
            <a:r>
              <a:rPr lang="en-US" sz="1500" dirty="0">
                <a:solidFill>
                  <a:schemeClr val="bg2">
                    <a:lumMod val="50000"/>
                  </a:schemeClr>
                </a:solidFill>
              </a:rPr>
              <a:t>Driving the wrong way on a one-way street</a:t>
            </a:r>
          </a:p>
          <a:p>
            <a:r>
              <a:rPr lang="en-US" sz="1500" dirty="0">
                <a:solidFill>
                  <a:schemeClr val="bg2">
                    <a:lumMod val="50000"/>
                  </a:schemeClr>
                </a:solidFill>
              </a:rPr>
              <a:t>Any time an applicant is stopped by law enforcement and receives a warning or a citation</a:t>
            </a:r>
          </a:p>
          <a:p>
            <a:pPr marL="0" indent="0">
              <a:buNone/>
            </a:pPr>
            <a:r>
              <a:rPr lang="en-US" sz="1500" b="1" i="1" dirty="0"/>
              <a:t>NOTE: </a:t>
            </a:r>
            <a:r>
              <a:rPr lang="en-US" sz="1500" i="1" dirty="0"/>
              <a:t>Do not score a VIO or DA for not using their seat belt</a:t>
            </a:r>
          </a:p>
          <a:p>
            <a:pPr marL="0" indent="0">
              <a:buNone/>
            </a:pPr>
            <a:r>
              <a:rPr lang="en-US" sz="1500" b="1" i="1" u="none" strike="noStrike" baseline="0" dirty="0">
                <a:solidFill>
                  <a:schemeClr val="tx1"/>
                </a:solidFill>
              </a:rPr>
              <a:t>Remember scoring will stop once a VIO occurs. </a:t>
            </a:r>
          </a:p>
          <a:p>
            <a:pPr marL="0" indent="0">
              <a:buNone/>
            </a:pPr>
            <a:endParaRPr lang="en-US" sz="1200" i="1" dirty="0"/>
          </a:p>
        </p:txBody>
      </p:sp>
      <p:pic>
        <p:nvPicPr>
          <p:cNvPr id="4" name="Picture 2">
            <a:extLst>
              <a:ext uri="{FF2B5EF4-FFF2-40B4-BE49-F238E27FC236}">
                <a16:creationId xmlns:a16="http://schemas.microsoft.com/office/drawing/2014/main" id="{8E30C6D4-D9D9-4102-8AC8-F88453B4AC6E}"/>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6776" y="4450569"/>
            <a:ext cx="2077413" cy="1400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4278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A86A-A42F-42F7-A11C-C3EA4A617357}"/>
              </a:ext>
            </a:extLst>
          </p:cNvPr>
          <p:cNvSpPr>
            <a:spLocks noGrp="1"/>
          </p:cNvSpPr>
          <p:nvPr>
            <p:ph type="title"/>
          </p:nvPr>
        </p:nvSpPr>
        <p:spPr/>
        <p:txBody>
          <a:bodyPr>
            <a:normAutofit/>
          </a:bodyPr>
          <a:lstStyle/>
          <a:p>
            <a:r>
              <a:rPr lang="en-US" i="0" u="none" strike="noStrike" baseline="0" dirty="0"/>
              <a:t>Failure to Perform</a:t>
            </a:r>
            <a:endParaRPr lang="en-US" dirty="0"/>
          </a:p>
        </p:txBody>
      </p:sp>
      <p:sp>
        <p:nvSpPr>
          <p:cNvPr id="3" name="Content Placeholder 2">
            <a:extLst>
              <a:ext uri="{FF2B5EF4-FFF2-40B4-BE49-F238E27FC236}">
                <a16:creationId xmlns:a16="http://schemas.microsoft.com/office/drawing/2014/main" id="{C2BFC62A-71CF-46F4-810C-0844F51DB454}"/>
              </a:ext>
            </a:extLst>
          </p:cNvPr>
          <p:cNvSpPr>
            <a:spLocks noGrp="1"/>
          </p:cNvSpPr>
          <p:nvPr>
            <p:ph idx="1"/>
          </p:nvPr>
        </p:nvSpPr>
        <p:spPr>
          <a:xfrm>
            <a:off x="795741" y="1437776"/>
            <a:ext cx="8946541" cy="4778540"/>
          </a:xfrm>
        </p:spPr>
        <p:txBody>
          <a:bodyPr>
            <a:normAutofit fontScale="25000" lnSpcReduction="20000"/>
          </a:bodyPr>
          <a:lstStyle/>
          <a:p>
            <a:r>
              <a:rPr lang="en-US" sz="5600" dirty="0"/>
              <a:t>If an applicant is unable or unwilling to comply after they are told an action is required (e.g. applicant refused to try a maneuver and you were not able to assess anything or they state that they cannot perform the required action), The examiner must advise them this would be a cause for disqualification. If the applicant still refuses to try the maneuver the exam is ended. </a:t>
            </a:r>
          </a:p>
          <a:p>
            <a:pPr lvl="1">
              <a:spcBef>
                <a:spcPts val="1200"/>
              </a:spcBef>
              <a:spcAft>
                <a:spcPts val="600"/>
              </a:spcAft>
            </a:pPr>
            <a:r>
              <a:rPr lang="en-US" sz="5600" dirty="0"/>
              <a:t>The examiner will indicate the reason and number of times the applicant was warned at the bottom of the score sheet marked “if no, reason.” Discontinue the exam and direct the applicant back to the school. Do not advise the applicant of their disqualification until you have arrived at the school.</a:t>
            </a:r>
          </a:p>
          <a:p>
            <a:pPr algn="l"/>
            <a:r>
              <a:rPr lang="en-US" sz="5600" dirty="0"/>
              <a:t>During the examination, if the applicant repeatedly fails to follow instructions or directions on the skills exam such they cannot complete the directions in a reasonable p</a:t>
            </a:r>
            <a:r>
              <a:rPr lang="en-US" sz="5600" b="0" i="0" u="none" strike="noStrike" baseline="0" dirty="0"/>
              <a:t>eriod of time, preventing completion of the exam</a:t>
            </a:r>
            <a:r>
              <a:rPr lang="en-US" sz="5600" dirty="0"/>
              <a:t>.</a:t>
            </a:r>
          </a:p>
          <a:p>
            <a:pPr lvl="1">
              <a:spcBef>
                <a:spcPts val="1200"/>
              </a:spcBef>
              <a:spcAft>
                <a:spcPts val="600"/>
              </a:spcAft>
            </a:pPr>
            <a:r>
              <a:rPr lang="en-US" sz="5600" b="0" i="0" u="none" strike="noStrike" baseline="0" dirty="0"/>
              <a:t>Missing one turn is not a failure to perform. In this case, directly return to the course and continue the test. On the other hand, repeated deviation from the course is a failure to perform. With that in mind, it is the Examiners responsibility to say the directions early enough, clarify if it appears the applicant did not understand, and assist in needed clarifications in a timely manner if the applicant appears to be turning off the route. </a:t>
            </a:r>
          </a:p>
          <a:p>
            <a:pPr lvl="1">
              <a:spcBef>
                <a:spcPts val="1200"/>
              </a:spcBef>
              <a:spcAft>
                <a:spcPts val="600"/>
              </a:spcAft>
            </a:pPr>
            <a:r>
              <a:rPr lang="en-US" sz="5600" b="0" i="0" u="none" strike="noStrike" baseline="0" dirty="0"/>
              <a:t>The skills test is not to be a test of language understanding. Examiners should use other means of communication whenever it appears that there may be a language barrier or a complete failure to understand instructions including paraphrasing instructions, using gestures, or drawing pictures to clarify instructions on a separate piece of paper. </a:t>
            </a:r>
          </a:p>
          <a:p>
            <a:r>
              <a:rPr lang="en-US" sz="5600" b="0" i="0" u="none" strike="noStrike" baseline="0" dirty="0"/>
              <a:t>Failure to perform cannot be scored until the applicant has begun the test. </a:t>
            </a:r>
          </a:p>
          <a:p>
            <a:pPr marL="0" indent="0">
              <a:buNone/>
            </a:pPr>
            <a:r>
              <a:rPr lang="en-US" sz="5600" b="1" i="0" u="none" strike="noStrike" baseline="0" dirty="0"/>
              <a:t>NOTE: </a:t>
            </a:r>
            <a:r>
              <a:rPr lang="en-US" sz="5600" b="0" i="0" u="none" strike="noStrike" baseline="0" dirty="0"/>
              <a:t>Scoring FTP for leaving the route should be very rare.</a:t>
            </a:r>
          </a:p>
          <a:p>
            <a:pPr marL="0" indent="0">
              <a:buNone/>
            </a:pPr>
            <a:r>
              <a:rPr lang="en-US" sz="5600" b="1" i="1" u="none" strike="noStrike" baseline="0" dirty="0">
                <a:solidFill>
                  <a:schemeClr val="tx1"/>
                </a:solidFill>
              </a:rPr>
              <a:t>Remember scoring will stop once a FTP occurs.</a:t>
            </a:r>
            <a:r>
              <a:rPr lang="en-US" sz="6400" b="1" i="1" u="none" strike="noStrike" baseline="0" dirty="0">
                <a:solidFill>
                  <a:schemeClr val="tx1"/>
                </a:solidFill>
              </a:rPr>
              <a:t> </a:t>
            </a:r>
          </a:p>
          <a:p>
            <a:endParaRPr lang="en-US" dirty="0"/>
          </a:p>
        </p:txBody>
      </p:sp>
    </p:spTree>
    <p:extLst>
      <p:ext uri="{BB962C8B-B14F-4D97-AF65-F5344CB8AC3E}">
        <p14:creationId xmlns:p14="http://schemas.microsoft.com/office/powerpoint/2010/main" val="7586166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3DE1-AE62-4B37-9301-74DAF53F4D9F}"/>
              </a:ext>
            </a:extLst>
          </p:cNvPr>
          <p:cNvSpPr>
            <a:spLocks noGrp="1"/>
          </p:cNvSpPr>
          <p:nvPr>
            <p:ph type="title"/>
          </p:nvPr>
        </p:nvSpPr>
        <p:spPr/>
        <p:txBody>
          <a:bodyPr/>
          <a:lstStyle/>
          <a:p>
            <a:r>
              <a:rPr lang="en-US" i="0" u="none" strike="noStrike" baseline="0" dirty="0"/>
              <a:t>Accumulation of Errors</a:t>
            </a:r>
            <a:endParaRPr lang="en-US" dirty="0"/>
          </a:p>
        </p:txBody>
      </p:sp>
      <p:sp>
        <p:nvSpPr>
          <p:cNvPr id="3" name="Content Placeholder 2">
            <a:extLst>
              <a:ext uri="{FF2B5EF4-FFF2-40B4-BE49-F238E27FC236}">
                <a16:creationId xmlns:a16="http://schemas.microsoft.com/office/drawing/2014/main" id="{98C43C4D-6781-4DF3-BD35-270F0EDA5045}"/>
              </a:ext>
            </a:extLst>
          </p:cNvPr>
          <p:cNvSpPr>
            <a:spLocks noGrp="1"/>
          </p:cNvSpPr>
          <p:nvPr>
            <p:ph idx="1"/>
          </p:nvPr>
        </p:nvSpPr>
        <p:spPr/>
        <p:txBody>
          <a:bodyPr>
            <a:normAutofit/>
          </a:bodyPr>
          <a:lstStyle/>
          <a:p>
            <a:pPr marL="0" indent="0">
              <a:buNone/>
            </a:pPr>
            <a:r>
              <a:rPr lang="en-US" sz="1600" b="1" dirty="0"/>
              <a:t>Accumulation of more than 20 points will disqualify an applicant. However, accumulation of errors (even if a failing score) does not immediately end the test. Without another type of disqualification occurring, continue the test and test scoring until completion. At the conclusion of the examination:</a:t>
            </a:r>
          </a:p>
          <a:p>
            <a:r>
              <a:rPr lang="en-US" sz="1600" dirty="0">
                <a:solidFill>
                  <a:schemeClr val="bg2">
                    <a:lumMod val="50000"/>
                  </a:schemeClr>
                </a:solidFill>
              </a:rPr>
              <a:t>Circle the point deductions</a:t>
            </a:r>
          </a:p>
          <a:p>
            <a:r>
              <a:rPr lang="en-US" sz="1600" dirty="0">
                <a:solidFill>
                  <a:schemeClr val="bg2">
                    <a:lumMod val="50000"/>
                  </a:schemeClr>
                </a:solidFill>
              </a:rPr>
              <a:t>Add the point deduction for each section of the exam</a:t>
            </a:r>
          </a:p>
          <a:p>
            <a:r>
              <a:rPr lang="en-US" sz="1600" dirty="0">
                <a:solidFill>
                  <a:schemeClr val="bg2">
                    <a:lumMod val="50000"/>
                  </a:schemeClr>
                </a:solidFill>
              </a:rPr>
              <a:t>Subtract the total from 100 to obtain the applicant's score</a:t>
            </a:r>
          </a:p>
          <a:p>
            <a:r>
              <a:rPr lang="en-US" sz="1600" dirty="0">
                <a:solidFill>
                  <a:schemeClr val="bg2">
                    <a:lumMod val="50000"/>
                  </a:schemeClr>
                </a:solidFill>
              </a:rPr>
              <a:t>A score of 80 or better is passing</a:t>
            </a:r>
          </a:p>
          <a:p>
            <a:r>
              <a:rPr lang="en-US" sz="1600" dirty="0">
                <a:solidFill>
                  <a:schemeClr val="bg2">
                    <a:lumMod val="50000"/>
                  </a:schemeClr>
                </a:solidFill>
              </a:rPr>
              <a:t>Double check your math</a:t>
            </a:r>
          </a:p>
        </p:txBody>
      </p:sp>
    </p:spTree>
    <p:extLst>
      <p:ext uri="{BB962C8B-B14F-4D97-AF65-F5344CB8AC3E}">
        <p14:creationId xmlns:p14="http://schemas.microsoft.com/office/powerpoint/2010/main" val="1214907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EC-CA23-42C8-BB91-4AD57A7D810A}"/>
              </a:ext>
            </a:extLst>
          </p:cNvPr>
          <p:cNvSpPr>
            <a:spLocks noGrp="1"/>
          </p:cNvSpPr>
          <p:nvPr>
            <p:ph type="ctrTitle"/>
          </p:nvPr>
        </p:nvSpPr>
        <p:spPr>
          <a:xfrm>
            <a:off x="1498742" y="931258"/>
            <a:ext cx="9069611" cy="4477504"/>
          </a:xfrm>
        </p:spPr>
        <p:txBody>
          <a:bodyPr/>
          <a:lstStyle/>
          <a:p>
            <a:pPr algn="ctr"/>
            <a:r>
              <a:rPr lang="en-US" dirty="0">
                <a:solidFill>
                  <a:srgbClr val="115695"/>
                </a:solidFill>
                <a:latin typeface="Britannic Bold" pitchFamily="34" charset="0"/>
              </a:rPr>
              <a:t>	Module 4</a:t>
            </a:r>
            <a:br>
              <a:rPr lang="en-US" dirty="0">
                <a:solidFill>
                  <a:srgbClr val="115695"/>
                </a:solidFill>
                <a:latin typeface="Britannic Bold" pitchFamily="34" charset="0"/>
              </a:rPr>
            </a:br>
            <a:r>
              <a:rPr lang="en-US" dirty="0">
                <a:solidFill>
                  <a:schemeClr val="bg2">
                    <a:lumMod val="50000"/>
                  </a:schemeClr>
                </a:solidFill>
                <a:latin typeface="Britannic Bold" pitchFamily="34" charset="0"/>
              </a:rPr>
              <a:t>Scoring the Drive Test</a:t>
            </a:r>
            <a:endParaRPr lang="en-US" dirty="0">
              <a:solidFill>
                <a:schemeClr val="bg2">
                  <a:lumMod val="50000"/>
                </a:schemeClr>
              </a:solidFill>
            </a:endParaRPr>
          </a:p>
        </p:txBody>
      </p:sp>
      <p:sp>
        <p:nvSpPr>
          <p:cNvPr id="3" name="Subtitle 2">
            <a:extLst>
              <a:ext uri="{FF2B5EF4-FFF2-40B4-BE49-F238E27FC236}">
                <a16:creationId xmlns:a16="http://schemas.microsoft.com/office/drawing/2014/main" id="{9B31D645-6514-4DE3-AA87-8B67C2BCCE77}"/>
              </a:ext>
            </a:extLst>
          </p:cNvPr>
          <p:cNvSpPr>
            <a:spLocks noGrp="1"/>
          </p:cNvSpPr>
          <p:nvPr>
            <p:ph type="subTitle" idx="1"/>
          </p:nvPr>
        </p:nvSpPr>
        <p:spPr>
          <a:xfrm>
            <a:off x="320416" y="1014385"/>
            <a:ext cx="11470069" cy="1492791"/>
          </a:xfrm>
        </p:spPr>
        <p:txBody>
          <a:bodyPr>
            <a:normAutofit/>
          </a:bodyPr>
          <a:lstStyle/>
          <a:p>
            <a:pPr algn="ctr"/>
            <a:r>
              <a:rPr lang="en-US" sz="6000" b="1" dirty="0">
                <a:solidFill>
                  <a:schemeClr val="bg1">
                    <a:lumMod val="25000"/>
                  </a:schemeClr>
                </a:solidFill>
                <a:effectLst>
                  <a:outerShdw blurRad="38100" dist="38100" dir="2700000" algn="tl">
                    <a:srgbClr val="000000">
                      <a:alpha val="43137"/>
                    </a:srgbClr>
                  </a:outerShdw>
                </a:effectLst>
              </a:rPr>
              <a:t>Certified Examiner Training</a:t>
            </a:r>
          </a:p>
          <a:p>
            <a:endParaRPr lang="en-US" dirty="0"/>
          </a:p>
        </p:txBody>
      </p:sp>
    </p:spTree>
    <p:extLst>
      <p:ext uri="{BB962C8B-B14F-4D97-AF65-F5344CB8AC3E}">
        <p14:creationId xmlns:p14="http://schemas.microsoft.com/office/powerpoint/2010/main" val="37563206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909" y="156554"/>
            <a:ext cx="10155114" cy="1066799"/>
          </a:xfrm>
        </p:spPr>
        <p:txBody>
          <a:bodyPr>
            <a:noAutofit/>
          </a:bodyPr>
          <a:lstStyle/>
          <a:p>
            <a:r>
              <a:rPr lang="en-US" sz="4400" dirty="0"/>
              <a:t>Scoring the Skills Test</a:t>
            </a:r>
          </a:p>
        </p:txBody>
      </p:sp>
      <p:sp>
        <p:nvSpPr>
          <p:cNvPr id="3" name="Subtitle 2"/>
          <p:cNvSpPr>
            <a:spLocks noGrp="1"/>
          </p:cNvSpPr>
          <p:nvPr>
            <p:ph type="subTitle" idx="1"/>
          </p:nvPr>
        </p:nvSpPr>
        <p:spPr>
          <a:xfrm>
            <a:off x="1019909" y="1371601"/>
            <a:ext cx="10155114" cy="4796445"/>
          </a:xfrm>
        </p:spPr>
        <p:txBody>
          <a:bodyPr>
            <a:noAutofit/>
          </a:bodyPr>
          <a:lstStyle/>
          <a:p>
            <a:pPr algn="ctr"/>
            <a:endParaRPr lang="en-US" sz="4000" b="1" dirty="0">
              <a:solidFill>
                <a:schemeClr val="tx1"/>
              </a:solidFill>
              <a:latin typeface="+mn-lt"/>
              <a:cs typeface="Arial" pitchFamily="34" charset="0"/>
            </a:endParaRPr>
          </a:p>
          <a:p>
            <a:pPr algn="ctr"/>
            <a:r>
              <a:rPr lang="en-US" sz="4000" b="1" dirty="0">
                <a:solidFill>
                  <a:schemeClr val="tx1"/>
                </a:solidFill>
                <a:latin typeface="+mn-lt"/>
                <a:cs typeface="Arial" pitchFamily="34" charset="0"/>
              </a:rPr>
              <a:t>GOLDEN RULE:</a:t>
            </a:r>
          </a:p>
          <a:p>
            <a:endParaRPr lang="en-US" sz="4000" dirty="0">
              <a:solidFill>
                <a:schemeClr val="tx1"/>
              </a:solidFill>
              <a:latin typeface="+mn-lt"/>
              <a:cs typeface="Arial" pitchFamily="34" charset="0"/>
            </a:endParaRPr>
          </a:p>
          <a:p>
            <a:pPr algn="ctr"/>
            <a:r>
              <a:rPr lang="en-US" sz="4000" b="1" dirty="0">
                <a:solidFill>
                  <a:schemeClr val="bg2">
                    <a:lumMod val="50000"/>
                  </a:schemeClr>
                </a:solidFill>
                <a:latin typeface="+mn-lt"/>
                <a:cs typeface="Arial" pitchFamily="34" charset="0"/>
              </a:rPr>
              <a:t>If it is not on the score sheet</a:t>
            </a:r>
          </a:p>
          <a:p>
            <a:pPr algn="ctr"/>
            <a:r>
              <a:rPr lang="en-US" sz="4000" b="1" dirty="0">
                <a:solidFill>
                  <a:schemeClr val="bg2">
                    <a:lumMod val="50000"/>
                  </a:schemeClr>
                </a:solidFill>
                <a:latin typeface="+mn-lt"/>
                <a:cs typeface="Arial" pitchFamily="34" charset="0"/>
              </a:rPr>
              <a:t>OR in the Examiner’s manual</a:t>
            </a:r>
          </a:p>
          <a:p>
            <a:pPr algn="ctr"/>
            <a:r>
              <a:rPr lang="en-US" sz="4000" b="1" dirty="0">
                <a:solidFill>
                  <a:schemeClr val="bg2">
                    <a:lumMod val="50000"/>
                  </a:schemeClr>
                </a:solidFill>
                <a:latin typeface="+mn-lt"/>
              </a:rPr>
              <a:t>it should not be scored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51A-832C-4BD3-9417-4F18737E4356}"/>
              </a:ext>
            </a:extLst>
          </p:cNvPr>
          <p:cNvSpPr>
            <a:spLocks noGrp="1"/>
          </p:cNvSpPr>
          <p:nvPr>
            <p:ph type="title"/>
          </p:nvPr>
        </p:nvSpPr>
        <p:spPr>
          <a:xfrm>
            <a:off x="838200" y="342901"/>
            <a:ext cx="10515600" cy="460375"/>
          </a:xfrm>
        </p:spPr>
        <p:txBody>
          <a:bodyPr>
            <a:normAutofit fontScale="90000"/>
          </a:bodyPr>
          <a:lstStyle/>
          <a:p>
            <a:r>
              <a:rPr lang="en-US" dirty="0"/>
              <a:t>New Pre-CE Course Tips Offered in Tutorials</a:t>
            </a:r>
          </a:p>
        </p:txBody>
      </p:sp>
      <p:sp>
        <p:nvSpPr>
          <p:cNvPr id="3" name="Content Placeholder 2">
            <a:extLst>
              <a:ext uri="{FF2B5EF4-FFF2-40B4-BE49-F238E27FC236}">
                <a16:creationId xmlns:a16="http://schemas.microsoft.com/office/drawing/2014/main" id="{422E1C34-44F5-4C3B-A104-FD15840EBE12}"/>
              </a:ext>
            </a:extLst>
          </p:cNvPr>
          <p:cNvSpPr>
            <a:spLocks noGrp="1"/>
          </p:cNvSpPr>
          <p:nvPr>
            <p:ph idx="1"/>
          </p:nvPr>
        </p:nvSpPr>
        <p:spPr>
          <a:xfrm>
            <a:off x="510745" y="2038411"/>
            <a:ext cx="3495805" cy="3140597"/>
          </a:xfrm>
        </p:spPr>
        <p:txBody>
          <a:bodyPr>
            <a:normAutofit fontScale="92500"/>
          </a:bodyPr>
          <a:lstStyle/>
          <a:p>
            <a:pPr marL="0" indent="0" algn="ctr">
              <a:buNone/>
            </a:pPr>
            <a:r>
              <a:rPr lang="en-US" sz="4000" b="1" dirty="0"/>
              <a:t>Verbiage Flash Cards</a:t>
            </a:r>
          </a:p>
          <a:p>
            <a:pPr marL="0" indent="0" algn="ctr">
              <a:buNone/>
            </a:pPr>
            <a:endParaRPr lang="en-US" sz="4000" b="1" dirty="0"/>
          </a:p>
          <a:p>
            <a:pPr marL="0" indent="0" algn="ctr">
              <a:buNone/>
            </a:pPr>
            <a:r>
              <a:rPr lang="en-US" sz="4000" b="1" dirty="0"/>
              <a:t>Map Footprint Exercise</a:t>
            </a:r>
          </a:p>
          <a:p>
            <a:pPr marL="0" indent="0" algn="ctr">
              <a:buNone/>
            </a:pPr>
            <a:endParaRPr lang="en-US" sz="4000" b="1" dirty="0"/>
          </a:p>
        </p:txBody>
      </p:sp>
      <p:pic>
        <p:nvPicPr>
          <p:cNvPr id="5" name="Picture 4">
            <a:extLst>
              <a:ext uri="{FF2B5EF4-FFF2-40B4-BE49-F238E27FC236}">
                <a16:creationId xmlns:a16="http://schemas.microsoft.com/office/drawing/2014/main" id="{25EF72A0-9A57-434F-BCB4-1643F0C14F7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4005" y="968338"/>
            <a:ext cx="6630703" cy="4564514"/>
          </a:xfrm>
          <a:prstGeom prst="rect">
            <a:avLst/>
          </a:prstGeom>
        </p:spPr>
      </p:pic>
      <p:sp>
        <p:nvSpPr>
          <p:cNvPr id="6" name="Oval 5">
            <a:extLst>
              <a:ext uri="{FF2B5EF4-FFF2-40B4-BE49-F238E27FC236}">
                <a16:creationId xmlns:a16="http://schemas.microsoft.com/office/drawing/2014/main" id="{3AB303F6-5ECC-43E8-A5B0-0D3B427DEB52}"/>
              </a:ext>
              <a:ext uri="{C183D7F6-B498-43B3-948B-1728B52AA6E4}">
                <adec:decorative xmlns:adec="http://schemas.microsoft.com/office/drawing/2017/decorative" val="1"/>
              </a:ext>
            </a:extLst>
          </p:cNvPr>
          <p:cNvSpPr/>
          <p:nvPr/>
        </p:nvSpPr>
        <p:spPr>
          <a:xfrm>
            <a:off x="5956497" y="4801918"/>
            <a:ext cx="3269292" cy="40784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423F599-C537-495A-A1B8-E5A0841DCE68}"/>
              </a:ext>
              <a:ext uri="{C183D7F6-B498-43B3-948B-1728B52AA6E4}">
                <adec:decorative xmlns:adec="http://schemas.microsoft.com/office/drawing/2017/decorative" val="1"/>
              </a:ext>
            </a:extLst>
          </p:cNvPr>
          <p:cNvSpPr/>
          <p:nvPr/>
        </p:nvSpPr>
        <p:spPr>
          <a:xfrm>
            <a:off x="5956497" y="4392392"/>
            <a:ext cx="3269292" cy="362706"/>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B33DDDE-0084-4DAE-80CE-25A10F6C76E2}"/>
              </a:ext>
              <a:ext uri="{C183D7F6-B498-43B3-948B-1728B52AA6E4}">
                <adec:decorative xmlns:adec="http://schemas.microsoft.com/office/drawing/2017/decorative" val="1"/>
              </a:ext>
            </a:extLst>
          </p:cNvPr>
          <p:cNvSpPr/>
          <p:nvPr/>
        </p:nvSpPr>
        <p:spPr>
          <a:xfrm>
            <a:off x="9028939" y="1298462"/>
            <a:ext cx="1254688" cy="362706"/>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7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654" y="349134"/>
            <a:ext cx="8072511" cy="990600"/>
          </a:xfrm>
        </p:spPr>
        <p:txBody>
          <a:bodyPr>
            <a:normAutofit/>
          </a:bodyPr>
          <a:lstStyle/>
          <a:p>
            <a:r>
              <a:rPr lang="en-US" dirty="0"/>
              <a:t>Scoring for Vision (VIS)</a:t>
            </a:r>
          </a:p>
        </p:txBody>
      </p:sp>
      <p:sp>
        <p:nvSpPr>
          <p:cNvPr id="13" name="Rectangle 3"/>
          <p:cNvSpPr>
            <a:spLocks noGrp="1" noChangeArrowheads="1"/>
          </p:cNvSpPr>
          <p:nvPr>
            <p:ph idx="1"/>
          </p:nvPr>
        </p:nvSpPr>
        <p:spPr>
          <a:xfrm>
            <a:off x="731520" y="1281545"/>
            <a:ext cx="6163887" cy="4130039"/>
          </a:xfrm>
          <a:ln>
            <a:noFill/>
          </a:ln>
        </p:spPr>
        <p:txBody>
          <a:bodyPr>
            <a:normAutofit fontScale="25000" lnSpcReduction="20000"/>
          </a:bodyPr>
          <a:lstStyle/>
          <a:p>
            <a:pPr marL="114300" lvl="1" indent="0">
              <a:lnSpc>
                <a:spcPct val="90000"/>
              </a:lnSpc>
              <a:spcBef>
                <a:spcPts val="1200"/>
              </a:spcBef>
              <a:spcAft>
                <a:spcPts val="600"/>
              </a:spcAft>
              <a:buNone/>
            </a:pPr>
            <a:r>
              <a:rPr lang="en-US" sz="5600" b="1" dirty="0">
                <a:solidFill>
                  <a:schemeClr val="tx1"/>
                </a:solidFill>
                <a:highlight>
                  <a:srgbClr val="C5C5C5"/>
                </a:highlight>
              </a:rPr>
              <a:t>VISION (VIS) </a:t>
            </a:r>
            <a:r>
              <a:rPr lang="en-US" sz="5600" b="1" dirty="0">
                <a:solidFill>
                  <a:schemeClr val="tx1"/>
                </a:solidFill>
              </a:rPr>
              <a:t>is scored when the customer doesn’t use best possible vision when entering or leaving traffic, making lane changes, backing, entering intersections, etc. Best possible vision for each maneuver is identified in each scoring section.</a:t>
            </a:r>
          </a:p>
          <a:p>
            <a:pPr marL="800100" lvl="1" indent="-685800">
              <a:lnSpc>
                <a:spcPct val="90000"/>
              </a:lnSpc>
            </a:pPr>
            <a:endParaRPr lang="en-US" sz="5600" dirty="0"/>
          </a:p>
          <a:p>
            <a:pPr marL="800100" lvl="1" indent="-685800">
              <a:lnSpc>
                <a:spcPct val="90000"/>
              </a:lnSpc>
            </a:pPr>
            <a:r>
              <a:rPr lang="en-US" sz="5600" dirty="0"/>
              <a:t>Best possible vision depends on the vehicle</a:t>
            </a:r>
          </a:p>
          <a:p>
            <a:pPr marL="800100" lvl="1" indent="-685800">
              <a:lnSpc>
                <a:spcPct val="90000"/>
              </a:lnSpc>
            </a:pPr>
            <a:endParaRPr lang="en-US" sz="5600" dirty="0"/>
          </a:p>
          <a:p>
            <a:pPr marL="800100" lvl="1" indent="-685800">
              <a:lnSpc>
                <a:spcPct val="90000"/>
              </a:lnSpc>
            </a:pPr>
            <a:r>
              <a:rPr lang="en-US" sz="5600" dirty="0"/>
              <a:t>You are expected to use good judgment &amp; be practical when scoring vision</a:t>
            </a:r>
          </a:p>
          <a:p>
            <a:pPr marL="800100" lvl="1" indent="-685800">
              <a:lnSpc>
                <a:spcPct val="90000"/>
              </a:lnSpc>
            </a:pPr>
            <a:endParaRPr lang="en-US" sz="5600" dirty="0"/>
          </a:p>
          <a:p>
            <a:pPr marL="800100" lvl="1" indent="-685800">
              <a:lnSpc>
                <a:spcPct val="90000"/>
              </a:lnSpc>
            </a:pPr>
            <a:r>
              <a:rPr lang="en-US" sz="5600" dirty="0"/>
              <a:t>Vehicles equipped with monitors, that allow a view of what is to the rear of the vehicle, can not be utilized during the Skills Test</a:t>
            </a:r>
          </a:p>
          <a:p>
            <a:pPr marL="1257300" lvl="2" indent="-685800">
              <a:lnSpc>
                <a:spcPct val="90000"/>
              </a:lnSpc>
            </a:pPr>
            <a:r>
              <a:rPr lang="en-US" sz="5200" dirty="0"/>
              <a:t>Do not block the monitor with your clipboard</a:t>
            </a:r>
          </a:p>
          <a:p>
            <a:pPr marL="1257300" lvl="2" indent="-685800">
              <a:lnSpc>
                <a:spcPct val="90000"/>
              </a:lnSpc>
            </a:pPr>
            <a:r>
              <a:rPr lang="en-US" sz="5400" dirty="0"/>
              <a:t>Do not score an applicant who occasionally views the camera image but do score an applicant who fails to use their best possible vision most of the time (i.e. more than 50% of the time)  </a:t>
            </a:r>
          </a:p>
          <a:p>
            <a:pPr marL="800100" lvl="1" indent="-685800">
              <a:lnSpc>
                <a:spcPct val="90000"/>
              </a:lnSpc>
            </a:pPr>
            <a:endParaRPr lang="en-US" sz="5600" dirty="0"/>
          </a:p>
          <a:p>
            <a:pPr marL="800100" lvl="1" indent="-685800">
              <a:lnSpc>
                <a:spcPct val="90000"/>
              </a:lnSpc>
            </a:pPr>
            <a:r>
              <a:rPr lang="en-US" sz="5600" dirty="0"/>
              <a:t>Vision may be scored for not checking for traffic at all or was improperly done (e.g. checking vision late or too early to be timely)  </a:t>
            </a:r>
          </a:p>
          <a:p>
            <a:pPr marL="800100" lvl="1" indent="-685800">
              <a:lnSpc>
                <a:spcPct val="90000"/>
              </a:lnSpc>
            </a:pPr>
            <a:endParaRPr lang="en-US" sz="5600" dirty="0"/>
          </a:p>
          <a:p>
            <a:pPr marL="800100" lvl="1" indent="-685800">
              <a:lnSpc>
                <a:spcPct val="90000"/>
              </a:lnSpc>
            </a:pPr>
            <a:r>
              <a:rPr lang="en-US" sz="5600" dirty="0"/>
              <a:t>Do give credit if an applicant appeared to use their peripheral vision </a:t>
            </a:r>
          </a:p>
          <a:p>
            <a:pPr marL="400050" lvl="1">
              <a:lnSpc>
                <a:spcPct val="90000"/>
              </a:lnSpc>
              <a:buFont typeface="Wingdings" pitchFamily="2" charset="2"/>
              <a:buChar char="v"/>
            </a:pPr>
            <a:endParaRPr lang="en-US" sz="5600" dirty="0"/>
          </a:p>
          <a:p>
            <a:pPr marL="114300" lvl="1" indent="0">
              <a:lnSpc>
                <a:spcPct val="90000"/>
              </a:lnSpc>
              <a:buNone/>
            </a:pPr>
            <a:endParaRPr lang="en-US" sz="5600" dirty="0"/>
          </a:p>
          <a:p>
            <a:pPr marL="400050" lvl="1">
              <a:lnSpc>
                <a:spcPct val="90000"/>
              </a:lnSpc>
              <a:buFont typeface="Wingdings" pitchFamily="2" charset="2"/>
              <a:buChar char="v"/>
            </a:pPr>
            <a:endParaRPr lang="en-US" sz="5600" dirty="0"/>
          </a:p>
          <a:p>
            <a:pPr marL="400050" lvl="1">
              <a:lnSpc>
                <a:spcPct val="90000"/>
              </a:lnSpc>
              <a:buFont typeface="Wingdings" pitchFamily="2" charset="2"/>
              <a:buChar char="v"/>
            </a:pPr>
            <a:endParaRPr lang="en-US" sz="5600" dirty="0"/>
          </a:p>
          <a:p>
            <a:pPr marL="400050" lvl="1">
              <a:lnSpc>
                <a:spcPct val="90000"/>
              </a:lnSpc>
              <a:buFont typeface="Wingdings" pitchFamily="2" charset="2"/>
              <a:buChar char="v"/>
            </a:pPr>
            <a:endParaRPr lang="en-US" sz="5600" dirty="0"/>
          </a:p>
          <a:p>
            <a:pPr marL="400050" lvl="1">
              <a:lnSpc>
                <a:spcPct val="90000"/>
              </a:lnSpc>
              <a:buFont typeface="Wingdings" pitchFamily="2" charset="2"/>
              <a:buChar char="v"/>
            </a:pPr>
            <a:endParaRPr lang="en-US" sz="5600" dirty="0"/>
          </a:p>
          <a:p>
            <a:pPr marL="400050" lvl="1">
              <a:lnSpc>
                <a:spcPct val="90000"/>
              </a:lnSpc>
              <a:buFont typeface="Wingdings" pitchFamily="2" charset="2"/>
              <a:buChar char="v"/>
            </a:pPr>
            <a:endParaRPr lang="en-US" sz="1600"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7136" y="2071254"/>
            <a:ext cx="3315174" cy="31158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left)">
                                      <p:cBhvr>
                                        <p:cTn id="22" dur="500"/>
                                        <p:tgtEl>
                                          <p:spTgt spid="13">
                                            <p:txEl>
                                              <p:pRg st="6" end="6"/>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animEffect transition="in" filter="wipe(left)">
                                      <p:cBhvr>
                                        <p:cTn id="25" dur="500"/>
                                        <p:tgtEl>
                                          <p:spTgt spid="13">
                                            <p:txEl>
                                              <p:pRg st="7" end="7"/>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wipe(left)">
                                      <p:cBhvr>
                                        <p:cTn id="28" dur="500"/>
                                        <p:tgtEl>
                                          <p:spTgt spid="1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animEffect transition="in" filter="wipe(left)">
                                      <p:cBhvr>
                                        <p:cTn id="33" dur="500"/>
                                        <p:tgtEl>
                                          <p:spTgt spid="1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
                                            <p:txEl>
                                              <p:pRg st="12" end="12"/>
                                            </p:txEl>
                                          </p:spTgt>
                                        </p:tgtEl>
                                        <p:attrNameLst>
                                          <p:attrName>style.visibility</p:attrName>
                                        </p:attrNameLst>
                                      </p:cBhvr>
                                      <p:to>
                                        <p:strVal val="visible"/>
                                      </p:to>
                                    </p:set>
                                    <p:animEffect transition="in" filter="wipe(left)">
                                      <p:cBhvr>
                                        <p:cTn id="38"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B4AC-26D6-4E5B-8AE1-001FF716D3D5}"/>
              </a:ext>
            </a:extLst>
          </p:cNvPr>
          <p:cNvSpPr>
            <a:spLocks noGrp="1"/>
          </p:cNvSpPr>
          <p:nvPr>
            <p:ph type="title"/>
          </p:nvPr>
        </p:nvSpPr>
        <p:spPr/>
        <p:txBody>
          <a:bodyPr/>
          <a:lstStyle/>
          <a:p>
            <a:r>
              <a:rPr lang="en-US" dirty="0">
                <a:latin typeface="+mn-lt"/>
              </a:rPr>
              <a:t>Scoring for Signal (SIG)</a:t>
            </a:r>
            <a:endParaRPr lang="en-US" dirty="0"/>
          </a:p>
        </p:txBody>
      </p:sp>
      <p:sp>
        <p:nvSpPr>
          <p:cNvPr id="3" name="Content Placeholder 2">
            <a:extLst>
              <a:ext uri="{FF2B5EF4-FFF2-40B4-BE49-F238E27FC236}">
                <a16:creationId xmlns:a16="http://schemas.microsoft.com/office/drawing/2014/main" id="{853DAF4B-A9CD-47C0-81F4-A252FC9BDCE7}"/>
              </a:ext>
            </a:extLst>
          </p:cNvPr>
          <p:cNvSpPr>
            <a:spLocks noGrp="1"/>
          </p:cNvSpPr>
          <p:nvPr>
            <p:ph idx="1"/>
          </p:nvPr>
        </p:nvSpPr>
        <p:spPr>
          <a:xfrm>
            <a:off x="838200" y="1825625"/>
            <a:ext cx="10515600" cy="3941512"/>
          </a:xfrm>
        </p:spPr>
        <p:txBody>
          <a:bodyPr>
            <a:normAutofit/>
          </a:bodyPr>
          <a:lstStyle/>
          <a:p>
            <a:pPr marL="0" indent="0">
              <a:buNone/>
            </a:pPr>
            <a:r>
              <a:rPr lang="en-US" sz="2000" b="1" dirty="0">
                <a:effectLst/>
                <a:highlight>
                  <a:srgbClr val="C5C5C5"/>
                </a:highlight>
                <a:ea typeface="Calibri" panose="020F0502020204030204" pitchFamily="34" charset="0"/>
                <a:cs typeface="Times New Roman" panose="02020603050405020304" pitchFamily="18" charset="0"/>
              </a:rPr>
              <a:t>Signal (SIG)</a:t>
            </a:r>
            <a:r>
              <a:rPr lang="en-US" sz="2000" dirty="0">
                <a:effectLst/>
                <a:highlight>
                  <a:srgbClr val="C5C5C5"/>
                </a:highligh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is scored when a signal is required under the scoring rules, and it is not used at all, is late, or was done in the wrong direction. </a:t>
            </a:r>
          </a:p>
          <a:p>
            <a:pPr lvl="1"/>
            <a:r>
              <a:rPr lang="en-US" sz="2000" dirty="0">
                <a:ea typeface="Calibri" panose="020F0502020204030204" pitchFamily="34" charset="0"/>
                <a:cs typeface="Times New Roman" panose="02020603050405020304" pitchFamily="18" charset="0"/>
              </a:rPr>
              <a:t>If signal is not </a:t>
            </a:r>
            <a:r>
              <a:rPr lang="en-US" sz="2000" dirty="0">
                <a:effectLst/>
                <a:ea typeface="Calibri" panose="020F0502020204030204" pitchFamily="34" charset="0"/>
                <a:cs typeface="Times New Roman" panose="02020603050405020304" pitchFamily="18" charset="0"/>
              </a:rPr>
              <a:t>disengaged or put on unnecessarily (</a:t>
            </a:r>
            <a:r>
              <a:rPr lang="en-US" sz="2000" dirty="0">
                <a:ea typeface="Calibri" panose="020F0502020204030204" pitchFamily="34" charset="0"/>
                <a:cs typeface="Times New Roman" panose="02020603050405020304" pitchFamily="18" charset="0"/>
              </a:rPr>
              <a:t>this is scored </a:t>
            </a:r>
            <a:r>
              <a:rPr lang="en-US" sz="2000" dirty="0">
                <a:effectLst/>
                <a:ea typeface="Calibri" panose="020F0502020204030204" pitchFamily="34" charset="0"/>
                <a:cs typeface="Times New Roman" panose="02020603050405020304" pitchFamily="18" charset="0"/>
              </a:rPr>
              <a:t>under mechanical operation)</a:t>
            </a:r>
          </a:p>
          <a:p>
            <a:pPr marL="0" indent="0">
              <a:buNone/>
            </a:pPr>
            <a:r>
              <a:rPr lang="en-US" sz="2000" b="1" i="1" dirty="0">
                <a:ea typeface="Calibri" panose="020F0502020204030204" pitchFamily="34" charset="0"/>
                <a:cs typeface="Times New Roman" panose="02020603050405020304" pitchFamily="18" charset="0"/>
              </a:rPr>
              <a:t>NOTE: </a:t>
            </a:r>
            <a:r>
              <a:rPr lang="en-US" sz="2000" i="1" dirty="0">
                <a:effectLst/>
                <a:ea typeface="Calibri" panose="020F0502020204030204" pitchFamily="34" charset="0"/>
                <a:cs typeface="Times New Roman" panose="02020603050405020304" pitchFamily="18" charset="0"/>
              </a:rPr>
              <a:t>Examiners are expected to use good judgment if the car disengages the signal, and the applicant correctly puts it back on.</a:t>
            </a:r>
          </a:p>
          <a:p>
            <a:pPr marL="0" indent="0">
              <a:buNone/>
            </a:pPr>
            <a:endParaRPr lang="en-US" dirty="0"/>
          </a:p>
        </p:txBody>
      </p:sp>
    </p:spTree>
    <p:extLst>
      <p:ext uri="{BB962C8B-B14F-4D97-AF65-F5344CB8AC3E}">
        <p14:creationId xmlns:p14="http://schemas.microsoft.com/office/powerpoint/2010/main" val="36604850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E143-2BCC-4E7C-9BCC-191D61FF0CA4}"/>
              </a:ext>
            </a:extLst>
          </p:cNvPr>
          <p:cNvSpPr>
            <a:spLocks noGrp="1"/>
          </p:cNvSpPr>
          <p:nvPr>
            <p:ph type="title"/>
          </p:nvPr>
        </p:nvSpPr>
        <p:spPr/>
        <p:txBody>
          <a:bodyPr/>
          <a:lstStyle/>
          <a:p>
            <a:r>
              <a:rPr lang="en-US" dirty="0"/>
              <a:t>Backing</a:t>
            </a:r>
          </a:p>
        </p:txBody>
      </p:sp>
      <p:sp>
        <p:nvSpPr>
          <p:cNvPr id="3" name="Content Placeholder 2">
            <a:extLst>
              <a:ext uri="{FF2B5EF4-FFF2-40B4-BE49-F238E27FC236}">
                <a16:creationId xmlns:a16="http://schemas.microsoft.com/office/drawing/2014/main" id="{821C0AAF-9672-4FA8-9377-62657B5B9C36}"/>
              </a:ext>
            </a:extLst>
          </p:cNvPr>
          <p:cNvSpPr>
            <a:spLocks noGrp="1"/>
          </p:cNvSpPr>
          <p:nvPr>
            <p:ph idx="1"/>
          </p:nvPr>
        </p:nvSpPr>
        <p:spPr/>
        <p:txBody>
          <a:bodyPr>
            <a:normAutofit fontScale="70000" lnSpcReduction="20000"/>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Applicant backs wide, going over the center of the road and does not return to their lane of travel stop the exam and score as Dangerous Action </a:t>
            </a:r>
          </a:p>
          <a:p>
            <a:r>
              <a:rPr lang="en-US" b="0" i="0" u="none" strike="noStrike" baseline="0" dirty="0">
                <a:solidFill>
                  <a:schemeClr val="bg2">
                    <a:lumMod val="50000"/>
                  </a:schemeClr>
                </a:solidFill>
              </a:rPr>
              <a:t>Applicant backs over (on top of) the curb with more than one wheel (or two axles for if a dually truck), either with one wheel then another on the same attempt or both are on the curb at the same time, score as a Dangerous Action </a:t>
            </a:r>
          </a:p>
          <a:p>
            <a:r>
              <a:rPr lang="en-US" b="0" i="0" u="none" strike="noStrike" baseline="0" dirty="0">
                <a:solidFill>
                  <a:schemeClr val="bg2">
                    <a:lumMod val="50000"/>
                  </a:schemeClr>
                </a:solidFill>
              </a:rPr>
              <a:t>Applicant causes damage to lawn, shrubs, etc., score as an Accident </a:t>
            </a:r>
          </a:p>
          <a:p>
            <a:r>
              <a:rPr lang="en-US" b="0" i="0" u="none" strike="noStrike" baseline="0" dirty="0">
                <a:solidFill>
                  <a:schemeClr val="bg2">
                    <a:lumMod val="50000"/>
                  </a:schemeClr>
                </a:solidFill>
              </a:rPr>
              <a:t>Applicant fails to stop for an approaching car from the rear that is so near as to represent a risk of collision, score as Dangerous Action (do not score if applicant stopped and the other car went around) </a:t>
            </a:r>
          </a:p>
          <a:p>
            <a:endParaRPr lang="en-US" dirty="0"/>
          </a:p>
        </p:txBody>
      </p:sp>
    </p:spTree>
    <p:extLst>
      <p:ext uri="{BB962C8B-B14F-4D97-AF65-F5344CB8AC3E}">
        <p14:creationId xmlns:p14="http://schemas.microsoft.com/office/powerpoint/2010/main" val="1730260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a:t>
            </a:r>
          </a:p>
        </p:txBody>
      </p:sp>
      <p:sp>
        <p:nvSpPr>
          <p:cNvPr id="13" name="Rectangle 3"/>
          <p:cNvSpPr>
            <a:spLocks noGrp="1" noChangeArrowheads="1"/>
          </p:cNvSpPr>
          <p:nvPr>
            <p:ph idx="1"/>
          </p:nvPr>
        </p:nvSpPr>
        <p:spPr>
          <a:xfrm>
            <a:off x="787363" y="1554479"/>
            <a:ext cx="6062616" cy="4332974"/>
          </a:xfrm>
          <a:ln>
            <a:noFill/>
          </a:ln>
        </p:spPr>
        <p:txBody>
          <a:bodyPr>
            <a:noAutofit/>
          </a:bodyPr>
          <a:lstStyle/>
          <a:p>
            <a:pPr marL="114300" lvl="1" indent="0">
              <a:lnSpc>
                <a:spcPct val="90000"/>
              </a:lnSpc>
              <a:buNone/>
            </a:pPr>
            <a:r>
              <a:rPr lang="en-US" sz="1600" b="1" dirty="0">
                <a:solidFill>
                  <a:schemeClr val="tx1"/>
                </a:solidFill>
              </a:rPr>
              <a:t>Danger Potential (DP):</a:t>
            </a:r>
          </a:p>
          <a:p>
            <a:pPr marL="457200" lvl="1" indent="-342900">
              <a:lnSpc>
                <a:spcPct val="90000"/>
              </a:lnSpc>
            </a:pPr>
            <a:r>
              <a:rPr lang="en-US" sz="1600" dirty="0"/>
              <a:t>Fails to utilize best possible vision to check traffic in all vulnerable areas. For best possible vision while backing, the applicant should turn and be looking primarily out the rear window unless use of mirrors is best possible vision, i.e., enclosed camper or van. Prior to the turn, applicants should check in all vulnerable areas for potential cross traffic and pedestrians. Before re-entering traffic, checking of the “blind spot” on the left side is required if movement of a car width or more to the left is made </a:t>
            </a:r>
            <a:r>
              <a:rPr lang="en-US" sz="1600" b="1" dirty="0">
                <a:solidFill>
                  <a:srgbClr val="115695"/>
                </a:solidFill>
              </a:rPr>
              <a:t>(VIS)</a:t>
            </a:r>
          </a:p>
          <a:p>
            <a:pPr marL="457200" lvl="1" indent="-342900">
              <a:lnSpc>
                <a:spcPct val="90000"/>
              </a:lnSpc>
            </a:pPr>
            <a:endParaRPr lang="en-US" sz="1600" b="1" dirty="0"/>
          </a:p>
          <a:p>
            <a:pPr marL="114300" lvl="1" indent="0">
              <a:lnSpc>
                <a:spcPct val="90000"/>
              </a:lnSpc>
              <a:buNone/>
            </a:pPr>
            <a:r>
              <a:rPr lang="en-US" sz="1600" b="1" i="1" dirty="0">
                <a:solidFill>
                  <a:schemeClr val="tx1"/>
                </a:solidFill>
              </a:rPr>
              <a:t>NOTE:</a:t>
            </a:r>
            <a:r>
              <a:rPr lang="en-US" sz="1600" i="1" dirty="0">
                <a:solidFill>
                  <a:schemeClr val="tx1"/>
                </a:solidFill>
              </a:rPr>
              <a:t>  The customer must look to the rear of the vehicle 50% of the time while the vehicle is moving backwards, including during re-positioning to re-enter traffic. If not, </a:t>
            </a:r>
            <a:r>
              <a:rPr lang="en-US" sz="1600" b="1" i="1" dirty="0">
                <a:solidFill>
                  <a:schemeClr val="tx1"/>
                </a:solidFill>
              </a:rPr>
              <a:t>VIS</a:t>
            </a:r>
            <a:r>
              <a:rPr lang="en-US" sz="1600" i="1" dirty="0">
                <a:solidFill>
                  <a:schemeClr val="tx1"/>
                </a:solidFill>
              </a:rPr>
              <a:t> is scored. </a:t>
            </a:r>
            <a:endParaRPr lang="en-US" sz="1600" b="1" i="1" dirty="0">
              <a:solidFill>
                <a:schemeClr val="tx1"/>
              </a:solidFill>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981201"/>
            <a:ext cx="2258568" cy="85219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barn(inVertical)">
                                      <p:cBhvr>
                                        <p:cTn id="1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800" y="1676400"/>
            <a:ext cx="3733800" cy="4114800"/>
          </a:xfrm>
          <a:ln>
            <a:noFill/>
          </a:ln>
        </p:spPr>
        <p:txBody>
          <a:bodyPr>
            <a:noAutofit/>
          </a:bodyPr>
          <a:lstStyle/>
          <a:p>
            <a:pPr marL="114300" lvl="1" indent="0">
              <a:lnSpc>
                <a:spcPct val="90000"/>
              </a:lnSpc>
              <a:buNone/>
            </a:pPr>
            <a:r>
              <a:rPr lang="en-US" sz="1600" b="1" dirty="0">
                <a:solidFill>
                  <a:schemeClr val="tx1"/>
                </a:solidFill>
              </a:rPr>
              <a:t>Danger Potential (DP):</a:t>
            </a:r>
          </a:p>
          <a:p>
            <a:pPr marL="400050" lvl="1">
              <a:lnSpc>
                <a:spcPct val="90000"/>
              </a:lnSpc>
            </a:pPr>
            <a:r>
              <a:rPr lang="en-US" sz="1600" dirty="0"/>
              <a:t>After stopping, the customer fails to use the required signal when re-entering traffic. One car-width movement to the left is required to be </a:t>
            </a:r>
            <a:r>
              <a:rPr lang="en-US" sz="1600" dirty="0" err="1"/>
              <a:t>scorable</a:t>
            </a:r>
            <a:r>
              <a:rPr lang="en-US" sz="1600" dirty="0"/>
              <a:t> </a:t>
            </a:r>
            <a:r>
              <a:rPr lang="en-US" sz="1600" b="1" dirty="0">
                <a:solidFill>
                  <a:srgbClr val="115695"/>
                </a:solidFill>
              </a:rPr>
              <a:t>(SIG)</a:t>
            </a:r>
          </a:p>
          <a:p>
            <a:pPr marL="400050" lvl="1">
              <a:lnSpc>
                <a:spcPct val="90000"/>
              </a:lnSpc>
            </a:pPr>
            <a:endParaRPr lang="en-US" sz="1600" dirty="0"/>
          </a:p>
          <a:p>
            <a:pPr marL="400050" lvl="1">
              <a:lnSpc>
                <a:spcPct val="90000"/>
              </a:lnSpc>
            </a:pPr>
            <a:endParaRPr lang="en-US" sz="1600" dirty="0"/>
          </a:p>
          <a:p>
            <a:pPr marL="114300" lvl="1" indent="0">
              <a:lnSpc>
                <a:spcPct val="90000"/>
              </a:lnSpc>
              <a:buNone/>
            </a:pPr>
            <a:r>
              <a:rPr lang="en-US" sz="1600" b="1" i="1" dirty="0">
                <a:solidFill>
                  <a:schemeClr val="tx1"/>
                </a:solidFill>
              </a:rPr>
              <a:t>NOTE: </a:t>
            </a:r>
            <a:r>
              <a:rPr lang="en-US" sz="1600" i="1" dirty="0">
                <a:solidFill>
                  <a:schemeClr val="tx1"/>
                </a:solidFill>
              </a:rPr>
              <a:t> Continuing straight (next to the edge of the street) is not scored; unless a lane change or passing maneuver is made (at some point) to re-enter traffic. If significant distance has been driven since completion of the maneuver, score appropriate </a:t>
            </a:r>
            <a:r>
              <a:rPr lang="en-US" sz="1600" b="1" i="1" dirty="0">
                <a:solidFill>
                  <a:schemeClr val="tx1"/>
                </a:solidFill>
              </a:rPr>
              <a:t>VIS</a:t>
            </a:r>
            <a:r>
              <a:rPr lang="en-US" sz="1600" i="1" dirty="0">
                <a:solidFill>
                  <a:schemeClr val="tx1"/>
                </a:solidFill>
              </a:rPr>
              <a:t> or </a:t>
            </a:r>
            <a:r>
              <a:rPr lang="en-US" sz="1600" b="1" i="1" dirty="0">
                <a:solidFill>
                  <a:schemeClr val="tx1"/>
                </a:solidFill>
              </a:rPr>
              <a:t>SIG</a:t>
            </a:r>
            <a:r>
              <a:rPr lang="en-US" sz="1600" i="1" dirty="0">
                <a:solidFill>
                  <a:schemeClr val="tx1"/>
                </a:solidFill>
              </a:rPr>
              <a:t> deductions under Lane Travel or Passing sections.</a:t>
            </a:r>
          </a:p>
          <a:p>
            <a:pPr marL="400050" lvl="1">
              <a:lnSpc>
                <a:spcPct val="90000"/>
              </a:lnSpc>
              <a:buClr>
                <a:schemeClr val="accent2"/>
              </a:buClr>
              <a:buNone/>
            </a:pPr>
            <a:endParaRPr lang="en-US" sz="1600"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1828801"/>
            <a:ext cx="2258568" cy="841985"/>
          </a:xfrm>
          <a:prstGeom prst="rect">
            <a:avLst/>
          </a:prstGeom>
          <a:ln>
            <a:noFill/>
          </a:ln>
          <a:effectLst>
            <a:outerShdw blurRad="292100" dist="139700" dir="2700000" algn="tl" rotWithShape="0">
              <a:srgbClr val="333333">
                <a:alpha val="65000"/>
              </a:srgbClr>
            </a:outerShdw>
          </a:effectLst>
        </p:spPr>
      </p:pic>
      <p:pic>
        <p:nvPicPr>
          <p:cNvPr id="34818"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828801"/>
            <a:ext cx="1618488" cy="1411873"/>
          </a:xfrm>
          <a:prstGeom prst="rect">
            <a:avLst/>
          </a:prstGeom>
          <a:ln>
            <a:noFill/>
          </a:ln>
          <a:effectLst>
            <a:outerShdw blurRad="292100" dist="139700" dir="2700000" algn="tl" rotWithShape="0">
              <a:srgbClr val="333333">
                <a:alpha val="65000"/>
              </a:srgbClr>
            </a:outerShdw>
          </a:effectLst>
        </p:spPr>
      </p:pic>
      <p:pic>
        <p:nvPicPr>
          <p:cNvPr id="34819"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3056" y="3927918"/>
            <a:ext cx="1618488" cy="13164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barn(inVertical)">
                                      <p:cBhvr>
                                        <p:cTn id="10" dur="500"/>
                                        <p:tgtEl>
                                          <p:spTgt spid="34818"/>
                                        </p:tgtEl>
                                      </p:cBhvr>
                                    </p:animEffect>
                                  </p:childTnLst>
                                </p:cTn>
                              </p:par>
                              <p:par>
                                <p:cTn id="11" presetID="16" presetClass="entr" presetSubtype="21"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par>
                                <p:cTn id="14" presetID="16" presetClass="entr" presetSubtype="21" fill="hold" nodeType="withEffect">
                                  <p:stCondLst>
                                    <p:cond delay="0"/>
                                  </p:stCondLst>
                                  <p:childTnLst>
                                    <p:set>
                                      <p:cBhvr>
                                        <p:cTn id="15" dur="1" fill="hold">
                                          <p:stCondLst>
                                            <p:cond delay="0"/>
                                          </p:stCondLst>
                                        </p:cTn>
                                        <p:tgtEl>
                                          <p:spTgt spid="34819"/>
                                        </p:tgtEl>
                                        <p:attrNameLst>
                                          <p:attrName>style.visibility</p:attrName>
                                        </p:attrNameLst>
                                      </p:cBhvr>
                                      <p:to>
                                        <p:strVal val="visible"/>
                                      </p:to>
                                    </p:set>
                                    <p:animEffect transition="in" filter="barn(inVertical)">
                                      <p:cBhvr>
                                        <p:cTn id="16" dur="5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barn(inVertical)">
                                      <p:cBhvr>
                                        <p:cTn id="2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799" y="1676400"/>
            <a:ext cx="3810001" cy="4466948"/>
          </a:xfrm>
          <a:ln>
            <a:noFill/>
          </a:ln>
        </p:spPr>
        <p:txBody>
          <a:bodyPr>
            <a:normAutofit fontScale="62500" lnSpcReduction="20000"/>
          </a:bodyPr>
          <a:lstStyle/>
          <a:p>
            <a:pPr marL="171450" lvl="1" indent="0">
              <a:lnSpc>
                <a:spcPct val="90000"/>
              </a:lnSpc>
              <a:buNone/>
            </a:pPr>
            <a:r>
              <a:rPr lang="en-US" sz="2900" b="1" dirty="0">
                <a:solidFill>
                  <a:schemeClr val="tx1"/>
                </a:solidFill>
              </a:rPr>
              <a:t>Danger Potential (DP):</a:t>
            </a:r>
          </a:p>
          <a:p>
            <a:pPr marL="400050" lvl="1"/>
            <a:r>
              <a:rPr lang="en-US" sz="2900" dirty="0"/>
              <a:t>Fails to stop at sidewalk area, if present (with or without street markings) </a:t>
            </a:r>
            <a:r>
              <a:rPr lang="en-US" sz="2900" b="1" dirty="0">
                <a:solidFill>
                  <a:srgbClr val="115695"/>
                </a:solidFill>
              </a:rPr>
              <a:t>SW)</a:t>
            </a:r>
          </a:p>
          <a:p>
            <a:pPr marL="400050" lvl="1">
              <a:lnSpc>
                <a:spcPct val="90000"/>
              </a:lnSpc>
            </a:pPr>
            <a:endParaRPr lang="en-US" sz="2900" dirty="0"/>
          </a:p>
          <a:p>
            <a:pPr marL="400050" lvl="1">
              <a:lnSpc>
                <a:spcPct val="90000"/>
              </a:lnSpc>
            </a:pPr>
            <a:endParaRPr lang="en-US" sz="2900" dirty="0"/>
          </a:p>
          <a:p>
            <a:pPr marL="400050" lvl="1">
              <a:lnSpc>
                <a:spcPct val="90000"/>
              </a:lnSpc>
            </a:pPr>
            <a:endParaRPr lang="en-US" sz="2900" dirty="0"/>
          </a:p>
          <a:p>
            <a:pPr marL="400050" lvl="1">
              <a:lnSpc>
                <a:spcPct val="90000"/>
              </a:lnSpc>
            </a:pPr>
            <a:endParaRPr lang="en-US" sz="2900" dirty="0"/>
          </a:p>
          <a:p>
            <a:pPr marL="400050" lvl="1">
              <a:lnSpc>
                <a:spcPct val="90000"/>
              </a:lnSpc>
            </a:pPr>
            <a:r>
              <a:rPr lang="en-US" sz="2900" dirty="0"/>
              <a:t>Fails to stop before entering travel portion of road, when no sidewalk is present </a:t>
            </a:r>
            <a:r>
              <a:rPr lang="en-US" sz="2900" b="1" dirty="0">
                <a:solidFill>
                  <a:srgbClr val="115695"/>
                </a:solidFill>
              </a:rPr>
              <a:t>(STP)</a:t>
            </a:r>
          </a:p>
          <a:p>
            <a:pPr marL="400050" lvl="1">
              <a:lnSpc>
                <a:spcPct val="90000"/>
              </a:lnSpc>
            </a:pPr>
            <a:endParaRPr lang="en-US" sz="2900" b="1" dirty="0"/>
          </a:p>
          <a:p>
            <a:pPr marL="514350" lvl="2" indent="0">
              <a:lnSpc>
                <a:spcPct val="90000"/>
              </a:lnSpc>
              <a:buNone/>
            </a:pPr>
            <a:r>
              <a:rPr lang="en-US" sz="2900" b="1" i="1" dirty="0">
                <a:solidFill>
                  <a:schemeClr val="tx1"/>
                </a:solidFill>
              </a:rPr>
              <a:t>NOTE:</a:t>
            </a:r>
            <a:r>
              <a:rPr lang="en-US" sz="2900" i="1" dirty="0">
                <a:solidFill>
                  <a:schemeClr val="tx1"/>
                </a:solidFill>
              </a:rPr>
              <a:t>  Do not score SW and STP in the same maneuver.</a:t>
            </a:r>
          </a:p>
          <a:p>
            <a:pPr marL="514350" lvl="2" indent="0">
              <a:lnSpc>
                <a:spcPct val="90000"/>
              </a:lnSpc>
              <a:buNone/>
            </a:pPr>
            <a:endParaRPr lang="en-US" sz="2900" b="1" i="1" dirty="0">
              <a:solidFill>
                <a:schemeClr val="tx1"/>
              </a:solidFill>
            </a:endParaRPr>
          </a:p>
          <a:p>
            <a:pPr marL="514350" lvl="2" indent="0">
              <a:lnSpc>
                <a:spcPct val="90000"/>
              </a:lnSpc>
              <a:buNone/>
            </a:pPr>
            <a:r>
              <a:rPr lang="en-US" sz="2900" b="1" i="1" dirty="0">
                <a:solidFill>
                  <a:schemeClr val="tx1"/>
                </a:solidFill>
              </a:rPr>
              <a:t>NOTE:</a:t>
            </a:r>
            <a:r>
              <a:rPr lang="en-US" sz="2900" i="1" dirty="0">
                <a:solidFill>
                  <a:schemeClr val="tx1"/>
                </a:solidFill>
              </a:rPr>
              <a:t> Driving to the side of the road to begin backing is scored under lane travel.</a:t>
            </a:r>
            <a:endParaRPr lang="en-US" sz="2900" dirty="0">
              <a:solidFill>
                <a:schemeClr val="tx1"/>
              </a:solidFill>
            </a:endParaRPr>
          </a:p>
          <a:p>
            <a:pPr marL="400050" lvl="1" algn="ctr">
              <a:lnSpc>
                <a:spcPct val="90000"/>
              </a:lnSpc>
              <a:buNone/>
            </a:pPr>
            <a:endParaRPr lang="en-US" sz="2900" i="1" dirty="0"/>
          </a:p>
          <a:p>
            <a:pPr marL="400050" lvl="1">
              <a:lnSpc>
                <a:spcPct val="90000"/>
              </a:lnSpc>
              <a:buClr>
                <a:schemeClr val="accent2"/>
              </a:buClr>
              <a:buFont typeface="Wingdings" pitchFamily="2" charset="2"/>
              <a:buChar char="§"/>
            </a:pPr>
            <a:endParaRPr lang="en-US" sz="1600" b="1" dirty="0">
              <a:solidFill>
                <a:schemeClr val="tx2"/>
              </a:solidFill>
            </a:endParaRP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None/>
            </a:pPr>
            <a:endParaRPr lang="en-US" sz="1600"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752601"/>
            <a:ext cx="2258568" cy="832947"/>
          </a:xfrm>
          <a:prstGeom prst="rect">
            <a:avLst/>
          </a:prstGeom>
          <a:ln>
            <a:noFill/>
          </a:ln>
          <a:effectLst>
            <a:outerShdw blurRad="292100" dist="139700" dir="2700000" algn="tl" rotWithShape="0">
              <a:srgbClr val="333333">
                <a:alpha val="65000"/>
              </a:srgbClr>
            </a:outerShdw>
          </a:effectLst>
        </p:spPr>
      </p:pic>
      <p:pic>
        <p:nvPicPr>
          <p:cNvPr id="11" name="Picture 10">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752600"/>
            <a:ext cx="1600200" cy="1295400"/>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657601"/>
            <a:ext cx="1645848" cy="1224951"/>
          </a:xfrm>
          <a:prstGeom prst="rect">
            <a:avLst/>
          </a:prstGeom>
          <a:ln>
            <a:noFill/>
          </a:ln>
          <a:effectLst>
            <a:outerShdw blurRad="292100" dist="139700" dir="2700000" algn="tl" rotWithShape="0">
              <a:srgbClr val="333333">
                <a:alpha val="65000"/>
              </a:srgbClr>
            </a:outerShdw>
          </a:effectLst>
        </p:spPr>
      </p:pic>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7200" y="3657600"/>
            <a:ext cx="2258568" cy="85487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barn(inVertical)">
                                      <p:cBhvr>
                                        <p:cTn id="18" dur="500"/>
                                        <p:tgtEl>
                                          <p:spTgt spid="1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barn(inVertical)">
                                      <p:cBhvr>
                                        <p:cTn id="24" dur="500"/>
                                        <p:tgtEl>
                                          <p:spTgt spid="409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animEffect transition="in" filter="barn(inVertical)">
                                      <p:cBhvr>
                                        <p:cTn id="29" dur="500"/>
                                        <p:tgtEl>
                                          <p:spTgt spid="1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animEffect transition="in" filter="barn(inVertical)">
                                      <p:cBhvr>
                                        <p:cTn id="34"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133600" y="1600200"/>
            <a:ext cx="3810000" cy="4724400"/>
          </a:xfrm>
          <a:ln>
            <a:noFill/>
          </a:ln>
        </p:spPr>
        <p:txBody>
          <a:bodyPr>
            <a:normAutofit lnSpcReduction="10000"/>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make a second stop (if needed) to look for traffic at an obscured corner, alley or driveway. Do not score if the customer safely edges out and looks for traffic </a:t>
            </a:r>
            <a:r>
              <a:rPr lang="en-US" sz="1600" b="1" dirty="0">
                <a:solidFill>
                  <a:srgbClr val="115695"/>
                </a:solidFill>
              </a:rPr>
              <a:t>(</a:t>
            </a:r>
            <a:r>
              <a:rPr lang="en-US" sz="1600" b="1" dirty="0">
                <a:solidFill>
                  <a:srgbClr val="115695"/>
                </a:solidFill>
                <a:cs typeface="Arial" pitchFamily="34" charset="0"/>
              </a:rPr>
              <a:t>2</a:t>
            </a:r>
            <a:r>
              <a:rPr lang="en-US" sz="1600" b="1" dirty="0">
                <a:solidFill>
                  <a:srgbClr val="115695"/>
                </a:solidFill>
              </a:rPr>
              <a:t>STP)</a:t>
            </a:r>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Prior to the turn, unable to back the car around the corner, striking the curb three times. Stop the maneuver, score everything you see and continue the rest of the test </a:t>
            </a:r>
            <a:r>
              <a:rPr lang="en-US" sz="1600" b="1" dirty="0">
                <a:solidFill>
                  <a:srgbClr val="115695"/>
                </a:solidFill>
              </a:rPr>
              <a:t>(UNABLE)</a:t>
            </a:r>
          </a:p>
          <a:p>
            <a:pPr marL="400050" lvl="1">
              <a:lnSpc>
                <a:spcPct val="90000"/>
              </a:lnSpc>
            </a:pPr>
            <a:endParaRPr lang="en-US" sz="1600" dirty="0"/>
          </a:p>
          <a:p>
            <a:pPr marL="114300" lvl="1" indent="0">
              <a:lnSpc>
                <a:spcPct val="90000"/>
              </a:lnSpc>
              <a:buNone/>
            </a:pPr>
            <a:r>
              <a:rPr lang="en-US" sz="1600" b="1" i="1" dirty="0">
                <a:solidFill>
                  <a:schemeClr val="tx1"/>
                </a:solidFill>
              </a:rPr>
              <a:t>NOTE:</a:t>
            </a:r>
            <a:r>
              <a:rPr lang="en-US" sz="1600" i="1" dirty="0">
                <a:solidFill>
                  <a:schemeClr val="tx1"/>
                </a:solidFill>
              </a:rPr>
              <a:t>  If the applicant backs wide, going over the center of the road and does not return to their lane of travel, stop the test and score as Dangerous Action </a:t>
            </a:r>
            <a:r>
              <a:rPr lang="en-US" sz="1600" b="1" i="1" dirty="0">
                <a:solidFill>
                  <a:schemeClr val="tx1"/>
                </a:solidFill>
              </a:rPr>
              <a:t>(DA).</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1676402"/>
            <a:ext cx="1600200" cy="1371599"/>
          </a:xfrm>
          <a:prstGeom prst="rect">
            <a:avLst/>
          </a:prstGeom>
          <a:ln>
            <a:noFill/>
          </a:ln>
          <a:effectLst>
            <a:outerShdw blurRad="292100" dist="139700" dir="2700000" algn="tl" rotWithShape="0">
              <a:srgbClr val="333333">
                <a:alpha val="65000"/>
              </a:srgbClr>
            </a:outerShdw>
          </a:effec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1943101"/>
            <a:ext cx="2254077" cy="838200"/>
          </a:xfrm>
          <a:prstGeom prst="rect">
            <a:avLst/>
          </a:prstGeom>
          <a:ln>
            <a:noFill/>
          </a:ln>
          <a:effectLst>
            <a:outerShdw blurRad="292100" dist="139700" dir="2700000" algn="tl" rotWithShape="0">
              <a:srgbClr val="333333">
                <a:alpha val="65000"/>
              </a:srgbClr>
            </a:outerShdw>
          </a:effec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2709" y="3863052"/>
            <a:ext cx="2258568" cy="824378"/>
          </a:xfrm>
          <a:prstGeom prst="rect">
            <a:avLst/>
          </a:prstGeom>
          <a:ln>
            <a:noFill/>
          </a:ln>
          <a:effectLst>
            <a:outerShdw blurRad="292100" dist="139700" dir="2700000" algn="tl" rotWithShape="0">
              <a:srgbClr val="333333">
                <a:alpha val="65000"/>
              </a:srgbClr>
            </a:outerShdw>
          </a:effectLst>
        </p:spPr>
      </p:pic>
      <p:pic>
        <p:nvPicPr>
          <p:cNvPr id="33794" name="Picture 2">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8400" y="3657601"/>
            <a:ext cx="1618488" cy="123528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arn(inVertical)">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arn(inVertical)">
                                      <p:cBhvr>
                                        <p:cTn id="18" dur="500"/>
                                        <p:tgtEl>
                                          <p:spTgt spid="1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3794"/>
                                        </p:tgtEl>
                                        <p:attrNameLst>
                                          <p:attrName>style.visibility</p:attrName>
                                        </p:attrNameLst>
                                      </p:cBhvr>
                                      <p:to>
                                        <p:strVal val="visible"/>
                                      </p:to>
                                    </p:set>
                                    <p:animEffect transition="in" filter="barn(inVertical)">
                                      <p:cBhvr>
                                        <p:cTn id="21" dur="500"/>
                                        <p:tgtEl>
                                          <p:spTgt spid="33794"/>
                                        </p:tgtEl>
                                      </p:cBhvr>
                                    </p:animEffect>
                                  </p:childTnLst>
                                </p:cTn>
                              </p:par>
                              <p:par>
                                <p:cTn id="22" presetID="16" presetClass="entr" presetSubtype="21"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arn(inVertic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barn(inVertical)">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800" y="1676400"/>
            <a:ext cx="3733800" cy="4191000"/>
          </a:xfrm>
          <a:ln>
            <a:noFill/>
          </a:ln>
        </p:spPr>
        <p:txBody>
          <a:bodyPr>
            <a:noAutofit/>
          </a:bodyPr>
          <a:lstStyle/>
          <a:p>
            <a:pPr marL="114300" lvl="1" indent="0">
              <a:lnSpc>
                <a:spcPct val="90000"/>
              </a:lnSpc>
              <a:buNone/>
            </a:pPr>
            <a:r>
              <a:rPr lang="en-US" sz="1600" b="1" dirty="0">
                <a:solidFill>
                  <a:schemeClr val="tx1"/>
                </a:solidFill>
              </a:rPr>
              <a:t>Danger Potential (DP):</a:t>
            </a:r>
          </a:p>
          <a:p>
            <a:pPr marL="400050" lvl="1">
              <a:lnSpc>
                <a:spcPct val="90000"/>
              </a:lnSpc>
            </a:pPr>
            <a:r>
              <a:rPr lang="en-US" sz="1600" dirty="0"/>
              <a:t>Backs too fast and is out of control. Use good judgment. Some customers have better backing skills than others </a:t>
            </a:r>
            <a:r>
              <a:rPr lang="en-US" sz="1600" b="1" dirty="0">
                <a:solidFill>
                  <a:srgbClr val="115695"/>
                </a:solidFill>
              </a:rPr>
              <a:t>(</a:t>
            </a:r>
            <a:r>
              <a:rPr lang="en-US" sz="1600" b="1" dirty="0">
                <a:solidFill>
                  <a:srgbClr val="115695"/>
                </a:solidFill>
                <a:cs typeface="Arial" pitchFamily="34" charset="0"/>
              </a:rPr>
              <a:t>SPD</a:t>
            </a:r>
            <a:r>
              <a:rPr lang="en-US" sz="1600" b="1" dirty="0">
                <a:solidFill>
                  <a:srgbClr val="115695"/>
                </a:solidFill>
              </a:rPr>
              <a:t>)</a:t>
            </a:r>
          </a:p>
          <a:p>
            <a:pPr marL="400050" lvl="1">
              <a:lnSpc>
                <a:spcPct val="90000"/>
              </a:lnSpc>
            </a:pPr>
            <a:endParaRPr lang="en-US" sz="1600" dirty="0"/>
          </a:p>
          <a:p>
            <a:pPr marL="400050" lvl="1">
              <a:lnSpc>
                <a:spcPct val="90000"/>
              </a:lnSpc>
            </a:pPr>
            <a:r>
              <a:rPr lang="en-US" sz="1600" dirty="0"/>
              <a:t>Backs wide, going over center of the road </a:t>
            </a:r>
            <a:r>
              <a:rPr lang="en-US" sz="1600" b="1" dirty="0">
                <a:solidFill>
                  <a:srgbClr val="115695"/>
                </a:solidFill>
              </a:rPr>
              <a:t>(WIDE)</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114300" lvl="1" indent="0">
              <a:lnSpc>
                <a:spcPct val="90000"/>
              </a:lnSpc>
              <a:buNone/>
            </a:pPr>
            <a:r>
              <a:rPr lang="en-US" sz="1600" b="1" i="1" dirty="0">
                <a:solidFill>
                  <a:schemeClr val="tx1"/>
                </a:solidFill>
              </a:rPr>
              <a:t>NOTE:</a:t>
            </a:r>
            <a:r>
              <a:rPr lang="en-US" sz="1600" i="1" dirty="0">
                <a:solidFill>
                  <a:schemeClr val="tx1"/>
                </a:solidFill>
              </a:rPr>
              <a:t>  If the applicant backs wide, going over the center of the road and does not return to their lane of travel, stop the test and score as Dangerous Action </a:t>
            </a:r>
            <a:r>
              <a:rPr lang="en-US" sz="1600" b="1" i="1" dirty="0">
                <a:solidFill>
                  <a:schemeClr val="tx1"/>
                </a:solidFill>
              </a:rPr>
              <a:t>(DA).</a:t>
            </a:r>
            <a:endParaRPr lang="en-US" sz="1600" i="1" dirty="0">
              <a:solidFill>
                <a:schemeClr val="tx1"/>
              </a:solidFill>
            </a:endParaRP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None/>
            </a:pPr>
            <a:endParaRPr lang="en-US" sz="1600" dirty="0"/>
          </a:p>
          <a:p>
            <a:pPr marL="400050" lvl="1">
              <a:lnSpc>
                <a:spcPct val="90000"/>
              </a:lnSpc>
              <a:buClr>
                <a:schemeClr val="accent2"/>
              </a:buClr>
              <a:buNone/>
            </a:pPr>
            <a:endParaRPr lang="en-US" sz="1600" dirty="0"/>
          </a:p>
          <a:p>
            <a:pPr marL="400050" lvl="1">
              <a:lnSpc>
                <a:spcPct val="90000"/>
              </a:lnSpc>
              <a:buClr>
                <a:schemeClr val="accent2"/>
              </a:buClr>
              <a:buNone/>
            </a:pPr>
            <a:endParaRPr lang="en-US" sz="1600" dirty="0"/>
          </a:p>
          <a:p>
            <a:pPr marL="400050" lvl="1">
              <a:lnSpc>
                <a:spcPct val="90000"/>
              </a:lnSpc>
              <a:buClr>
                <a:schemeClr val="accent2"/>
              </a:buClr>
              <a:buNone/>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None/>
            </a:pPr>
            <a:endParaRPr lang="en-US" sz="1600"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6055" y="1906515"/>
            <a:ext cx="2258568" cy="843425"/>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6055" y="3307080"/>
            <a:ext cx="1600200" cy="1164566"/>
          </a:xfrm>
          <a:prstGeom prst="rect">
            <a:avLst/>
          </a:prstGeom>
          <a:ln>
            <a:noFill/>
          </a:ln>
          <a:effectLst>
            <a:outerShdw blurRad="292100" dist="139700" dir="2700000" algn="tl" rotWithShape="0">
              <a:srgbClr val="333333">
                <a:alpha val="65000"/>
              </a:srgbClr>
            </a:outerShdw>
          </a:effec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3743" y="3429000"/>
            <a:ext cx="2258568" cy="853364"/>
          </a:xfrm>
          <a:prstGeom prst="rect">
            <a:avLst/>
          </a:prstGeom>
          <a:ln>
            <a:noFill/>
          </a:ln>
          <a:effectLst>
            <a:outerShdw blurRad="292100" dist="139700" dir="2700000" algn="tl" rotWithShape="0">
              <a:srgbClr val="333333">
                <a:alpha val="65000"/>
              </a:srgbClr>
            </a:outerShdw>
          </a:effectLst>
        </p:spPr>
      </p:pic>
      <p:pic>
        <p:nvPicPr>
          <p:cNvPr id="18" name="Picture 17">
            <a:extLst>
              <a:ext uri="{C183D7F6-B498-43B3-948B-1728B52AA6E4}">
                <adec:decorative xmlns:adec="http://schemas.microsoft.com/office/drawing/2017/decorative" val="1"/>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6055" y="4564987"/>
            <a:ext cx="1600200" cy="11990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arn(inVertical)">
                                      <p:cBhvr>
                                        <p:cTn id="15" dur="500"/>
                                        <p:tgtEl>
                                          <p:spTgt spid="1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arn(inVertical)">
                                      <p:cBhvr>
                                        <p:cTn id="21" dur="5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barn(inVertical)">
                                      <p:cBhvr>
                                        <p:cTn id="26" dur="500"/>
                                        <p:tgtEl>
                                          <p:spTgt spid="13">
                                            <p:txEl>
                                              <p:pRg st="7" end="7"/>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800" y="1828800"/>
            <a:ext cx="3733800" cy="4572000"/>
          </a:xfrm>
          <a:ln>
            <a:noFill/>
          </a:ln>
        </p:spPr>
        <p:txBody>
          <a:bodyPr>
            <a:noAutofit/>
          </a:bodyPr>
          <a:lstStyle/>
          <a:p>
            <a:pPr marL="400050" lvl="1">
              <a:lnSpc>
                <a:spcPct val="90000"/>
              </a:lnSpc>
              <a:buNone/>
            </a:pPr>
            <a:r>
              <a:rPr lang="en-US" sz="1400" b="1" dirty="0">
                <a:solidFill>
                  <a:schemeClr val="tx1"/>
                </a:solidFill>
              </a:rPr>
              <a:t>Danger Potential (DP):</a:t>
            </a:r>
          </a:p>
          <a:p>
            <a:pPr marL="400050" lvl="1">
              <a:lnSpc>
                <a:spcPct val="90000"/>
              </a:lnSpc>
            </a:pPr>
            <a:r>
              <a:rPr lang="en-US" sz="1400" dirty="0"/>
              <a:t>After the turn, backs up on the curb with one wheel or strikes the curb and is unable to continue backing as a result </a:t>
            </a:r>
            <a:r>
              <a:rPr lang="en-US" sz="1400" b="1" dirty="0">
                <a:solidFill>
                  <a:srgbClr val="115695"/>
                </a:solidFill>
              </a:rPr>
              <a:t>(CURB)</a:t>
            </a:r>
          </a:p>
          <a:p>
            <a:pPr marL="400050" lvl="1">
              <a:lnSpc>
                <a:spcPct val="90000"/>
              </a:lnSpc>
            </a:pPr>
            <a:endParaRPr lang="en-US" sz="1400" dirty="0"/>
          </a:p>
          <a:p>
            <a:pPr marL="400050" lvl="1">
              <a:lnSpc>
                <a:spcPct val="90000"/>
              </a:lnSpc>
            </a:pPr>
            <a:endParaRPr lang="en-US" sz="1400" dirty="0"/>
          </a:p>
          <a:p>
            <a:pPr marL="400050" lvl="1">
              <a:lnSpc>
                <a:spcPct val="90000"/>
              </a:lnSpc>
            </a:pPr>
            <a:endParaRPr lang="en-US" sz="1400" dirty="0"/>
          </a:p>
          <a:p>
            <a:pPr marL="400050" lvl="1">
              <a:lnSpc>
                <a:spcPct val="90000"/>
              </a:lnSpc>
            </a:pPr>
            <a:r>
              <a:rPr lang="en-US" sz="1400" dirty="0"/>
              <a:t>With no curb present, backs off the road with one or more wheels and no damage to property </a:t>
            </a:r>
            <a:r>
              <a:rPr lang="en-US" sz="1400" b="1" dirty="0">
                <a:solidFill>
                  <a:srgbClr val="115695"/>
                </a:solidFill>
              </a:rPr>
              <a:t>(ROAD)</a:t>
            </a:r>
          </a:p>
          <a:p>
            <a:pPr marL="400050" lvl="1">
              <a:lnSpc>
                <a:spcPct val="90000"/>
              </a:lnSpc>
            </a:pPr>
            <a:endParaRPr lang="en-US" sz="1400" dirty="0"/>
          </a:p>
          <a:p>
            <a:pPr marL="400050" lvl="1">
              <a:lnSpc>
                <a:spcPct val="90000"/>
              </a:lnSpc>
            </a:pPr>
            <a:endParaRPr lang="en-US" sz="1400" dirty="0"/>
          </a:p>
          <a:p>
            <a:pPr marL="114300" lvl="1" indent="0">
              <a:lnSpc>
                <a:spcPct val="90000"/>
              </a:lnSpc>
              <a:buNone/>
            </a:pPr>
            <a:r>
              <a:rPr lang="en-US" sz="1400" b="1" i="1" dirty="0">
                <a:solidFill>
                  <a:schemeClr val="tx1"/>
                </a:solidFill>
              </a:rPr>
              <a:t>NOTE: </a:t>
            </a:r>
            <a:r>
              <a:rPr lang="en-US" sz="1400" i="1" dirty="0">
                <a:solidFill>
                  <a:schemeClr val="tx1"/>
                </a:solidFill>
              </a:rPr>
              <a:t> If the customer backs over the curb with more than one wheel, score as </a:t>
            </a:r>
            <a:r>
              <a:rPr lang="en-US" sz="1400" b="1" i="1" dirty="0">
                <a:solidFill>
                  <a:schemeClr val="tx1"/>
                </a:solidFill>
              </a:rPr>
              <a:t>(DA)</a:t>
            </a:r>
            <a:r>
              <a:rPr lang="en-US" sz="1400" i="1" dirty="0">
                <a:solidFill>
                  <a:schemeClr val="tx1"/>
                </a:solidFill>
              </a:rPr>
              <a:t>. If it causes damage to lawn, shrubs, mailbox, etc., score as </a:t>
            </a:r>
            <a:r>
              <a:rPr lang="en-US" sz="1400" b="1" i="1" dirty="0">
                <a:solidFill>
                  <a:schemeClr val="tx1"/>
                </a:solidFill>
              </a:rPr>
              <a:t>(ACC).</a:t>
            </a:r>
          </a:p>
          <a:p>
            <a:pPr marL="400050" lvl="1">
              <a:lnSpc>
                <a:spcPct val="90000"/>
              </a:lnSpc>
              <a:buClr>
                <a:schemeClr val="accent2"/>
              </a:buClr>
              <a:buFont typeface="Wingdings" pitchFamily="2" charset="2"/>
              <a:buChar char="§"/>
            </a:pPr>
            <a:endParaRPr lang="en-US" sz="1400" dirty="0"/>
          </a:p>
          <a:p>
            <a:pPr marL="400050" lvl="1">
              <a:lnSpc>
                <a:spcPct val="90000"/>
              </a:lnSpc>
              <a:buClr>
                <a:schemeClr val="accent2"/>
              </a:buClr>
              <a:buNone/>
            </a:pPr>
            <a:endParaRPr lang="en-US" sz="1600" dirty="0"/>
          </a:p>
        </p:txBody>
      </p:sp>
      <p:pic>
        <p:nvPicPr>
          <p:cNvPr id="14" name="Picture 13">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855787"/>
            <a:ext cx="1600200" cy="1295400"/>
          </a:xfrm>
          <a:prstGeom prst="rect">
            <a:avLst/>
          </a:prstGeom>
          <a:ln>
            <a:noFill/>
          </a:ln>
          <a:effectLst>
            <a:outerShdw blurRad="292100" dist="139700" dir="2700000" algn="tl" rotWithShape="0">
              <a:srgbClr val="333333">
                <a:alpha val="65000"/>
              </a:srgbClr>
            </a:outerShdw>
          </a:effec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125"/>
          <a:stretch>
            <a:fillRect/>
          </a:stretch>
        </p:blipFill>
        <p:spPr bwMode="auto">
          <a:xfrm>
            <a:off x="8077200" y="1961805"/>
            <a:ext cx="2258568" cy="853677"/>
          </a:xfrm>
          <a:prstGeom prst="rect">
            <a:avLst/>
          </a:prstGeom>
          <a:ln>
            <a:noFill/>
          </a:ln>
          <a:effectLst>
            <a:outerShdw blurRad="292100" dist="139700" dir="2700000" algn="tl" rotWithShape="0">
              <a:srgbClr val="333333">
                <a:alpha val="65000"/>
              </a:srgbClr>
            </a:outerShdw>
          </a:effec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657599"/>
            <a:ext cx="1569840" cy="1371600"/>
          </a:xfrm>
          <a:prstGeom prst="rect">
            <a:avLst/>
          </a:prstGeom>
          <a:ln>
            <a:noFill/>
          </a:ln>
          <a:effectLst>
            <a:outerShdw blurRad="292100" dist="139700" dir="2700000" algn="tl" rotWithShape="0">
              <a:srgbClr val="333333">
                <a:alpha val="65000"/>
              </a:srgbClr>
            </a:outerShdw>
          </a:effectLst>
        </p:spPr>
      </p:pic>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77200" y="3918856"/>
            <a:ext cx="2258568" cy="84908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arn(inVertical)">
                                      <p:cBhvr>
                                        <p:cTn id="18" dur="500"/>
                                        <p:tgtEl>
                                          <p:spTgt spid="1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barn(inVertical)">
                                      <p:cBhvr>
                                        <p:cTn id="21" dur="500"/>
                                        <p:tgtEl>
                                          <p:spTgt spid="3075"/>
                                        </p:tgtEl>
                                      </p:cBhvr>
                                    </p:animEffect>
                                  </p:childTnLst>
                                </p:cTn>
                              </p:par>
                              <p:par>
                                <p:cTn id="22" presetID="16" presetClass="entr" presetSubtype="21"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animEffect transition="in" filter="barn(inVertical)">
                                      <p:cBhvr>
                                        <p:cTn id="29"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Backing </a:t>
            </a:r>
            <a:r>
              <a:rPr lang="en-US" dirty="0">
                <a:latin typeface="+mn-lt"/>
              </a:rPr>
              <a:t>(cont.)      </a:t>
            </a:r>
          </a:p>
        </p:txBody>
      </p:sp>
      <p:sp>
        <p:nvSpPr>
          <p:cNvPr id="13" name="Rectangle 3"/>
          <p:cNvSpPr>
            <a:spLocks noGrp="1" noChangeArrowheads="1"/>
          </p:cNvSpPr>
          <p:nvPr>
            <p:ph idx="1"/>
          </p:nvPr>
        </p:nvSpPr>
        <p:spPr>
          <a:xfrm>
            <a:off x="2209800" y="1600200"/>
            <a:ext cx="3581400" cy="4114800"/>
          </a:xfrm>
          <a:ln>
            <a:noFill/>
          </a:ln>
        </p:spPr>
        <p:txBody>
          <a:bodyPr>
            <a:noAutofit/>
          </a:bodyPr>
          <a:lstStyle/>
          <a:p>
            <a:pPr marL="400050" lvl="1">
              <a:lnSpc>
                <a:spcPct val="90000"/>
              </a:lnSpc>
              <a:buNone/>
            </a:pPr>
            <a:r>
              <a:rPr lang="en-US" sz="1600" b="1" dirty="0">
                <a:solidFill>
                  <a:schemeClr val="tx1"/>
                </a:solidFill>
              </a:rPr>
              <a:t>Lack of Skill (LS):</a:t>
            </a:r>
          </a:p>
          <a:p>
            <a:pPr marL="400050" lvl="1">
              <a:lnSpc>
                <a:spcPct val="90000"/>
              </a:lnSpc>
            </a:pPr>
            <a:r>
              <a:rPr lang="en-US" sz="1600" dirty="0"/>
              <a:t>Backs wide (not over center of the road) during turn and right rear wheel is in excess of 18” from the curb or edge of the road (visual approximation) </a:t>
            </a:r>
            <a:r>
              <a:rPr lang="en-US" sz="1600" b="1" dirty="0">
                <a:solidFill>
                  <a:srgbClr val="115695"/>
                </a:solidFill>
              </a:rPr>
              <a:t>(WIDE)</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On the straight line backing portion, does not keep vehicle within 18” of road’s edge (visual approximation) </a:t>
            </a:r>
            <a:r>
              <a:rPr lang="en-US" sz="1600" b="1" dirty="0">
                <a:solidFill>
                  <a:srgbClr val="115695"/>
                </a:solidFill>
              </a:rPr>
              <a:t>(DIS)</a:t>
            </a:r>
          </a:p>
          <a:p>
            <a:pPr marL="400050" lvl="1">
              <a:lnSpc>
                <a:spcPct val="90000"/>
              </a:lnSpc>
            </a:pPr>
            <a:endParaRPr lang="en-US" sz="1600" dirty="0"/>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2061240"/>
            <a:ext cx="2258568" cy="880842"/>
          </a:xfrm>
          <a:prstGeom prst="rect">
            <a:avLst/>
          </a:prstGeom>
          <a:ln>
            <a:noFill/>
          </a:ln>
          <a:effectLst>
            <a:outerShdw blurRad="292100" dist="139700" dir="2700000" algn="tl" rotWithShape="0">
              <a:srgbClr val="333333">
                <a:alpha val="65000"/>
              </a:srgbClr>
            </a:outerShdw>
          </a:effectLst>
        </p:spPr>
      </p:pic>
      <p:pic>
        <p:nvPicPr>
          <p:cNvPr id="5123"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3992276"/>
            <a:ext cx="2258568" cy="856115"/>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1828801"/>
            <a:ext cx="1618488" cy="1345721"/>
          </a:xfrm>
          <a:prstGeom prst="rect">
            <a:avLst/>
          </a:prstGeom>
          <a:ln>
            <a:noFill/>
          </a:ln>
          <a:effectLst>
            <a:outerShdw blurRad="292100" dist="139700" dir="2700000" algn="tl" rotWithShape="0">
              <a:srgbClr val="333333">
                <a:alpha val="65000"/>
              </a:srgbClr>
            </a:outerShdw>
          </a:effectLst>
        </p:spPr>
      </p:pic>
      <p:pic>
        <p:nvPicPr>
          <p:cNvPr id="35842" name="Picture 2">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9800" y="3776847"/>
            <a:ext cx="1618488" cy="128697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wipe(left)">
                                      <p:cBhvr>
                                        <p:cTn id="18" dur="500"/>
                                        <p:tgtEl>
                                          <p:spTgt spid="1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5842"/>
                                        </p:tgtEl>
                                        <p:attrNameLst>
                                          <p:attrName>style.visibility</p:attrName>
                                        </p:attrNameLst>
                                      </p:cBhvr>
                                      <p:to>
                                        <p:strVal val="visible"/>
                                      </p:to>
                                    </p:set>
                                    <p:animEffect transition="in" filter="barn(inVertical)">
                                      <p:cBhvr>
                                        <p:cTn id="21" dur="500"/>
                                        <p:tgtEl>
                                          <p:spTgt spid="35842"/>
                                        </p:tgtEl>
                                      </p:cBhvr>
                                    </p:animEffect>
                                  </p:childTnLst>
                                </p:cTn>
                              </p:par>
                              <p:par>
                                <p:cTn id="22" presetID="16" presetClass="entr" presetSubtype="21" fill="hold" nodeType="with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arn(inVertical)">
                                      <p:cBhvr>
                                        <p:cTn id="2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C0A5F7-CB34-4788-BDBE-80301A825B94}"/>
              </a:ext>
              <a:ext uri="{C183D7F6-B498-43B3-948B-1728B52AA6E4}">
                <adec:decorative xmlns:adec="http://schemas.microsoft.com/office/drawing/2017/decorative" val="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2210" y="805262"/>
            <a:ext cx="4532214" cy="5319894"/>
          </a:xfrm>
        </p:spPr>
      </p:pic>
      <p:sp>
        <p:nvSpPr>
          <p:cNvPr id="4" name="Title 1">
            <a:extLst>
              <a:ext uri="{FF2B5EF4-FFF2-40B4-BE49-F238E27FC236}">
                <a16:creationId xmlns:a16="http://schemas.microsoft.com/office/drawing/2014/main" id="{FDC4D2FF-0122-4DDE-ADE9-975D472B421F}"/>
              </a:ext>
            </a:extLst>
          </p:cNvPr>
          <p:cNvSpPr txBox="1">
            <a:spLocks noGrp="1"/>
          </p:cNvSpPr>
          <p:nvPr>
            <p:ph type="title" idx="4294967295"/>
          </p:nvPr>
        </p:nvSpPr>
        <p:spPr>
          <a:xfrm>
            <a:off x="1132210" y="341302"/>
            <a:ext cx="10515600" cy="3915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Verbiage: MEMORIZE</a:t>
            </a:r>
          </a:p>
        </p:txBody>
      </p:sp>
      <p:pic>
        <p:nvPicPr>
          <p:cNvPr id="8" name="Picture 7">
            <a:extLst>
              <a:ext uri="{FF2B5EF4-FFF2-40B4-BE49-F238E27FC236}">
                <a16:creationId xmlns:a16="http://schemas.microsoft.com/office/drawing/2014/main" id="{BDE0A484-8BCC-448A-83D2-3F42C1F3615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2675" y="805262"/>
            <a:ext cx="4532214" cy="5318591"/>
          </a:xfrm>
          <a:prstGeom prst="rect">
            <a:avLst/>
          </a:prstGeom>
        </p:spPr>
      </p:pic>
    </p:spTree>
    <p:extLst>
      <p:ext uri="{BB962C8B-B14F-4D97-AF65-F5344CB8AC3E}">
        <p14:creationId xmlns:p14="http://schemas.microsoft.com/office/powerpoint/2010/main" val="2258032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800" y="1676400"/>
            <a:ext cx="3581400" cy="4114800"/>
          </a:xfrm>
          <a:ln>
            <a:noFill/>
          </a:ln>
        </p:spPr>
        <p:txBody>
          <a:bodyPr>
            <a:noAutofit/>
          </a:bodyPr>
          <a:lstStyle/>
          <a:p>
            <a:pPr marL="114300" lvl="1" indent="0">
              <a:lnSpc>
                <a:spcPct val="90000"/>
              </a:lnSpc>
              <a:buNone/>
            </a:pPr>
            <a:r>
              <a:rPr lang="en-US" sz="1600" b="1" dirty="0">
                <a:solidFill>
                  <a:schemeClr val="tx1"/>
                </a:solidFill>
              </a:rPr>
              <a:t>Lack of Skill (LS):</a:t>
            </a:r>
          </a:p>
          <a:p>
            <a:pPr marL="400050" lvl="1">
              <a:lnSpc>
                <a:spcPct val="90000"/>
              </a:lnSpc>
            </a:pPr>
            <a:r>
              <a:rPr lang="en-US" sz="1600" dirty="0"/>
              <a:t>Cuts across corner where no curb exists (applies to either backing around the corner or dropping off the curb from a driveway/alleyway)</a:t>
            </a:r>
            <a:r>
              <a:rPr lang="en-US" sz="1600" dirty="0">
                <a:solidFill>
                  <a:srgbClr val="115695"/>
                </a:solidFill>
              </a:rPr>
              <a:t> </a:t>
            </a:r>
            <a:r>
              <a:rPr lang="en-US" sz="1600" b="1" dirty="0">
                <a:solidFill>
                  <a:srgbClr val="115695"/>
                </a:solidFill>
              </a:rPr>
              <a:t>(CUT)</a:t>
            </a:r>
          </a:p>
          <a:p>
            <a:pPr marL="400050" lvl="1">
              <a:lnSpc>
                <a:spcPct val="90000"/>
              </a:lnSpc>
            </a:pPr>
            <a:endParaRPr lang="en-US" sz="1600" b="1" dirty="0"/>
          </a:p>
          <a:p>
            <a:pPr marL="400050" lvl="1">
              <a:lnSpc>
                <a:spcPct val="90000"/>
              </a:lnSpc>
            </a:pPr>
            <a:endParaRPr lang="en-US" sz="1600" dirty="0"/>
          </a:p>
          <a:p>
            <a:pPr marL="400050" lvl="1">
              <a:lnSpc>
                <a:spcPct val="90000"/>
              </a:lnSpc>
            </a:pPr>
            <a:endParaRPr lang="en-US" sz="1600" dirty="0"/>
          </a:p>
          <a:p>
            <a:pPr marL="457200" lvl="1" indent="-285750"/>
            <a:r>
              <a:rPr lang="en-US" sz="1600" dirty="0"/>
              <a:t>While backing, strikes curb (does not stop movement) </a:t>
            </a:r>
            <a:r>
              <a:rPr lang="en-US" sz="1600" b="1" dirty="0">
                <a:solidFill>
                  <a:srgbClr val="115695"/>
                </a:solidFill>
              </a:rPr>
              <a:t>(CURB)</a:t>
            </a:r>
          </a:p>
          <a:p>
            <a:pPr marL="400050" lvl="1">
              <a:lnSpc>
                <a:spcPct val="90000"/>
              </a:lnSpc>
              <a:buClr>
                <a:schemeClr val="accent2"/>
              </a:buClr>
              <a:buNone/>
            </a:pPr>
            <a:endParaRPr lang="en-US" sz="1600" dirty="0">
              <a:solidFill>
                <a:schemeClr val="tx2"/>
              </a:solidFill>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752600"/>
            <a:ext cx="1600200" cy="1295400"/>
          </a:xfrm>
          <a:prstGeom prst="rect">
            <a:avLst/>
          </a:prstGeom>
          <a:ln>
            <a:noFill/>
          </a:ln>
          <a:effectLst>
            <a:outerShdw blurRad="292100" dist="139700" dir="2700000" algn="tl" rotWithShape="0">
              <a:srgbClr val="333333">
                <a:alpha val="65000"/>
              </a:srgbClr>
            </a:outerShdw>
          </a:effectLst>
        </p:spPr>
      </p:pic>
      <p:pic>
        <p:nvPicPr>
          <p:cNvPr id="6147"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743" y="1968762"/>
            <a:ext cx="2258568" cy="863076"/>
          </a:xfrm>
          <a:prstGeom prst="rect">
            <a:avLst/>
          </a:prstGeom>
          <a:ln>
            <a:noFill/>
          </a:ln>
          <a:effectLst>
            <a:outerShdw blurRad="292100" dist="139700" dir="2700000" algn="tl" rotWithShape="0">
              <a:srgbClr val="333333">
                <a:alpha val="65000"/>
              </a:srgbClr>
            </a:outerShdw>
          </a:effectLst>
        </p:spPr>
      </p:pic>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954" y="4057336"/>
            <a:ext cx="2204357" cy="838200"/>
          </a:xfrm>
          <a:prstGeom prst="rect">
            <a:avLst/>
          </a:prstGeom>
          <a:ln>
            <a:noFill/>
          </a:ln>
          <a:effectLst>
            <a:outerShdw blurRad="292100" dist="139700" dir="2700000" algn="tl" rotWithShape="0">
              <a:srgbClr val="333333">
                <a:alpha val="65000"/>
              </a:srgbClr>
            </a:outerShdw>
          </a:effectLst>
        </p:spPr>
      </p:pic>
      <p:pic>
        <p:nvPicPr>
          <p:cNvPr id="36866"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3733800"/>
            <a:ext cx="1618488" cy="13716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par>
                                <p:cTn id="11" presetID="16" presetClass="entr" presetSubtype="21"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barn(inVertical)">
                                      <p:cBhvr>
                                        <p:cTn id="13" dur="5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arn(inVertical)">
                                      <p:cBhvr>
                                        <p:cTn id="18" dur="500"/>
                                        <p:tgtEl>
                                          <p:spTgt spid="1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barn(inVertical)">
                                      <p:cBhvr>
                                        <p:cTn id="21" dur="500"/>
                                        <p:tgtEl>
                                          <p:spTgt spid="36866"/>
                                        </p:tgtEl>
                                      </p:cBhvr>
                                    </p:animEffect>
                                  </p:childTnLst>
                                </p:cTn>
                              </p:par>
                              <p:par>
                                <p:cTn id="22" presetID="16" presetClass="entr" presetSubtype="21"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barn(inVertical)">
                                      <p:cBhvr>
                                        <p:cTn id="2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Backing </a:t>
            </a:r>
            <a:r>
              <a:rPr lang="en-US" dirty="0"/>
              <a:t>(cont.)        </a:t>
            </a:r>
          </a:p>
        </p:txBody>
      </p:sp>
      <p:sp>
        <p:nvSpPr>
          <p:cNvPr id="13" name="Rectangle 3"/>
          <p:cNvSpPr>
            <a:spLocks noGrp="1" noChangeArrowheads="1"/>
          </p:cNvSpPr>
          <p:nvPr>
            <p:ph idx="1"/>
          </p:nvPr>
        </p:nvSpPr>
        <p:spPr>
          <a:xfrm>
            <a:off x="2209800" y="1828800"/>
            <a:ext cx="3657600" cy="2743200"/>
          </a:xfrm>
          <a:ln>
            <a:noFill/>
          </a:ln>
        </p:spPr>
        <p:txBody>
          <a:bodyPr>
            <a:noAutofit/>
          </a:bodyPr>
          <a:lstStyle/>
          <a:p>
            <a:pPr marL="400050" lvl="1">
              <a:lnSpc>
                <a:spcPct val="90000"/>
              </a:lnSpc>
              <a:buNone/>
            </a:pPr>
            <a:r>
              <a:rPr lang="en-US" sz="1600" b="1" dirty="0">
                <a:solidFill>
                  <a:schemeClr val="tx1"/>
                </a:solidFill>
              </a:rPr>
              <a:t>Lack of Skill (LS):</a:t>
            </a:r>
          </a:p>
          <a:p>
            <a:pPr marL="400050" lvl="1">
              <a:lnSpc>
                <a:spcPct val="90000"/>
              </a:lnSpc>
            </a:pPr>
            <a:r>
              <a:rPr lang="en-US" sz="1600" dirty="0"/>
              <a:t>Once around the corner, does not keep vehicle in a straight line on the straight portion of test </a:t>
            </a:r>
            <a:r>
              <a:rPr lang="en-US" sz="1600" b="1" dirty="0">
                <a:solidFill>
                  <a:srgbClr val="115695"/>
                </a:solidFill>
              </a:rPr>
              <a:t>(WEAVE)</a:t>
            </a:r>
          </a:p>
          <a:p>
            <a:pPr marL="400050" lvl="1">
              <a:lnSpc>
                <a:spcPct val="90000"/>
              </a:lnSpc>
              <a:buClr>
                <a:schemeClr val="accent2"/>
              </a:buClr>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None/>
            </a:pPr>
            <a:endParaRPr lang="en-US" sz="1600" dirty="0"/>
          </a:p>
        </p:txBody>
      </p:sp>
      <p:pic>
        <p:nvPicPr>
          <p:cNvPr id="11" name="Picture 10">
            <a:extLst>
              <a:ext uri="{C183D7F6-B498-43B3-948B-1728B52AA6E4}">
                <adec:decorative xmlns:adec="http://schemas.microsoft.com/office/drawing/2017/decorative" val="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4100" y="2038004"/>
            <a:ext cx="1600200" cy="1293962"/>
          </a:xfrm>
          <a:prstGeom prst="rect">
            <a:avLst/>
          </a:prstGeom>
          <a:ln>
            <a:noFill/>
          </a:ln>
          <a:effectLst>
            <a:outerShdw blurRad="292100" dist="139700" dir="2700000" algn="tl" rotWithShape="0">
              <a:srgbClr val="333333">
                <a:alpha val="65000"/>
              </a:srgbClr>
            </a:outerShdw>
          </a:effectLst>
        </p:spPr>
      </p:pic>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2162694"/>
            <a:ext cx="2258568" cy="86522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barn(inVertical)">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F813-DBF0-4759-9F89-CA8E4D08A5BD}"/>
              </a:ext>
            </a:extLst>
          </p:cNvPr>
          <p:cNvSpPr>
            <a:spLocks noGrp="1"/>
          </p:cNvSpPr>
          <p:nvPr>
            <p:ph type="title"/>
          </p:nvPr>
        </p:nvSpPr>
        <p:spPr>
          <a:xfrm>
            <a:off x="1103312" y="437219"/>
            <a:ext cx="9404723" cy="1400530"/>
          </a:xfrm>
        </p:spPr>
        <p:txBody>
          <a:bodyPr/>
          <a:lstStyle/>
          <a:p>
            <a:r>
              <a:rPr lang="en-US" dirty="0"/>
              <a:t>Parallel Parking</a:t>
            </a:r>
          </a:p>
        </p:txBody>
      </p:sp>
      <p:sp>
        <p:nvSpPr>
          <p:cNvPr id="3" name="Content Placeholder 2">
            <a:extLst>
              <a:ext uri="{FF2B5EF4-FFF2-40B4-BE49-F238E27FC236}">
                <a16:creationId xmlns:a16="http://schemas.microsoft.com/office/drawing/2014/main" id="{A08DC6E5-409D-4ACF-980B-E56BDE30A73A}"/>
              </a:ext>
            </a:extLst>
          </p:cNvPr>
          <p:cNvSpPr>
            <a:spLocks noGrp="1"/>
          </p:cNvSpPr>
          <p:nvPr>
            <p:ph idx="1"/>
          </p:nvPr>
        </p:nvSpPr>
        <p:spPr/>
        <p:txBody>
          <a:bodyPr>
            <a:normAutofit fontScale="77500" lnSpcReduction="20000"/>
          </a:bodyPr>
          <a:lstStyle/>
          <a:p>
            <a:pPr marL="0" indent="0">
              <a:buNone/>
            </a:pPr>
            <a:r>
              <a:rPr lang="en-US" b="1" i="0" u="none" strike="noStrike" baseline="0" dirty="0"/>
              <a:t>Examples when to disqualify an applicant</a:t>
            </a:r>
            <a:r>
              <a:rPr lang="en-US" b="0" i="0" u="none" strike="noStrike" baseline="0" dirty="0"/>
              <a:t>: </a:t>
            </a:r>
          </a:p>
          <a:p>
            <a:r>
              <a:rPr lang="en-US" b="0" i="0" u="none" strike="noStrike" baseline="0" dirty="0">
                <a:solidFill>
                  <a:schemeClr val="bg2">
                    <a:lumMod val="50000"/>
                  </a:schemeClr>
                </a:solidFill>
              </a:rPr>
              <a:t>When there is damage to property, it is scored as an Accident </a:t>
            </a:r>
          </a:p>
          <a:p>
            <a:r>
              <a:rPr lang="en-US" b="0" i="0" u="none" strike="noStrike" baseline="0" dirty="0">
                <a:solidFill>
                  <a:schemeClr val="bg2">
                    <a:lumMod val="50000"/>
                  </a:schemeClr>
                </a:solidFill>
              </a:rPr>
              <a:t>When there is more than one wheel over the curb, score as Dangerous Action </a:t>
            </a:r>
          </a:p>
          <a:p>
            <a:r>
              <a:rPr lang="en-US" b="0" i="0" u="none" strike="noStrike" baseline="0" dirty="0">
                <a:solidFill>
                  <a:schemeClr val="bg2">
                    <a:lumMod val="50000"/>
                  </a:schemeClr>
                </a:solidFill>
              </a:rPr>
              <a:t>Examiner intervenes physically or verbally to stop applicant from hitting either a parked car or approaching car, score as a Dangerous Action </a:t>
            </a:r>
          </a:p>
          <a:p>
            <a:r>
              <a:rPr lang="en-US" b="0" i="0" u="none" strike="noStrike" baseline="0" dirty="0">
                <a:solidFill>
                  <a:schemeClr val="bg2">
                    <a:lumMod val="50000"/>
                  </a:schemeClr>
                </a:solidFill>
              </a:rPr>
              <a:t>When passing car is forced to swerve into another lane or brake hard to stop score as a Dangerous Action. </a:t>
            </a:r>
          </a:p>
          <a:p>
            <a:r>
              <a:rPr lang="en-US" b="0" i="0" u="none" strike="noStrike" baseline="0" dirty="0">
                <a:solidFill>
                  <a:schemeClr val="bg2">
                    <a:lumMod val="50000"/>
                  </a:schemeClr>
                </a:solidFill>
              </a:rPr>
              <a:t>Vehicle alarm goes off as a direct result of making physical contact score as an Accident</a:t>
            </a:r>
          </a:p>
          <a:p>
            <a:endParaRPr lang="en-US" dirty="0"/>
          </a:p>
        </p:txBody>
      </p:sp>
    </p:spTree>
    <p:extLst>
      <p:ext uri="{BB962C8B-B14F-4D97-AF65-F5344CB8AC3E}">
        <p14:creationId xmlns:p14="http://schemas.microsoft.com/office/powerpoint/2010/main" val="22377076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24124"/>
            <a:ext cx="8072511" cy="990600"/>
          </a:xfrm>
        </p:spPr>
        <p:txBody>
          <a:bodyPr>
            <a:normAutofit/>
          </a:bodyPr>
          <a:lstStyle/>
          <a:p>
            <a:r>
              <a:rPr lang="en-US" dirty="0">
                <a:effectLst>
                  <a:outerShdw blurRad="38100" dist="38100" dir="2700000" algn="tl">
                    <a:srgbClr val="000000">
                      <a:alpha val="43137"/>
                    </a:srgbClr>
                  </a:outerShdw>
                </a:effectLst>
              </a:rPr>
              <a:t>Parallel Parking </a:t>
            </a:r>
            <a:r>
              <a:rPr lang="en-US" dirty="0">
                <a:latin typeface="+mn-lt"/>
              </a:rPr>
              <a:t>(cont.)</a:t>
            </a:r>
            <a:endParaRPr lang="en-US" dirty="0"/>
          </a:p>
        </p:txBody>
      </p:sp>
      <p:sp>
        <p:nvSpPr>
          <p:cNvPr id="13" name="Rectangle 3"/>
          <p:cNvSpPr>
            <a:spLocks noGrp="1" noChangeArrowheads="1"/>
          </p:cNvSpPr>
          <p:nvPr>
            <p:ph idx="1"/>
          </p:nvPr>
        </p:nvSpPr>
        <p:spPr>
          <a:xfrm>
            <a:off x="2286000" y="2209800"/>
            <a:ext cx="4419600" cy="4038600"/>
          </a:xfrm>
          <a:ln>
            <a:noFill/>
          </a:ln>
        </p:spPr>
        <p:txBody>
          <a:bodyPr>
            <a:no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utilize best possible vision when entering, leaving or within parking space. For best possible vision while backing the customer should turn and be primarily looking out the rear window, unless use of mirrors is best possible vision (i.e. enclosed camper or van). Before re-entering traffic, a check of the blind spot on the left side is required, including </a:t>
            </a:r>
            <a:r>
              <a:rPr lang="en-US" sz="1600" dirty="0">
                <a:solidFill>
                  <a:srgbClr val="115695"/>
                </a:solidFill>
              </a:rPr>
              <a:t>(</a:t>
            </a:r>
            <a:r>
              <a:rPr lang="en-US" sz="1600" b="1" dirty="0">
                <a:solidFill>
                  <a:srgbClr val="115695"/>
                </a:solidFill>
              </a:rPr>
              <a:t>VIS</a:t>
            </a:r>
            <a:r>
              <a:rPr lang="en-US" sz="1600" dirty="0">
                <a:solidFill>
                  <a:srgbClr val="115695"/>
                </a:solidFill>
              </a:rPr>
              <a:t>)</a:t>
            </a:r>
          </a:p>
          <a:p>
            <a:pPr marL="400050" lvl="1">
              <a:lnSpc>
                <a:spcPct val="90000"/>
              </a:lnSpc>
            </a:pPr>
            <a:r>
              <a:rPr lang="en-US" sz="1600" dirty="0"/>
              <a:t>Before re-entering traffic for a second attempt, a check of the “blind spot” on the left side is required. An additional attempt occurs when 50% or more of the vehicle leaves the space (i.e. when </a:t>
            </a:r>
            <a:r>
              <a:rPr lang="en-US" sz="1600" b="1" dirty="0"/>
              <a:t>(TRY) </a:t>
            </a:r>
            <a:r>
              <a:rPr lang="en-US" sz="1600" dirty="0"/>
              <a:t>is scored) </a:t>
            </a:r>
            <a:r>
              <a:rPr lang="en-US" sz="1600" b="1" dirty="0">
                <a:solidFill>
                  <a:srgbClr val="115695"/>
                </a:solidFill>
              </a:rPr>
              <a:t>(VIS)</a:t>
            </a:r>
          </a:p>
          <a:p>
            <a:pPr marL="400050" lvl="1">
              <a:lnSpc>
                <a:spcPct val="90000"/>
              </a:lnSpc>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dirty="0"/>
              <a:t>	</a:t>
            </a:r>
            <a:endParaRPr lang="en-US" sz="1600" i="1" dirty="0"/>
          </a:p>
        </p:txBody>
      </p:sp>
      <p:sp>
        <p:nvSpPr>
          <p:cNvPr id="10" name="TextBox 9"/>
          <p:cNvSpPr txBox="1"/>
          <p:nvPr/>
        </p:nvSpPr>
        <p:spPr>
          <a:xfrm>
            <a:off x="1909689" y="1052947"/>
            <a:ext cx="7620000" cy="923330"/>
          </a:xfrm>
          <a:prstGeom prst="rect">
            <a:avLst/>
          </a:prstGeom>
          <a:noFill/>
        </p:spPr>
        <p:txBody>
          <a:bodyPr wrap="square" rtlCol="0">
            <a:spAutoFit/>
          </a:bodyPr>
          <a:lstStyle/>
          <a:p>
            <a:r>
              <a:rPr lang="en-US" dirty="0">
                <a:solidFill>
                  <a:prstClr val="black"/>
                </a:solidFill>
              </a:rPr>
              <a:t>Applicants with vehicles that have an automatic feature to assist parallel parking will be advised they cannot use the automatic feature and must manually parallel park the vehicle.</a:t>
            </a:r>
          </a:p>
        </p:txBody>
      </p:sp>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3793110"/>
            <a:ext cx="2258568" cy="871979"/>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01484" y="1866899"/>
            <a:ext cx="2743200" cy="1752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1000"/>
                                        <p:tgtEl>
                                          <p:spTgt spid="8194"/>
                                        </p:tgtEl>
                                      </p:cBhvr>
                                    </p:animEffect>
                                    <p:anim calcmode="lin" valueType="num">
                                      <p:cBhvr>
                                        <p:cTn id="23" dur="1000" fill="hold"/>
                                        <p:tgtEl>
                                          <p:spTgt spid="8194"/>
                                        </p:tgtEl>
                                        <p:attrNameLst>
                                          <p:attrName>ppt_x</p:attrName>
                                        </p:attrNameLst>
                                      </p:cBhvr>
                                      <p:tavLst>
                                        <p:tav tm="0">
                                          <p:val>
                                            <p:strVal val="#ppt_x"/>
                                          </p:val>
                                        </p:tav>
                                        <p:tav tm="100000">
                                          <p:val>
                                            <p:strVal val="#ppt_x"/>
                                          </p:val>
                                        </p:tav>
                                      </p:tavLst>
                                    </p:anim>
                                    <p:anim calcmode="lin" valueType="num">
                                      <p:cBhvr>
                                        <p:cTn id="24" dur="1000" fill="hold"/>
                                        <p:tgtEl>
                                          <p:spTgt spid="81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2286000" y="1600200"/>
            <a:ext cx="3730752" cy="3657600"/>
          </a:xfrm>
          <a:ln>
            <a:noFill/>
          </a:ln>
        </p:spPr>
        <p:txBody>
          <a:bodyPr>
            <a:noAutofit/>
          </a:bodyPr>
          <a:lstStyle/>
          <a:p>
            <a:pPr marL="400050" lvl="1">
              <a:lnSpc>
                <a:spcPct val="90000"/>
              </a:lnSpc>
              <a:buNone/>
            </a:pPr>
            <a:r>
              <a:rPr lang="en-US" sz="1800" b="1" dirty="0">
                <a:solidFill>
                  <a:schemeClr val="tx1"/>
                </a:solidFill>
              </a:rPr>
              <a:t>Danger Potential (DP):</a:t>
            </a:r>
          </a:p>
          <a:p>
            <a:pPr marL="400050" lvl="1">
              <a:lnSpc>
                <a:spcPct val="90000"/>
              </a:lnSpc>
            </a:pPr>
            <a:r>
              <a:rPr lang="en-US" sz="1800" dirty="0"/>
              <a:t>Fails to signal properly when leaving parked position. Signal is scored leaving the parking area when no signal or improper signal is given and hand signal is not given when turn indicator cannot be readily observed by street traffic </a:t>
            </a:r>
            <a:r>
              <a:rPr lang="en-US" sz="1800" b="1" dirty="0">
                <a:solidFill>
                  <a:srgbClr val="115695"/>
                </a:solidFill>
              </a:rPr>
              <a:t>(SIG)</a:t>
            </a:r>
          </a:p>
          <a:p>
            <a:pPr marL="400050" lvl="1">
              <a:lnSpc>
                <a:spcPct val="90000"/>
              </a:lnSpc>
            </a:pPr>
            <a:endParaRPr lang="en-US" sz="1800" dirty="0"/>
          </a:p>
          <a:p>
            <a:pPr marL="400050" lvl="1">
              <a:lnSpc>
                <a:spcPct val="90000"/>
              </a:lnSpc>
            </a:pPr>
            <a:r>
              <a:rPr lang="en-US" sz="1800" dirty="0"/>
              <a:t>Bumper contact with another vehicle (no damage) or strikes poles. (Damage to poles is not scored as an accident)  </a:t>
            </a:r>
            <a:r>
              <a:rPr lang="en-US" sz="1800" dirty="0">
                <a:solidFill>
                  <a:srgbClr val="115695"/>
                </a:solidFill>
              </a:rPr>
              <a:t>(</a:t>
            </a:r>
            <a:r>
              <a:rPr lang="en-US" sz="1800" b="1" dirty="0">
                <a:solidFill>
                  <a:srgbClr val="115695"/>
                </a:solidFill>
              </a:rPr>
              <a:t>CONT</a:t>
            </a:r>
            <a:r>
              <a:rPr lang="en-US" sz="1800" dirty="0">
                <a:solidFill>
                  <a:srgbClr val="115695"/>
                </a:solidFill>
              </a:rPr>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611" y="4602660"/>
            <a:ext cx="2258568" cy="885019"/>
          </a:xfrm>
          <a:prstGeom prst="rect">
            <a:avLst/>
          </a:prstGeom>
          <a:ln>
            <a:noFill/>
          </a:ln>
          <a:effectLst>
            <a:outerShdw blurRad="292100" dist="139700" dir="2700000" algn="tl" rotWithShape="0">
              <a:srgbClr val="333333">
                <a:alpha val="65000"/>
              </a:srgbClr>
            </a:outerShdw>
          </a:effectLst>
        </p:spPr>
      </p:pic>
      <p:pic>
        <p:nvPicPr>
          <p:cNvPr id="37893"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6422517" y="4335558"/>
            <a:ext cx="819150" cy="1419225"/>
          </a:xfrm>
          <a:prstGeom prst="rect">
            <a:avLst/>
          </a:prstGeom>
          <a:ln>
            <a:noFill/>
          </a:ln>
          <a:effectLst>
            <a:outerShdw blurRad="292100" dist="139700" dir="2700000" algn="tl" rotWithShape="0">
              <a:srgbClr val="333333">
                <a:alpha val="65000"/>
              </a:srgbClr>
            </a:outerShdw>
          </a:effectLst>
        </p:spPr>
      </p:pic>
      <p:pic>
        <p:nvPicPr>
          <p:cNvPr id="8"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6327" y="2328688"/>
            <a:ext cx="2258568" cy="87912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587383D-4B5C-419D-AF15-7D3DBF5D82C8}"/>
              </a:ext>
            </a:extLst>
          </p:cNvPr>
          <p:cNvSpPr txBox="1"/>
          <p:nvPr/>
        </p:nvSpPr>
        <p:spPr>
          <a:xfrm>
            <a:off x="9017422" y="1944966"/>
            <a:ext cx="2529777" cy="2062103"/>
          </a:xfrm>
          <a:prstGeom prst="rect">
            <a:avLst/>
          </a:prstGeom>
          <a:noFill/>
        </p:spPr>
        <p:txBody>
          <a:bodyPr wrap="square">
            <a:spAutoFit/>
          </a:bodyPr>
          <a:lstStyle/>
          <a:p>
            <a:r>
              <a:rPr lang="en-US" sz="1600" b="1" i="1" dirty="0"/>
              <a:t>NOTE: </a:t>
            </a:r>
            <a:r>
              <a:rPr lang="en-US" sz="1600" i="1" dirty="0"/>
              <a:t> When parking between two cars, if the vehicle size or position is such that it cannot be seen by oncoming cars from the rear when re-entering traffic, a left arm signal may be required.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7893"/>
                                        </p:tgtEl>
                                        <p:attrNameLst>
                                          <p:attrName>style.visibility</p:attrName>
                                        </p:attrNameLst>
                                      </p:cBhvr>
                                      <p:to>
                                        <p:strVal val="visible"/>
                                      </p:to>
                                    </p:set>
                                    <p:animEffect transition="in" filter="fade">
                                      <p:cBhvr>
                                        <p:cTn id="31" dur="1000"/>
                                        <p:tgtEl>
                                          <p:spTgt spid="37893"/>
                                        </p:tgtEl>
                                      </p:cBhvr>
                                    </p:animEffect>
                                    <p:anim calcmode="lin" valueType="num">
                                      <p:cBhvr>
                                        <p:cTn id="32" dur="1000" fill="hold"/>
                                        <p:tgtEl>
                                          <p:spTgt spid="37893"/>
                                        </p:tgtEl>
                                        <p:attrNameLst>
                                          <p:attrName>ppt_x</p:attrName>
                                        </p:attrNameLst>
                                      </p:cBhvr>
                                      <p:tavLst>
                                        <p:tav tm="0">
                                          <p:val>
                                            <p:strVal val="#ppt_x"/>
                                          </p:val>
                                        </p:tav>
                                        <p:tav tm="100000">
                                          <p:val>
                                            <p:strVal val="#ppt_x"/>
                                          </p:val>
                                        </p:tav>
                                      </p:tavLst>
                                    </p:anim>
                                    <p:anim calcmode="lin" valueType="num">
                                      <p:cBhvr>
                                        <p:cTn id="33" dur="1000" fill="hold"/>
                                        <p:tgtEl>
                                          <p:spTgt spid="3789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rPr>
              <a:t>Parallel Parking </a:t>
            </a:r>
            <a:r>
              <a:rPr lang="en-US" dirty="0"/>
              <a:t>(cont.)  </a:t>
            </a:r>
          </a:p>
        </p:txBody>
      </p:sp>
      <p:sp>
        <p:nvSpPr>
          <p:cNvPr id="13" name="Rectangle 3"/>
          <p:cNvSpPr>
            <a:spLocks noGrp="1" noChangeArrowheads="1"/>
          </p:cNvSpPr>
          <p:nvPr>
            <p:ph idx="1"/>
          </p:nvPr>
        </p:nvSpPr>
        <p:spPr>
          <a:xfrm>
            <a:off x="2232792" y="1501890"/>
            <a:ext cx="4013263" cy="4997335"/>
          </a:xfrm>
          <a:ln>
            <a:noFill/>
          </a:ln>
        </p:spPr>
        <p:txBody>
          <a:bodyPr>
            <a:normAutofit fontScale="62500" lnSpcReduction="20000"/>
          </a:bodyPr>
          <a:lstStyle/>
          <a:p>
            <a:pPr marL="400050" lvl="1">
              <a:lnSpc>
                <a:spcPct val="90000"/>
              </a:lnSpc>
              <a:buNone/>
            </a:pPr>
            <a:r>
              <a:rPr lang="en-US" sz="2600" b="1" dirty="0">
                <a:solidFill>
                  <a:schemeClr val="tx1"/>
                </a:solidFill>
              </a:rPr>
              <a:t>Danger Potential (DP):</a:t>
            </a:r>
          </a:p>
          <a:p>
            <a:pPr marL="571500" lvl="1" indent="-457200">
              <a:lnSpc>
                <a:spcPct val="90000"/>
              </a:lnSpc>
            </a:pPr>
            <a:r>
              <a:rPr lang="en-US" sz="2600" dirty="0"/>
              <a:t>Drives forward or backs through poles </a:t>
            </a:r>
            <a:r>
              <a:rPr lang="en-US" sz="2600" dirty="0">
                <a:solidFill>
                  <a:srgbClr val="115695"/>
                </a:solidFill>
              </a:rPr>
              <a:t>(</a:t>
            </a:r>
            <a:r>
              <a:rPr lang="en-US" sz="2600" b="1" dirty="0">
                <a:solidFill>
                  <a:srgbClr val="115695"/>
                </a:solidFill>
              </a:rPr>
              <a:t>THRU)</a:t>
            </a:r>
            <a:endParaRPr lang="en-US" sz="2600" dirty="0">
              <a:solidFill>
                <a:srgbClr val="115695"/>
              </a:solidFill>
            </a:endParaRPr>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endParaRPr lang="en-US" sz="2600" dirty="0"/>
          </a:p>
          <a:p>
            <a:pPr marL="571500" lvl="1" indent="-457200">
              <a:lnSpc>
                <a:spcPct val="90000"/>
              </a:lnSpc>
            </a:pPr>
            <a:r>
              <a:rPr lang="en-US" sz="2600" dirty="0"/>
              <a:t>Backs over curb with one wheel  </a:t>
            </a:r>
            <a:r>
              <a:rPr lang="en-US" sz="2600" b="1" dirty="0">
                <a:solidFill>
                  <a:srgbClr val="115695"/>
                </a:solidFill>
              </a:rPr>
              <a:t>(CURB)</a:t>
            </a:r>
          </a:p>
          <a:p>
            <a:pPr marL="571500" lvl="1" indent="-457200">
              <a:lnSpc>
                <a:spcPct val="90000"/>
              </a:lnSpc>
            </a:pPr>
            <a:endParaRPr lang="en-US" sz="2600" dirty="0"/>
          </a:p>
          <a:p>
            <a:pPr marL="571500" lvl="1" indent="-457200">
              <a:lnSpc>
                <a:spcPct val="90000"/>
              </a:lnSpc>
            </a:pPr>
            <a:endParaRPr lang="en-US" sz="2600" dirty="0"/>
          </a:p>
          <a:p>
            <a:pPr marL="114300" lvl="1" indent="0">
              <a:lnSpc>
                <a:spcPct val="90000"/>
              </a:lnSpc>
              <a:buNone/>
            </a:pPr>
            <a:r>
              <a:rPr lang="en-US" sz="2600" b="1" i="1" dirty="0">
                <a:solidFill>
                  <a:schemeClr val="tx1"/>
                </a:solidFill>
              </a:rPr>
              <a:t>NOTE</a:t>
            </a:r>
            <a:r>
              <a:rPr lang="en-US" sz="2600" i="1" dirty="0">
                <a:solidFill>
                  <a:schemeClr val="tx1"/>
                </a:solidFill>
              </a:rPr>
              <a:t>: If there is damage to property, it is scored as an accident </a:t>
            </a:r>
            <a:r>
              <a:rPr lang="en-US" sz="2600" b="1" i="1" dirty="0">
                <a:solidFill>
                  <a:schemeClr val="tx1"/>
                </a:solidFill>
              </a:rPr>
              <a:t>(ACC)</a:t>
            </a:r>
            <a:r>
              <a:rPr lang="en-US" sz="2600" i="1" dirty="0">
                <a:solidFill>
                  <a:schemeClr val="tx1"/>
                </a:solidFill>
              </a:rPr>
              <a:t>. If there is more than one wheel over the curb, stop the customer. More than one wheel over the curb with no damage to property is scored as a Dangerous Action </a:t>
            </a:r>
            <a:r>
              <a:rPr lang="en-US" sz="2600" b="1" i="1" dirty="0">
                <a:solidFill>
                  <a:schemeClr val="tx1"/>
                </a:solidFill>
              </a:rPr>
              <a:t>(DA).</a:t>
            </a:r>
            <a:endParaRPr lang="en-US" sz="2600" i="1" dirty="0">
              <a:solidFill>
                <a:schemeClr val="tx1"/>
              </a:solidFill>
            </a:endParaRPr>
          </a:p>
          <a:p>
            <a:pPr marL="400050" lvl="1">
              <a:lnSpc>
                <a:spcPct val="90000"/>
              </a:lnSpc>
              <a:buClr>
                <a:schemeClr val="accent2"/>
              </a:buClr>
              <a:buFont typeface="Wingdings" pitchFamily="2" charset="2"/>
              <a:buChar char="§"/>
            </a:pPr>
            <a:endParaRPr lang="en-US" sz="1600" dirty="0">
              <a:solidFill>
                <a:schemeClr val="tx2"/>
              </a:solidFill>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4641" y="3858414"/>
            <a:ext cx="2258568" cy="906304"/>
          </a:xfrm>
          <a:prstGeom prst="rect">
            <a:avLst/>
          </a:prstGeom>
          <a:ln>
            <a:noFill/>
          </a:ln>
          <a:effectLst>
            <a:outerShdw blurRad="292100" dist="139700" dir="2700000" algn="tl" rotWithShape="0">
              <a:srgbClr val="333333">
                <a:alpha val="65000"/>
              </a:srgbClr>
            </a:outerShdw>
          </a:effectLst>
        </p:spPr>
      </p:pic>
      <p:pic>
        <p:nvPicPr>
          <p:cNvPr id="38914"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6510243" y="3429000"/>
            <a:ext cx="1266825" cy="1628775"/>
          </a:xfrm>
          <a:prstGeom prst="rect">
            <a:avLst/>
          </a:prstGeom>
          <a:ln>
            <a:noFill/>
          </a:ln>
          <a:effectLst>
            <a:outerShdw blurRad="292100" dist="139700" dir="2700000" algn="tl" rotWithShape="0">
              <a:srgbClr val="333333">
                <a:alpha val="65000"/>
              </a:srgbClr>
            </a:outerShdw>
          </a:effectLst>
        </p:spPr>
      </p:pic>
      <p:pic>
        <p:nvPicPr>
          <p:cNvPr id="8" name="Picture 4">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6715434" y="1729046"/>
            <a:ext cx="856445" cy="1447800"/>
          </a:xfrm>
          <a:prstGeom prst="rect">
            <a:avLst/>
          </a:prstGeom>
          <a:ln>
            <a:noFill/>
          </a:ln>
          <a:effectLst>
            <a:outerShdw blurRad="292100" dist="139700" dir="2700000" algn="tl" rotWithShape="0">
              <a:srgbClr val="333333">
                <a:alpha val="65000"/>
              </a:srgbClr>
            </a:outerShdw>
          </a:effectLst>
        </p:spPr>
      </p:pic>
      <p:pic>
        <p:nvPicPr>
          <p:cNvPr id="9"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84641" y="2008291"/>
            <a:ext cx="2258568" cy="8893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9" end="9"/>
                                            </p:txEl>
                                          </p:spTgt>
                                        </p:tgtEl>
                                        <p:attrNameLst>
                                          <p:attrName>style.visibility</p:attrName>
                                        </p:attrNameLst>
                                      </p:cBhvr>
                                      <p:to>
                                        <p:strVal val="visible"/>
                                      </p:to>
                                    </p:set>
                                    <p:animEffect transition="in" filter="fade">
                                      <p:cBhvr>
                                        <p:cTn id="24" dur="1000"/>
                                        <p:tgtEl>
                                          <p:spTgt spid="13">
                                            <p:txEl>
                                              <p:pRg st="9" end="9"/>
                                            </p:txEl>
                                          </p:spTgt>
                                        </p:tgtEl>
                                      </p:cBhvr>
                                    </p:animEffect>
                                    <p:anim calcmode="lin" valueType="num">
                                      <p:cBhvr>
                                        <p:cTn id="25"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8914"/>
                                        </p:tgtEl>
                                        <p:attrNameLst>
                                          <p:attrName>style.visibility</p:attrName>
                                        </p:attrNameLst>
                                      </p:cBhvr>
                                      <p:to>
                                        <p:strVal val="visible"/>
                                      </p:to>
                                    </p:set>
                                    <p:animEffect transition="in" filter="fade">
                                      <p:cBhvr>
                                        <p:cTn id="29" dur="1000"/>
                                        <p:tgtEl>
                                          <p:spTgt spid="38914"/>
                                        </p:tgtEl>
                                      </p:cBhvr>
                                    </p:animEffect>
                                    <p:anim calcmode="lin" valueType="num">
                                      <p:cBhvr>
                                        <p:cTn id="30" dur="1000" fill="hold"/>
                                        <p:tgtEl>
                                          <p:spTgt spid="38914"/>
                                        </p:tgtEl>
                                        <p:attrNameLst>
                                          <p:attrName>ppt_x</p:attrName>
                                        </p:attrNameLst>
                                      </p:cBhvr>
                                      <p:tavLst>
                                        <p:tav tm="0">
                                          <p:val>
                                            <p:strVal val="#ppt_x"/>
                                          </p:val>
                                        </p:tav>
                                        <p:tav tm="100000">
                                          <p:val>
                                            <p:strVal val="#ppt_x"/>
                                          </p:val>
                                        </p:tav>
                                      </p:tavLst>
                                    </p:anim>
                                    <p:anim calcmode="lin" valueType="num">
                                      <p:cBhvr>
                                        <p:cTn id="31" dur="1000" fill="hold"/>
                                        <p:tgtEl>
                                          <p:spTgt spid="389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xEl>
                                              <p:pRg st="12" end="12"/>
                                            </p:txEl>
                                          </p:spTgt>
                                        </p:tgtEl>
                                        <p:attrNameLst>
                                          <p:attrName>style.visibility</p:attrName>
                                        </p:attrNameLst>
                                      </p:cBhvr>
                                      <p:to>
                                        <p:strVal val="visible"/>
                                      </p:to>
                                    </p:set>
                                    <p:animEffect transition="in" filter="fade">
                                      <p:cBhvr>
                                        <p:cTn id="41" dur="1000"/>
                                        <p:tgtEl>
                                          <p:spTgt spid="13">
                                            <p:txEl>
                                              <p:pRg st="12" end="12"/>
                                            </p:txEl>
                                          </p:spTgt>
                                        </p:tgtEl>
                                      </p:cBhvr>
                                    </p:animEffect>
                                    <p:anim calcmode="lin" valueType="num">
                                      <p:cBhvr>
                                        <p:cTn id="42"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2286000" y="1600200"/>
            <a:ext cx="3730752" cy="4632158"/>
          </a:xfrm>
          <a:ln>
            <a:noFill/>
          </a:ln>
        </p:spPr>
        <p:txBody>
          <a:bodyPr>
            <a:normAutofit lnSpcReduction="10000"/>
          </a:bodyPr>
          <a:lstStyle/>
          <a:p>
            <a:pPr marL="400050" lvl="1">
              <a:lnSpc>
                <a:spcPct val="90000"/>
              </a:lnSpc>
              <a:buNone/>
            </a:pPr>
            <a:r>
              <a:rPr lang="en-US" sz="1600" b="1" dirty="0">
                <a:solidFill>
                  <a:schemeClr val="tx1"/>
                </a:solidFill>
              </a:rPr>
              <a:t>Danger Potential (DP):</a:t>
            </a:r>
          </a:p>
          <a:p>
            <a:pPr marL="400050" lvl="1"/>
            <a:r>
              <a:rPr lang="en-US" sz="1600" dirty="0"/>
              <a:t>Score the applicant after they have made two attempts to park and still not properly parked. If the customer does not back in, the instructions were not understood. Give additional instructions and allow a second attempt </a:t>
            </a:r>
            <a:r>
              <a:rPr lang="en-US" sz="1600" b="1" dirty="0">
                <a:solidFill>
                  <a:srgbClr val="115695"/>
                </a:solidFill>
              </a:rPr>
              <a:t>(UNABLE)</a:t>
            </a:r>
          </a:p>
          <a:p>
            <a:pPr marL="514350" lvl="2" indent="0">
              <a:lnSpc>
                <a:spcPct val="90000"/>
              </a:lnSpc>
              <a:buNone/>
            </a:pPr>
            <a:r>
              <a:rPr lang="en-US" sz="1600" b="1" i="1" dirty="0">
                <a:solidFill>
                  <a:schemeClr val="tx1"/>
                </a:solidFill>
              </a:rPr>
              <a:t>NOTE: </a:t>
            </a:r>
            <a:r>
              <a:rPr lang="en-US" sz="1600" i="1" dirty="0">
                <a:solidFill>
                  <a:schemeClr val="tx1"/>
                </a:solidFill>
              </a:rPr>
              <a:t>Score all errors made up until that point.</a:t>
            </a:r>
          </a:p>
          <a:p>
            <a:pPr marL="400050" lvl="1">
              <a:lnSpc>
                <a:spcPct val="90000"/>
              </a:lnSpc>
            </a:pPr>
            <a:endParaRPr lang="en-US" sz="1600" dirty="0"/>
          </a:p>
          <a:p>
            <a:pPr marL="400050" lvl="1">
              <a:lnSpc>
                <a:spcPct val="90000"/>
              </a:lnSpc>
            </a:pPr>
            <a:r>
              <a:rPr lang="en-US" sz="1600" dirty="0"/>
              <a:t>Positions vehicle so that the passenger side wheels are past the poles, as if on curb, but no curb is present </a:t>
            </a:r>
            <a:r>
              <a:rPr lang="en-US" sz="1600" b="1" dirty="0">
                <a:solidFill>
                  <a:srgbClr val="115695"/>
                </a:solidFill>
              </a:rPr>
              <a:t>(ROAD)</a:t>
            </a:r>
          </a:p>
          <a:p>
            <a:pPr marL="400050" lvl="1">
              <a:lnSpc>
                <a:spcPct val="90000"/>
              </a:lnSpc>
            </a:pPr>
            <a:endParaRPr lang="en-US" sz="1600" dirty="0"/>
          </a:p>
          <a:p>
            <a:pPr marL="400050" lvl="1">
              <a:lnSpc>
                <a:spcPct val="90000"/>
              </a:lnSpc>
              <a:buNone/>
            </a:pPr>
            <a:r>
              <a:rPr lang="en-US" sz="1600" b="1" dirty="0"/>
              <a:t>	</a:t>
            </a:r>
            <a:r>
              <a:rPr lang="en-US" sz="1600" b="1" i="1" dirty="0">
                <a:solidFill>
                  <a:schemeClr val="tx1"/>
                </a:solidFill>
              </a:rPr>
              <a:t>NOTE:</a:t>
            </a:r>
            <a:r>
              <a:rPr lang="en-US" sz="1600" i="1" dirty="0">
                <a:solidFill>
                  <a:schemeClr val="tx1"/>
                </a:solidFill>
              </a:rPr>
              <a:t>  When parking between poles or stanchions, no left arm signal is required when re-entering traffic.</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6480" y="3916279"/>
            <a:ext cx="2258568" cy="873121"/>
          </a:xfrm>
          <a:prstGeom prst="rect">
            <a:avLst/>
          </a:prstGeom>
          <a:ln>
            <a:noFill/>
          </a:ln>
          <a:effectLst>
            <a:outerShdw blurRad="292100" dist="139700" dir="2700000" algn="tl" rotWithShape="0">
              <a:srgbClr val="333333">
                <a:alpha val="65000"/>
              </a:srgbClr>
            </a:outerShdw>
          </a:effectLst>
        </p:spPr>
      </p:pic>
      <p:pic>
        <p:nvPicPr>
          <p:cNvPr id="39938"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6400800" y="3539404"/>
            <a:ext cx="1225062" cy="1676400"/>
          </a:xfrm>
          <a:prstGeom prst="rect">
            <a:avLst/>
          </a:prstGeom>
          <a:ln>
            <a:noFill/>
          </a:ln>
          <a:effectLst>
            <a:outerShdw blurRad="292100" dist="139700" dir="2700000" algn="tl" rotWithShape="0">
              <a:srgbClr val="333333">
                <a:alpha val="65000"/>
              </a:srgbClr>
            </a:outerShdw>
          </a:effec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2015263"/>
            <a:ext cx="2258568" cy="88033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938"/>
                                        </p:tgtEl>
                                        <p:attrNameLst>
                                          <p:attrName>style.visibility</p:attrName>
                                        </p:attrNameLst>
                                      </p:cBhvr>
                                      <p:to>
                                        <p:strVal val="visible"/>
                                      </p:to>
                                    </p:set>
                                    <p:animEffect transition="in" filter="fade">
                                      <p:cBhvr>
                                        <p:cTn id="31" dur="1000"/>
                                        <p:tgtEl>
                                          <p:spTgt spid="39938"/>
                                        </p:tgtEl>
                                      </p:cBhvr>
                                    </p:animEffect>
                                    <p:anim calcmode="lin" valueType="num">
                                      <p:cBhvr>
                                        <p:cTn id="32" dur="1000" fill="hold"/>
                                        <p:tgtEl>
                                          <p:spTgt spid="39938"/>
                                        </p:tgtEl>
                                        <p:attrNameLst>
                                          <p:attrName>ppt_x</p:attrName>
                                        </p:attrNameLst>
                                      </p:cBhvr>
                                      <p:tavLst>
                                        <p:tav tm="0">
                                          <p:val>
                                            <p:strVal val="#ppt_x"/>
                                          </p:val>
                                        </p:tav>
                                        <p:tav tm="100000">
                                          <p:val>
                                            <p:strVal val="#ppt_x"/>
                                          </p:val>
                                        </p:tav>
                                      </p:tavLst>
                                    </p:anim>
                                    <p:anim calcmode="lin" valueType="num">
                                      <p:cBhvr>
                                        <p:cTn id="33" dur="1000" fill="hold"/>
                                        <p:tgtEl>
                                          <p:spTgt spid="399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1000"/>
                                        <p:tgtEl>
                                          <p:spTgt spid="3074"/>
                                        </p:tgtEl>
                                      </p:cBhvr>
                                    </p:animEffect>
                                    <p:anim calcmode="lin" valueType="num">
                                      <p:cBhvr>
                                        <p:cTn id="37" dur="1000" fill="hold"/>
                                        <p:tgtEl>
                                          <p:spTgt spid="3074"/>
                                        </p:tgtEl>
                                        <p:attrNameLst>
                                          <p:attrName>ppt_x</p:attrName>
                                        </p:attrNameLst>
                                      </p:cBhvr>
                                      <p:tavLst>
                                        <p:tav tm="0">
                                          <p:val>
                                            <p:strVal val="#ppt_x"/>
                                          </p:val>
                                        </p:tav>
                                        <p:tav tm="100000">
                                          <p:val>
                                            <p:strVal val="#ppt_x"/>
                                          </p:val>
                                        </p:tav>
                                      </p:tavLst>
                                    </p:anim>
                                    <p:anim calcmode="lin" valueType="num">
                                      <p:cBhvr>
                                        <p:cTn id="3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fade">
                                      <p:cBhvr>
                                        <p:cTn id="43" dur="1000"/>
                                        <p:tgtEl>
                                          <p:spTgt spid="13">
                                            <p:txEl>
                                              <p:pRg st="6" end="6"/>
                                            </p:txEl>
                                          </p:spTgt>
                                        </p:tgtEl>
                                      </p:cBhvr>
                                    </p:animEffect>
                                    <p:anim calcmode="lin" valueType="num">
                                      <p:cBhvr>
                                        <p:cTn id="4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2014451" y="1260764"/>
            <a:ext cx="4081549" cy="4932218"/>
          </a:xfrm>
          <a:ln>
            <a:noFill/>
          </a:ln>
        </p:spPr>
        <p:txBody>
          <a:bodyPr>
            <a:normAutofit lnSpcReduction="10000"/>
          </a:bodyPr>
          <a:lstStyle/>
          <a:p>
            <a:pPr marL="400050" lvl="1">
              <a:lnSpc>
                <a:spcPct val="90000"/>
              </a:lnSpc>
              <a:buNone/>
            </a:pPr>
            <a:r>
              <a:rPr lang="en-US" sz="1700" b="1" dirty="0">
                <a:solidFill>
                  <a:schemeClr val="tx1"/>
                </a:solidFill>
              </a:rPr>
              <a:t>Lack of Skill (LS):</a:t>
            </a:r>
          </a:p>
          <a:p>
            <a:pPr marL="400050" lvl="1">
              <a:lnSpc>
                <a:spcPct val="90000"/>
              </a:lnSpc>
            </a:pPr>
            <a:r>
              <a:rPr lang="en-US" sz="1700" dirty="0"/>
              <a:t>Strikes curb while attempting to park, stopping vehicle movement. Wheel does not go over curb  </a:t>
            </a:r>
            <a:r>
              <a:rPr lang="en-US" sz="1700" b="1" dirty="0">
                <a:solidFill>
                  <a:srgbClr val="115695"/>
                </a:solidFill>
              </a:rPr>
              <a:t>(CURB)</a:t>
            </a:r>
          </a:p>
          <a:p>
            <a:pPr marL="514350" lvl="2" indent="0">
              <a:lnSpc>
                <a:spcPct val="90000"/>
              </a:lnSpc>
              <a:buNone/>
            </a:pPr>
            <a:r>
              <a:rPr lang="en-US" sz="1700" b="1" i="1" dirty="0">
                <a:solidFill>
                  <a:schemeClr val="tx1"/>
                </a:solidFill>
              </a:rPr>
              <a:t>NOTE:</a:t>
            </a:r>
            <a:r>
              <a:rPr lang="en-US" sz="1700" i="1" dirty="0">
                <a:solidFill>
                  <a:schemeClr val="tx1"/>
                </a:solidFill>
              </a:rPr>
              <a:t> If you could barely feel contact be aware that perhaps the vehicle is only touching it rather than having been stopped by the curb. If you are not sure, do not score it. Also, if a gentle scrape occurs that did not stop the vehicle, then do not score it.</a:t>
            </a:r>
            <a:endParaRPr lang="en-US" sz="1700" dirty="0">
              <a:solidFill>
                <a:schemeClr val="tx1"/>
              </a:solidFill>
            </a:endParaRPr>
          </a:p>
          <a:p>
            <a:pPr marL="400050" lvl="1">
              <a:lnSpc>
                <a:spcPct val="90000"/>
              </a:lnSpc>
            </a:pPr>
            <a:endParaRPr lang="en-US" sz="1700" dirty="0">
              <a:solidFill>
                <a:schemeClr val="tx1"/>
              </a:solidFill>
            </a:endParaRPr>
          </a:p>
          <a:p>
            <a:pPr marL="400050" lvl="1">
              <a:lnSpc>
                <a:spcPct val="90000"/>
              </a:lnSpc>
            </a:pPr>
            <a:r>
              <a:rPr lang="en-US" sz="1700" dirty="0"/>
              <a:t>Fails to park within designated 1 ½ car lengths (Visual approximation 30 feet). The 1 ½ deduction should be scored when parking and/or when the customer is positioning to leave the parking space </a:t>
            </a:r>
            <a:r>
              <a:rPr lang="en-US" sz="1700" b="1" dirty="0">
                <a:solidFill>
                  <a:srgbClr val="115695"/>
                </a:solidFill>
              </a:rPr>
              <a:t>(</a:t>
            </a:r>
            <a:r>
              <a:rPr lang="en-US" sz="1700" b="1" dirty="0">
                <a:solidFill>
                  <a:srgbClr val="115695"/>
                </a:solidFill>
                <a:cs typeface="Arial" pitchFamily="34" charset="0"/>
              </a:rPr>
              <a:t>1 ½</a:t>
            </a:r>
            <a:r>
              <a:rPr lang="en-US" sz="1700" b="1" dirty="0">
                <a:solidFill>
                  <a:srgbClr val="115695"/>
                </a:solidFill>
                <a:latin typeface="Arial" pitchFamily="34" charset="0"/>
                <a:cs typeface="Arial" pitchFamily="34" charset="0"/>
              </a:rPr>
              <a:t>)</a:t>
            </a:r>
          </a:p>
          <a:p>
            <a:pPr marL="400050" lvl="1">
              <a:lnSpc>
                <a:spcPct val="90000"/>
              </a:lnSpc>
              <a:buClr>
                <a:schemeClr val="accent2"/>
              </a:buClr>
              <a:buFont typeface="Wingdings" pitchFamily="2" charset="2"/>
              <a:buChar char="§"/>
            </a:pPr>
            <a:endParaRPr lang="en-US" sz="1600" dirty="0"/>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1752600"/>
            <a:ext cx="2258568" cy="900568"/>
          </a:xfrm>
          <a:prstGeom prst="rect">
            <a:avLst/>
          </a:prstGeom>
          <a:ln>
            <a:noFill/>
          </a:ln>
          <a:effectLst>
            <a:outerShdw blurRad="292100" dist="139700" dir="2700000" algn="tl" rotWithShape="0">
              <a:srgbClr val="333333">
                <a:alpha val="65000"/>
              </a:srgbClr>
            </a:outerShdw>
          </a:effectLst>
        </p:spPr>
      </p:pic>
      <p:pic>
        <p:nvPicPr>
          <p:cNvPr id="10" name="Picture 9">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1" y="1752600"/>
            <a:ext cx="623151" cy="1447800"/>
          </a:xfrm>
          <a:prstGeom prst="rect">
            <a:avLst/>
          </a:prstGeom>
          <a:ln>
            <a:noFill/>
          </a:ln>
          <a:effectLst>
            <a:outerShdw blurRad="292100" dist="139700" dir="2700000" algn="tl" rotWithShape="0">
              <a:srgbClr val="333333">
                <a:alpha val="65000"/>
              </a:srgbClr>
            </a:outerShdw>
          </a:effectLst>
        </p:spPr>
      </p:pic>
      <p:pic>
        <p:nvPicPr>
          <p:cNvPr id="40963"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0651" y="4215792"/>
            <a:ext cx="599501" cy="1600200"/>
          </a:xfrm>
          <a:prstGeom prst="rect">
            <a:avLst/>
          </a:prstGeom>
          <a:ln>
            <a:noFill/>
          </a:ln>
          <a:effectLst>
            <a:outerShdw blurRad="292100" dist="139700" dir="2700000" algn="tl" rotWithShape="0">
              <a:srgbClr val="333333">
                <a:alpha val="65000"/>
              </a:srgbClr>
            </a:outerShdw>
          </a:effec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4490259"/>
            <a:ext cx="2258568" cy="8810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1000"/>
                                        <p:tgtEl>
                                          <p:spTgt spid="13">
                                            <p:txEl>
                                              <p:pRg st="4" end="4"/>
                                            </p:txEl>
                                          </p:spTgt>
                                        </p:tgtEl>
                                      </p:cBhvr>
                                    </p:animEffect>
                                    <p:anim calcmode="lin" valueType="num">
                                      <p:cBhvr>
                                        <p:cTn id="3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0963"/>
                                        </p:tgtEl>
                                        <p:attrNameLst>
                                          <p:attrName>style.visibility</p:attrName>
                                        </p:attrNameLst>
                                      </p:cBhvr>
                                      <p:to>
                                        <p:strVal val="visible"/>
                                      </p:to>
                                    </p:set>
                                    <p:animEffect transition="in" filter="fade">
                                      <p:cBhvr>
                                        <p:cTn id="36" dur="1000"/>
                                        <p:tgtEl>
                                          <p:spTgt spid="40963"/>
                                        </p:tgtEl>
                                      </p:cBhvr>
                                    </p:animEffect>
                                    <p:anim calcmode="lin" valueType="num">
                                      <p:cBhvr>
                                        <p:cTn id="37" dur="1000" fill="hold"/>
                                        <p:tgtEl>
                                          <p:spTgt spid="40963"/>
                                        </p:tgtEl>
                                        <p:attrNameLst>
                                          <p:attrName>ppt_x</p:attrName>
                                        </p:attrNameLst>
                                      </p:cBhvr>
                                      <p:tavLst>
                                        <p:tav tm="0">
                                          <p:val>
                                            <p:strVal val="#ppt_x"/>
                                          </p:val>
                                        </p:tav>
                                        <p:tav tm="100000">
                                          <p:val>
                                            <p:strVal val="#ppt_x"/>
                                          </p:val>
                                        </p:tav>
                                      </p:tavLst>
                                    </p:anim>
                                    <p:anim calcmode="lin" valueType="num">
                                      <p:cBhvr>
                                        <p:cTn id="38" dur="1000" fill="hold"/>
                                        <p:tgtEl>
                                          <p:spTgt spid="4096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1000"/>
                                        <p:tgtEl>
                                          <p:spTgt spid="1026"/>
                                        </p:tgtEl>
                                      </p:cBhvr>
                                    </p:animEffect>
                                    <p:anim calcmode="lin" valueType="num">
                                      <p:cBhvr>
                                        <p:cTn id="42" dur="1000" fill="hold"/>
                                        <p:tgtEl>
                                          <p:spTgt spid="1026"/>
                                        </p:tgtEl>
                                        <p:attrNameLst>
                                          <p:attrName>ppt_x</p:attrName>
                                        </p:attrNameLst>
                                      </p:cBhvr>
                                      <p:tavLst>
                                        <p:tav tm="0">
                                          <p:val>
                                            <p:strVal val="#ppt_x"/>
                                          </p:val>
                                        </p:tav>
                                        <p:tav tm="100000">
                                          <p:val>
                                            <p:strVal val="#ppt_x"/>
                                          </p:val>
                                        </p:tav>
                                      </p:tavLst>
                                    </p:anim>
                                    <p:anim calcmode="lin" valueType="num">
                                      <p:cBhvr>
                                        <p:cTn id="4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312280"/>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1989513" y="1302880"/>
            <a:ext cx="4106487" cy="4794256"/>
          </a:xfrm>
          <a:ln>
            <a:noFill/>
          </a:ln>
        </p:spPr>
        <p:txBody>
          <a:bodyPr>
            <a:normAutofit fontScale="92500" lnSpcReduction="10000"/>
          </a:bodyPr>
          <a:lstStyle/>
          <a:p>
            <a:pPr marL="400050" lvl="1">
              <a:lnSpc>
                <a:spcPct val="90000"/>
              </a:lnSpc>
              <a:buNone/>
            </a:pPr>
            <a:r>
              <a:rPr lang="en-US" sz="1600" b="1" dirty="0">
                <a:solidFill>
                  <a:schemeClr val="tx1"/>
                </a:solidFill>
              </a:rPr>
              <a:t>Lack of Skill (LS):</a:t>
            </a:r>
          </a:p>
          <a:p>
            <a:pPr marL="400050" lvl="1">
              <a:lnSpc>
                <a:spcPct val="90000"/>
              </a:lnSpc>
            </a:pPr>
            <a:r>
              <a:rPr lang="en-US" sz="1600" dirty="0"/>
              <a:t>Excessive jockeying by the customer moving back and forth within parking space. Score if more than three moves are made entering and/or leaving </a:t>
            </a:r>
            <a:r>
              <a:rPr lang="en-US" sz="1600" b="1" dirty="0"/>
              <a:t>(JOC)</a:t>
            </a:r>
          </a:p>
          <a:p>
            <a:pPr marL="514350" lvl="2" indent="0">
              <a:lnSpc>
                <a:spcPct val="90000"/>
              </a:lnSpc>
              <a:buNone/>
            </a:pPr>
            <a:endParaRPr lang="en-US" sz="1600" b="1" i="1" dirty="0">
              <a:solidFill>
                <a:schemeClr val="tx1"/>
              </a:solidFill>
            </a:endParaRPr>
          </a:p>
          <a:p>
            <a:pPr marL="514350" lvl="2" indent="0">
              <a:buNone/>
            </a:pPr>
            <a:r>
              <a:rPr lang="en-US" sz="1600" b="1" i="1" dirty="0">
                <a:solidFill>
                  <a:schemeClr val="tx1"/>
                </a:solidFill>
              </a:rPr>
              <a:t>NOTE: </a:t>
            </a:r>
            <a:r>
              <a:rPr lang="en-US" sz="1600" i="1" dirty="0">
                <a:solidFill>
                  <a:schemeClr val="tx1"/>
                </a:solidFill>
              </a:rPr>
              <a:t>Parallel parking should require no more than three moves (to enter or leave). Do not combine moves made to back into the space with those made to leave the space, or with additional attempts to park.</a:t>
            </a:r>
          </a:p>
          <a:p>
            <a:pPr marL="400050" lvl="1">
              <a:lnSpc>
                <a:spcPct val="90000"/>
              </a:lnSpc>
              <a:buFont typeface="Wingdings" pitchFamily="2" charset="2"/>
              <a:buChar char="§"/>
            </a:pPr>
            <a:endParaRPr lang="en-US" sz="1600" b="1" dirty="0"/>
          </a:p>
          <a:p>
            <a:pPr marL="400050" lvl="1">
              <a:lnSpc>
                <a:spcPct val="90000"/>
              </a:lnSpc>
              <a:buNone/>
            </a:pPr>
            <a:r>
              <a:rPr lang="en-US" sz="1600" b="1" i="1" dirty="0"/>
              <a:t>	</a:t>
            </a:r>
            <a:r>
              <a:rPr lang="en-US" sz="1600" b="1" i="1" dirty="0">
                <a:solidFill>
                  <a:schemeClr val="tx1"/>
                </a:solidFill>
              </a:rPr>
              <a:t>HINT:</a:t>
            </a:r>
            <a:r>
              <a:rPr lang="en-US" sz="1600" i="1" dirty="0">
                <a:solidFill>
                  <a:schemeClr val="tx1"/>
                </a:solidFill>
              </a:rPr>
              <a:t> When counting moves, use gear changes and/or change of direction as an indicator of each move (puts vehicle from Drive into Reverse or likewise).</a:t>
            </a:r>
          </a:p>
          <a:p>
            <a:pPr marL="400050" lvl="1">
              <a:lnSpc>
                <a:spcPct val="90000"/>
              </a:lnSpc>
              <a:buNone/>
            </a:pPr>
            <a:endParaRPr lang="en-US" sz="1600" dirty="0">
              <a:solidFill>
                <a:schemeClr val="tx1"/>
              </a:solidFill>
            </a:endParaRPr>
          </a:p>
          <a:p>
            <a:pPr marL="400050" lvl="1">
              <a:lnSpc>
                <a:spcPct val="90000"/>
              </a:lnSpc>
              <a:buNone/>
            </a:pPr>
            <a:r>
              <a:rPr lang="en-US" sz="1600" dirty="0">
                <a:solidFill>
                  <a:schemeClr val="tx1"/>
                </a:solidFill>
              </a:rPr>
              <a:t>	</a:t>
            </a:r>
            <a:r>
              <a:rPr lang="en-US" sz="1600" b="1" i="1" dirty="0">
                <a:solidFill>
                  <a:schemeClr val="tx1"/>
                </a:solidFill>
              </a:rPr>
              <a:t>NOTE:</a:t>
            </a:r>
            <a:r>
              <a:rPr lang="en-US" sz="1600" i="1" dirty="0">
                <a:solidFill>
                  <a:schemeClr val="tx1"/>
                </a:solidFill>
              </a:rPr>
              <a:t>  If while parking, the customer moves the vehicle six times in the space, stop the maneuver, score everything you see and instruct the customer to re-enter traffic to continue the test. </a:t>
            </a:r>
          </a:p>
          <a:p>
            <a:pPr marL="400050" lvl="1">
              <a:lnSpc>
                <a:spcPct val="90000"/>
              </a:lnSpc>
              <a:buClr>
                <a:schemeClr val="accent2"/>
              </a:buClr>
              <a:buNone/>
            </a:pPr>
            <a:endParaRPr lang="en-US" sz="1600" dirty="0">
              <a:solidFill>
                <a:schemeClr val="tx1"/>
              </a:solidFill>
            </a:endParaRPr>
          </a:p>
          <a:p>
            <a:pPr marL="400050" lvl="1">
              <a:lnSpc>
                <a:spcPct val="90000"/>
              </a:lnSpc>
              <a:buClr>
                <a:schemeClr val="accent2"/>
              </a:buClr>
              <a:buFont typeface="Wingdings" pitchFamily="2" charset="2"/>
              <a:buChar char="§"/>
            </a:pPr>
            <a:endParaRPr lang="en-US" sz="1600" dirty="0"/>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828800"/>
            <a:ext cx="2258568" cy="90485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1000"/>
                                        <p:tgtEl>
                                          <p:spTgt spid="13">
                                            <p:txEl>
                                              <p:pRg st="5" end="5"/>
                                            </p:txEl>
                                          </p:spTgt>
                                        </p:tgtEl>
                                      </p:cBhvr>
                                    </p:animEffect>
                                    <p:anim calcmode="lin" valueType="num">
                                      <p:cBhvr>
                                        <p:cTn id="2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Effect transition="in" filter="fade">
                                      <p:cBhvr>
                                        <p:cTn id="33" dur="1000"/>
                                        <p:tgtEl>
                                          <p:spTgt spid="13">
                                            <p:txEl>
                                              <p:pRg st="7" end="7"/>
                                            </p:txEl>
                                          </p:spTgt>
                                        </p:tgtEl>
                                      </p:cBhvr>
                                    </p:animEffect>
                                    <p:anim calcmode="lin" valueType="num">
                                      <p:cBhvr>
                                        <p:cTn id="3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689" y="247996"/>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1909689" y="1238596"/>
            <a:ext cx="4414911" cy="4993762"/>
          </a:xfrm>
          <a:ln>
            <a:noFill/>
          </a:ln>
        </p:spPr>
        <p:txBody>
          <a:bodyPr>
            <a:normAutofit fontScale="85000" lnSpcReduction="10000"/>
          </a:bodyPr>
          <a:lstStyle/>
          <a:p>
            <a:pPr marL="400050" lvl="1">
              <a:lnSpc>
                <a:spcPct val="90000"/>
              </a:lnSpc>
              <a:buNone/>
            </a:pPr>
            <a:r>
              <a:rPr lang="en-US" sz="1700" b="1" dirty="0">
                <a:solidFill>
                  <a:schemeClr val="tx1"/>
                </a:solidFill>
              </a:rPr>
              <a:t>Congestion Potential (CP):</a:t>
            </a:r>
          </a:p>
          <a:p>
            <a:pPr marL="400050" lvl="1">
              <a:lnSpc>
                <a:spcPct val="90000"/>
              </a:lnSpc>
            </a:pPr>
            <a:r>
              <a:rPr lang="en-US" sz="1700" dirty="0"/>
              <a:t>Makes more than one attempt to back from the travel portion of the road (must have backed at least ½ the car into the parking space to be considered an attempt) </a:t>
            </a:r>
            <a:r>
              <a:rPr lang="en-US" sz="1700" b="1" dirty="0">
                <a:solidFill>
                  <a:srgbClr val="115695"/>
                </a:solidFill>
              </a:rPr>
              <a:t>(TRY)</a:t>
            </a:r>
          </a:p>
          <a:p>
            <a:pPr marL="685800" lvl="1"/>
            <a:endParaRPr lang="en-US" sz="1700" b="1" i="1" dirty="0">
              <a:solidFill>
                <a:schemeClr val="tx1"/>
              </a:solidFill>
              <a:cs typeface="Arial" pitchFamily="34" charset="0"/>
            </a:endParaRPr>
          </a:p>
          <a:p>
            <a:pPr marL="400050" lvl="1" indent="0">
              <a:buNone/>
            </a:pPr>
            <a:r>
              <a:rPr lang="en-US" sz="1700" b="1" i="1" dirty="0">
                <a:solidFill>
                  <a:schemeClr val="tx1"/>
                </a:solidFill>
                <a:cs typeface="Arial" pitchFamily="34" charset="0"/>
              </a:rPr>
              <a:t>NOTE:</a:t>
            </a:r>
            <a:r>
              <a:rPr lang="en-US" sz="1700" i="1" dirty="0">
                <a:solidFill>
                  <a:schemeClr val="tx1"/>
                </a:solidFill>
                <a:cs typeface="Arial" pitchFamily="34" charset="0"/>
              </a:rPr>
              <a:t> </a:t>
            </a:r>
            <a:r>
              <a:rPr lang="en-US" sz="1700" i="1" dirty="0">
                <a:solidFill>
                  <a:schemeClr val="tx1"/>
                </a:solidFill>
              </a:rPr>
              <a:t>If a second attempt is made, all deductions made on either attempt is scored.</a:t>
            </a:r>
          </a:p>
          <a:p>
            <a:pPr marL="400050" lvl="1" indent="0">
              <a:buNone/>
            </a:pPr>
            <a:endParaRPr lang="en-US" sz="1700" b="1" i="1" dirty="0">
              <a:solidFill>
                <a:schemeClr val="tx1"/>
              </a:solidFill>
              <a:cs typeface="Arial" pitchFamily="34" charset="0"/>
            </a:endParaRPr>
          </a:p>
          <a:p>
            <a:pPr marL="400050" lvl="1" indent="0">
              <a:buNone/>
            </a:pPr>
            <a:r>
              <a:rPr lang="en-US" sz="1700" b="1" i="1" dirty="0">
                <a:solidFill>
                  <a:schemeClr val="tx1"/>
                </a:solidFill>
                <a:cs typeface="Arial" pitchFamily="34" charset="0"/>
              </a:rPr>
              <a:t>NOTE:</a:t>
            </a:r>
            <a:r>
              <a:rPr lang="en-US" sz="1700" i="1" dirty="0">
                <a:solidFill>
                  <a:schemeClr val="tx1"/>
                </a:solidFill>
              </a:rPr>
              <a:t> Examiners may allow customers a second try at parallel parking if the customer asks. However, Examiners should not be prompting customers to try again. </a:t>
            </a:r>
          </a:p>
          <a:p>
            <a:pPr marL="400050" lvl="1" indent="0">
              <a:buNone/>
            </a:pPr>
            <a:endParaRPr lang="en-US" sz="1700" b="1" i="1" dirty="0">
              <a:solidFill>
                <a:schemeClr val="tx1"/>
              </a:solidFill>
              <a:cs typeface="Arial" pitchFamily="34" charset="0"/>
            </a:endParaRPr>
          </a:p>
          <a:p>
            <a:pPr marL="400050" lvl="1" indent="0">
              <a:buNone/>
            </a:pPr>
            <a:r>
              <a:rPr lang="en-US" sz="1700" b="1" i="1" dirty="0">
                <a:solidFill>
                  <a:schemeClr val="tx1"/>
                </a:solidFill>
                <a:cs typeface="Arial" pitchFamily="34" charset="0"/>
              </a:rPr>
              <a:t>NOTE:</a:t>
            </a:r>
            <a:r>
              <a:rPr lang="en-US" sz="1700" i="1" dirty="0">
                <a:solidFill>
                  <a:schemeClr val="tx1"/>
                </a:solidFill>
                <a:cs typeface="Arial" pitchFamily="34" charset="0"/>
              </a:rPr>
              <a:t> </a:t>
            </a:r>
            <a:r>
              <a:rPr lang="en-US" sz="1700" i="1" dirty="0">
                <a:solidFill>
                  <a:schemeClr val="tx1"/>
                </a:solidFill>
              </a:rPr>
              <a:t>A second attempt is for that maneuver location, and attempting a second parallel park at another location is not permitted.  </a:t>
            </a:r>
          </a:p>
          <a:p>
            <a:pPr marL="400050" lvl="1" indent="0">
              <a:buNone/>
            </a:pPr>
            <a:endParaRPr lang="en-US" sz="1700" b="1" i="1" dirty="0">
              <a:solidFill>
                <a:schemeClr val="tx1"/>
              </a:solidFill>
              <a:cs typeface="Arial" pitchFamily="34" charset="0"/>
            </a:endParaRPr>
          </a:p>
          <a:p>
            <a:pPr marL="400050" lvl="1" indent="0">
              <a:buNone/>
            </a:pPr>
            <a:r>
              <a:rPr lang="en-US" sz="1700" b="1" i="1" dirty="0">
                <a:solidFill>
                  <a:schemeClr val="tx1"/>
                </a:solidFill>
                <a:cs typeface="Arial" pitchFamily="34" charset="0"/>
              </a:rPr>
              <a:t>NOTE:</a:t>
            </a:r>
            <a:r>
              <a:rPr lang="en-US" sz="1700" i="1" dirty="0">
                <a:solidFill>
                  <a:schemeClr val="tx1"/>
                </a:solidFill>
                <a:cs typeface="Arial" pitchFamily="34" charset="0"/>
              </a:rPr>
              <a:t> </a:t>
            </a:r>
            <a:r>
              <a:rPr lang="en-US" sz="1700" i="1" dirty="0">
                <a:solidFill>
                  <a:schemeClr val="tx1"/>
                </a:solidFill>
              </a:rPr>
              <a:t>If the applicant does not back in (i.e. drives through the cones without parallel parking) the instructions were not understood, that scoring is not counted, and a second attempt is allowed at another location. </a:t>
            </a:r>
          </a:p>
          <a:p>
            <a:pPr marL="400050" lvl="1">
              <a:lnSpc>
                <a:spcPct val="90000"/>
              </a:lnSpc>
              <a:buNone/>
            </a:pPr>
            <a:endParaRPr lang="en-US" sz="1700" dirty="0"/>
          </a:p>
          <a:p>
            <a:pPr marL="400050" lvl="1">
              <a:lnSpc>
                <a:spcPct val="90000"/>
              </a:lnSpc>
              <a:buNone/>
            </a:pPr>
            <a:endParaRPr lang="en-US" sz="1700" dirty="0"/>
          </a:p>
          <a:p>
            <a:pPr marL="400050" lvl="1">
              <a:lnSpc>
                <a:spcPct val="90000"/>
              </a:lnSpc>
              <a:buFont typeface="Wingdings" pitchFamily="2" charset="2"/>
              <a:buChar char="§"/>
            </a:pPr>
            <a:endParaRPr lang="en-US" sz="1900" dirty="0">
              <a:latin typeface="Arial" pitchFamily="34" charset="0"/>
              <a:cs typeface="Arial" pitchFamily="34" charset="0"/>
            </a:endParaRPr>
          </a:p>
          <a:p>
            <a:pPr marL="400050" lvl="1">
              <a:lnSpc>
                <a:spcPct val="90000"/>
              </a:lnSpc>
              <a:buClr>
                <a:schemeClr val="accent2"/>
              </a:buClr>
              <a:buFont typeface="Wingdings" pitchFamily="2" charset="2"/>
              <a:buChar char="§"/>
            </a:pPr>
            <a:endParaRPr lang="en-US" sz="1600" dirty="0"/>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743" y="1556765"/>
            <a:ext cx="2258568" cy="923632"/>
          </a:xfrm>
          <a:prstGeom prst="rect">
            <a:avLst/>
          </a:prstGeom>
          <a:ln>
            <a:noFill/>
          </a:ln>
          <a:effectLst>
            <a:outerShdw blurRad="292100" dist="139700" dir="2700000" algn="tl" rotWithShape="0">
              <a:srgbClr val="333333">
                <a:alpha val="65000"/>
              </a:srgbClr>
            </a:outerShdw>
          </a:effectLst>
        </p:spPr>
      </p:pic>
      <p:pic>
        <p:nvPicPr>
          <p:cNvPr id="12" name="Picture 11">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9564" y="1422861"/>
            <a:ext cx="711320" cy="14478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1000"/>
                                        <p:tgtEl>
                                          <p:spTgt spid="7170"/>
                                        </p:tgtEl>
                                      </p:cBhvr>
                                    </p:animEffect>
                                    <p:anim calcmode="lin" valueType="num">
                                      <p:cBhvr>
                                        <p:cTn id="18" dur="1000" fill="hold"/>
                                        <p:tgtEl>
                                          <p:spTgt spid="7170"/>
                                        </p:tgtEl>
                                        <p:attrNameLst>
                                          <p:attrName>ppt_x</p:attrName>
                                        </p:attrNameLst>
                                      </p:cBhvr>
                                      <p:tavLst>
                                        <p:tav tm="0">
                                          <p:val>
                                            <p:strVal val="#ppt_x"/>
                                          </p:val>
                                        </p:tav>
                                        <p:tav tm="100000">
                                          <p:val>
                                            <p:strVal val="#ppt_x"/>
                                          </p:val>
                                        </p:tav>
                                      </p:tavLst>
                                    </p:anim>
                                    <p:anim calcmode="lin" valueType="num">
                                      <p:cBhvr>
                                        <p:cTn id="1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1000"/>
                                        <p:tgtEl>
                                          <p:spTgt spid="13">
                                            <p:txEl>
                                              <p:pRg st="5" end="5"/>
                                            </p:txEl>
                                          </p:spTgt>
                                        </p:tgtEl>
                                      </p:cBhvr>
                                    </p:animEffect>
                                    <p:anim calcmode="lin" valueType="num">
                                      <p:cBhvr>
                                        <p:cTn id="3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Effect transition="in" filter="fade">
                                      <p:cBhvr>
                                        <p:cTn id="38" dur="1000"/>
                                        <p:tgtEl>
                                          <p:spTgt spid="13">
                                            <p:txEl>
                                              <p:pRg st="7" end="7"/>
                                            </p:txEl>
                                          </p:spTgt>
                                        </p:tgtEl>
                                      </p:cBhvr>
                                    </p:animEffect>
                                    <p:anim calcmode="lin" valueType="num">
                                      <p:cBhvr>
                                        <p:cTn id="39"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fade">
                                      <p:cBhvr>
                                        <p:cTn id="45" dur="1000"/>
                                        <p:tgtEl>
                                          <p:spTgt spid="13">
                                            <p:txEl>
                                              <p:pRg st="9" end="9"/>
                                            </p:txEl>
                                          </p:spTgt>
                                        </p:tgtEl>
                                      </p:cBhvr>
                                    </p:animEffect>
                                    <p:anim calcmode="lin" valueType="num">
                                      <p:cBhvr>
                                        <p:cTn id="46"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 b="942"/>
          <a:stretch/>
        </p:blipFill>
        <p:spPr>
          <a:xfrm>
            <a:off x="4138343" y="698499"/>
            <a:ext cx="3915314" cy="4971674"/>
          </a:xfrm>
        </p:spPr>
      </p:pic>
      <p:sp>
        <p:nvSpPr>
          <p:cNvPr id="7" name="Left Brace 6">
            <a:extLst>
              <a:ext uri="{C183D7F6-B498-43B3-948B-1728B52AA6E4}">
                <adec:decorative xmlns:adec="http://schemas.microsoft.com/office/drawing/2017/decorative" val="1"/>
              </a:ext>
            </a:extLst>
          </p:cNvPr>
          <p:cNvSpPr/>
          <p:nvPr/>
        </p:nvSpPr>
        <p:spPr>
          <a:xfrm>
            <a:off x="2774220" y="755144"/>
            <a:ext cx="1392793" cy="2920930"/>
          </a:xfrm>
          <a:prstGeom prst="leftBrace">
            <a:avLst>
              <a:gd name="adj1" fmla="val 8333"/>
              <a:gd name="adj2" fmla="val 41777"/>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94145" y="1722128"/>
            <a:ext cx="2965171" cy="2031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MANEUVERS-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will NEVER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until the maneuver.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get “lost” looking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error in this part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score sheet unless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maneuver is being performed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eft Brace 8">
            <a:extLst>
              <a:ext uri="{C183D7F6-B498-43B3-948B-1728B52AA6E4}">
                <adec:decorative xmlns:adec="http://schemas.microsoft.com/office/drawing/2017/decorative" val="1"/>
              </a:ext>
            </a:extLst>
          </p:cNvPr>
          <p:cNvSpPr/>
          <p:nvPr/>
        </p:nvSpPr>
        <p:spPr>
          <a:xfrm>
            <a:off x="3164102" y="3676074"/>
            <a:ext cx="1002912" cy="1994099"/>
          </a:xfrm>
          <a:prstGeom prst="leftBrace">
            <a:avLst>
              <a:gd name="adj1" fmla="val 8333"/>
              <a:gd name="adj2" fmla="val 47457"/>
            </a:avLst>
          </a:prstGeom>
          <a:ln>
            <a:solidFill>
              <a:srgbClr val="115695"/>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Left Brace 9">
            <a:extLst>
              <a:ext uri="{C183D7F6-B498-43B3-948B-1728B52AA6E4}">
                <adec:decorative xmlns:adec="http://schemas.microsoft.com/office/drawing/2017/decorative" val="1"/>
              </a:ext>
            </a:extLst>
          </p:cNvPr>
          <p:cNvSpPr/>
          <p:nvPr/>
        </p:nvSpPr>
        <p:spPr>
          <a:xfrm rot="10800000">
            <a:off x="8001947" y="1527980"/>
            <a:ext cx="680906" cy="1652233"/>
          </a:xfrm>
          <a:prstGeom prst="leftBrace">
            <a:avLst>
              <a:gd name="adj1" fmla="val 8333"/>
              <a:gd name="adj2" fmla="val 52303"/>
            </a:avLst>
          </a:prstGeom>
          <a:ln>
            <a:solidFill>
              <a:srgbClr val="115695"/>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31018" y="4380947"/>
            <a:ext cx="2759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5695"/>
                </a:solidFill>
                <a:effectLst/>
                <a:uLnTx/>
                <a:uFillTx/>
                <a:latin typeface="Calibri" panose="020F0502020204030204"/>
                <a:ea typeface="+mn-ea"/>
                <a:cs typeface="+mn-cs"/>
              </a:rPr>
              <a:t>Majority of traveling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5695"/>
                </a:solidFill>
                <a:effectLst/>
                <a:uLnTx/>
                <a:uFillTx/>
                <a:latin typeface="Calibri" panose="020F0502020204030204"/>
                <a:ea typeface="+mn-ea"/>
                <a:cs typeface="+mn-cs"/>
              </a:rPr>
              <a:t>will occur in these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2" name="TextBox 11"/>
          <p:cNvSpPr txBox="1"/>
          <p:nvPr/>
        </p:nvSpPr>
        <p:spPr>
          <a:xfrm>
            <a:off x="8619839" y="2015789"/>
            <a:ext cx="2759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5695"/>
                </a:solidFill>
                <a:effectLst/>
                <a:uLnTx/>
                <a:uFillTx/>
                <a:latin typeface="Calibri" panose="020F0502020204030204"/>
                <a:ea typeface="+mn-ea"/>
                <a:cs typeface="+mn-cs"/>
              </a:rPr>
              <a:t>Majority of traveling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5695"/>
                </a:solidFill>
                <a:effectLst/>
                <a:uLnTx/>
                <a:uFillTx/>
                <a:latin typeface="Calibri" panose="020F0502020204030204"/>
                <a:ea typeface="+mn-ea"/>
                <a:cs typeface="+mn-cs"/>
              </a:rPr>
              <a:t>will occur in these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F84A6B2D-6135-478A-B350-20E4FA5CC8F8}"/>
              </a:ext>
            </a:extLst>
          </p:cNvPr>
          <p:cNvSpPr txBox="1">
            <a:spLocks noGrp="1"/>
          </p:cNvSpPr>
          <p:nvPr>
            <p:ph type="title" idx="4294967295"/>
          </p:nvPr>
        </p:nvSpPr>
        <p:spPr>
          <a:xfrm>
            <a:off x="994646" y="414065"/>
            <a:ext cx="10515600" cy="417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Understanding the “Footprint” of the Score Sheet</a:t>
            </a:r>
          </a:p>
        </p:txBody>
      </p:sp>
    </p:spTree>
    <p:extLst>
      <p:ext uri="{BB962C8B-B14F-4D97-AF65-F5344CB8AC3E}">
        <p14:creationId xmlns:p14="http://schemas.microsoft.com/office/powerpoint/2010/main" val="26766781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058" y="331531"/>
            <a:ext cx="8072511" cy="990600"/>
          </a:xfrm>
        </p:spPr>
        <p:txBody>
          <a:bodyPr>
            <a:normAutofit/>
          </a:bodyPr>
          <a:lstStyle/>
          <a:p>
            <a:r>
              <a:rPr lang="en-US" dirty="0">
                <a:effectLst>
                  <a:outerShdw blurRad="38100" dist="38100" dir="2700000" algn="tl">
                    <a:srgbClr val="000000">
                      <a:alpha val="43137"/>
                    </a:srgbClr>
                  </a:outerShdw>
                </a:effectLst>
                <a:latin typeface="+mn-lt"/>
              </a:rPr>
              <a:t>Parallel Parking </a:t>
            </a:r>
            <a:r>
              <a:rPr lang="en-US" dirty="0">
                <a:latin typeface="+mn-lt"/>
              </a:rPr>
              <a:t>(cont.)       </a:t>
            </a:r>
          </a:p>
        </p:txBody>
      </p:sp>
      <p:sp>
        <p:nvSpPr>
          <p:cNvPr id="13" name="Rectangle 3"/>
          <p:cNvSpPr>
            <a:spLocks noGrp="1" noChangeArrowheads="1"/>
          </p:cNvSpPr>
          <p:nvPr>
            <p:ph idx="1"/>
          </p:nvPr>
        </p:nvSpPr>
        <p:spPr>
          <a:xfrm>
            <a:off x="2128058" y="1447800"/>
            <a:ext cx="3730752" cy="1981200"/>
          </a:xfrm>
          <a:ln>
            <a:noFill/>
          </a:ln>
        </p:spPr>
        <p:txBody>
          <a:bodyPr>
            <a:normAutofit fontScale="25000" lnSpcReduction="20000"/>
          </a:bodyPr>
          <a:lstStyle/>
          <a:p>
            <a:pPr marL="971550" lvl="1" indent="-857250">
              <a:lnSpc>
                <a:spcPct val="90000"/>
              </a:lnSpc>
            </a:pPr>
            <a:r>
              <a:rPr lang="en-US" sz="6400" dirty="0"/>
              <a:t>Does not park within 12” from the curb, the passenger side poles or the edge of road when no curb (visual approximation). Small cars inside the space, but more than 12” from the curb, poles or edge of road will be scored even though they may not be out in the lane of traffic </a:t>
            </a:r>
            <a:r>
              <a:rPr lang="en-US" sz="6400" b="1" dirty="0">
                <a:solidFill>
                  <a:srgbClr val="115695"/>
                </a:solidFill>
              </a:rPr>
              <a:t>(DIS)</a:t>
            </a:r>
          </a:p>
          <a:p>
            <a:pPr marL="971550" lvl="1" indent="-857250">
              <a:lnSpc>
                <a:spcPct val="90000"/>
              </a:lnSpc>
            </a:pPr>
            <a:endParaRPr lang="en-US" sz="6400" b="1" dirty="0"/>
          </a:p>
          <a:p>
            <a:pPr marL="971550" lvl="1" indent="-857250">
              <a:lnSpc>
                <a:spcPct val="90000"/>
              </a:lnSpc>
            </a:pPr>
            <a:endParaRPr lang="en-US" sz="6400" b="1" dirty="0"/>
          </a:p>
          <a:p>
            <a:pPr marL="971550" lvl="1" indent="-857250">
              <a:lnSpc>
                <a:spcPct val="90000"/>
              </a:lnSpc>
            </a:pPr>
            <a:endParaRPr lang="en-US" sz="6400" b="1" dirty="0"/>
          </a:p>
          <a:p>
            <a:pPr marL="971550" lvl="1" indent="-857250">
              <a:lnSpc>
                <a:spcPct val="90000"/>
              </a:lnSpc>
            </a:pPr>
            <a:r>
              <a:rPr lang="en-US" sz="6400" dirty="0"/>
              <a:t>Fails to center the vehicle properly and is too far forward or back (use approximation ) </a:t>
            </a:r>
            <a:r>
              <a:rPr lang="en-US" sz="6400" b="1" dirty="0">
                <a:solidFill>
                  <a:srgbClr val="115695"/>
                </a:solidFill>
              </a:rPr>
              <a:t>(CENT)</a:t>
            </a:r>
          </a:p>
          <a:p>
            <a:pPr marL="400050" lvl="1">
              <a:lnSpc>
                <a:spcPct val="90000"/>
              </a:lnSpc>
              <a:buClr>
                <a:schemeClr val="accent2"/>
              </a:buClr>
              <a:buNone/>
            </a:pPr>
            <a:endParaRPr lang="en-US" sz="6400" dirty="0"/>
          </a:p>
          <a:p>
            <a:pPr marL="400050" lvl="1">
              <a:lnSpc>
                <a:spcPct val="90000"/>
              </a:lnSpc>
              <a:buClr>
                <a:schemeClr val="accent2"/>
              </a:buClr>
              <a:buFont typeface="Wingdings" pitchFamily="2" charset="2"/>
              <a:buChar char="§"/>
            </a:pPr>
            <a:endParaRPr lang="en-US" sz="1600" dirty="0"/>
          </a:p>
        </p:txBody>
      </p:sp>
      <p:pic>
        <p:nvPicPr>
          <p:cNvPr id="15" name="Picture 14">
            <a:extLs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0332" y="3733801"/>
            <a:ext cx="497097" cy="1676400"/>
          </a:xfrm>
          <a:prstGeom prst="rect">
            <a:avLst/>
          </a:prstGeom>
          <a:ln>
            <a:noFill/>
          </a:ln>
          <a:effectLst>
            <a:outerShdw blurRad="292100" dist="139700" dir="2700000" algn="tl" rotWithShape="0">
              <a:srgbClr val="333333">
                <a:alpha val="65000"/>
              </a:srgbClr>
            </a:outerShdw>
          </a:effectLst>
        </p:spPr>
      </p:pic>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8862" y="4029923"/>
            <a:ext cx="2258568" cy="89490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A3C01F8-7256-4CF3-9F2F-7FE3810623F7}"/>
              </a:ex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8638" y="1447800"/>
            <a:ext cx="538791" cy="1676400"/>
          </a:xfrm>
          <a:prstGeom prst="rect">
            <a:avLst/>
          </a:prstGeom>
          <a:ln>
            <a:noFill/>
          </a:ln>
          <a:effectLst>
            <a:outerShdw blurRad="292100" dist="139700" dir="2700000" algn="tl" rotWithShape="0">
              <a:srgbClr val="333333">
                <a:alpha val="65000"/>
              </a:srgbClr>
            </a:outerShdw>
          </a:effectLst>
        </p:spPr>
      </p:pic>
      <p:pic>
        <p:nvPicPr>
          <p:cNvPr id="7" name="Picture 3">
            <a:extLst>
              <a:ext uri="{FF2B5EF4-FFF2-40B4-BE49-F238E27FC236}">
                <a16:creationId xmlns:a16="http://schemas.microsoft.com/office/drawing/2014/main" id="{3EE24B98-333B-418D-90CE-92233ED4D182}"/>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8862" y="1984542"/>
            <a:ext cx="2258568" cy="90771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1000"/>
                                        <p:tgtEl>
                                          <p:spTgt spid="13">
                                            <p:txEl>
                                              <p:pRg st="4" end="4"/>
                                            </p:txEl>
                                          </p:spTgt>
                                        </p:tgtEl>
                                      </p:cBhvr>
                                    </p:animEffect>
                                    <p:anim calcmode="lin" valueType="num">
                                      <p:cBhvr>
                                        <p:cTn id="2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fade">
                                      <p:cBhvr>
                                        <p:cTn id="34" dur="1000"/>
                                        <p:tgtEl>
                                          <p:spTgt spid="8194"/>
                                        </p:tgtEl>
                                      </p:cBhvr>
                                    </p:animEffect>
                                    <p:anim calcmode="lin" valueType="num">
                                      <p:cBhvr>
                                        <p:cTn id="35" dur="1000" fill="hold"/>
                                        <p:tgtEl>
                                          <p:spTgt spid="8194"/>
                                        </p:tgtEl>
                                        <p:attrNameLst>
                                          <p:attrName>ppt_x</p:attrName>
                                        </p:attrNameLst>
                                      </p:cBhvr>
                                      <p:tavLst>
                                        <p:tav tm="0">
                                          <p:val>
                                            <p:strVal val="#ppt_x"/>
                                          </p:val>
                                        </p:tav>
                                        <p:tav tm="100000">
                                          <p:val>
                                            <p:strVal val="#ppt_x"/>
                                          </p:val>
                                        </p:tav>
                                      </p:tavLst>
                                    </p:anim>
                                    <p:anim calcmode="lin" valueType="num">
                                      <p:cBhvr>
                                        <p:cTn id="3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679E-EE1E-4296-9424-BA753520C1F3}"/>
              </a:ext>
            </a:extLst>
          </p:cNvPr>
          <p:cNvSpPr>
            <a:spLocks noGrp="1"/>
          </p:cNvSpPr>
          <p:nvPr>
            <p:ph type="title"/>
          </p:nvPr>
        </p:nvSpPr>
        <p:spPr>
          <a:xfrm>
            <a:off x="1103312" y="452718"/>
            <a:ext cx="9404723" cy="1400530"/>
          </a:xfrm>
        </p:spPr>
        <p:txBody>
          <a:bodyPr/>
          <a:lstStyle/>
          <a:p>
            <a:r>
              <a:rPr lang="en-US" dirty="0"/>
              <a:t>Park and Start on a Hill</a:t>
            </a:r>
          </a:p>
        </p:txBody>
      </p:sp>
      <p:sp>
        <p:nvSpPr>
          <p:cNvPr id="3" name="Content Placeholder 2">
            <a:extLst>
              <a:ext uri="{FF2B5EF4-FFF2-40B4-BE49-F238E27FC236}">
                <a16:creationId xmlns:a16="http://schemas.microsoft.com/office/drawing/2014/main" id="{A5F2B1D0-A9B4-41E0-B112-4C03F2FE2F59}"/>
              </a:ext>
            </a:extLst>
          </p:cNvPr>
          <p:cNvSpPr>
            <a:spLocks noGrp="1"/>
          </p:cNvSpPr>
          <p:nvPr>
            <p:ph idx="1"/>
          </p:nvPr>
        </p:nvSpPr>
        <p:spPr>
          <a:xfrm>
            <a:off x="838200" y="1825625"/>
            <a:ext cx="10515600" cy="3997659"/>
          </a:xfrm>
        </p:spPr>
        <p:txBody>
          <a:bodyPr>
            <a:normAutofit fontScale="77500" lnSpcReduction="20000"/>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When there is damage to property, it is scored as an Accident </a:t>
            </a:r>
          </a:p>
          <a:p>
            <a:r>
              <a:rPr lang="en-US" b="0" i="0" u="none" strike="noStrike" baseline="0" dirty="0">
                <a:solidFill>
                  <a:schemeClr val="bg2">
                    <a:lumMod val="50000"/>
                  </a:schemeClr>
                </a:solidFill>
              </a:rPr>
              <a:t>When there is more than one wheel over the curb, score as Dangerous Action </a:t>
            </a:r>
          </a:p>
          <a:p>
            <a:r>
              <a:rPr lang="en-US" b="0" i="0" u="none" strike="noStrike" baseline="0" dirty="0">
                <a:solidFill>
                  <a:schemeClr val="bg2">
                    <a:lumMod val="50000"/>
                  </a:schemeClr>
                </a:solidFill>
              </a:rPr>
              <a:t>Examiner intervenes physically or verbally to stop applicant from hitting either a parked car, approaching car, or an object, score as a Dangerous Action </a:t>
            </a:r>
          </a:p>
          <a:p>
            <a:r>
              <a:rPr lang="en-US" b="0" i="0" u="none" strike="noStrike" baseline="0" dirty="0">
                <a:solidFill>
                  <a:schemeClr val="bg2">
                    <a:lumMod val="50000"/>
                  </a:schemeClr>
                </a:solidFill>
              </a:rPr>
              <a:t>Surrounding traffic takes evasive action to avoid a collision (i.e. swerves into another lane or brakes hard), score as a Dangerous Action </a:t>
            </a:r>
          </a:p>
          <a:p>
            <a:endParaRPr lang="en-US" dirty="0"/>
          </a:p>
        </p:txBody>
      </p:sp>
    </p:spTree>
    <p:extLst>
      <p:ext uri="{BB962C8B-B14F-4D97-AF65-F5344CB8AC3E}">
        <p14:creationId xmlns:p14="http://schemas.microsoft.com/office/powerpoint/2010/main" val="34824794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2462"/>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a:t>
            </a:r>
          </a:p>
        </p:txBody>
      </p:sp>
      <p:sp>
        <p:nvSpPr>
          <p:cNvPr id="13" name="Rectangle 3"/>
          <p:cNvSpPr>
            <a:spLocks noGrp="1" noChangeArrowheads="1"/>
          </p:cNvSpPr>
          <p:nvPr>
            <p:ph idx="1"/>
          </p:nvPr>
        </p:nvSpPr>
        <p:spPr>
          <a:xfrm>
            <a:off x="2286000" y="1752600"/>
            <a:ext cx="3730752" cy="4419600"/>
          </a:xfrm>
          <a:ln>
            <a:noFill/>
          </a:ln>
        </p:spPr>
        <p:txBody>
          <a:bodyPr>
            <a:normAutofit fontScale="92500" lnSpcReduction="20000"/>
          </a:bodyPr>
          <a:lstStyle/>
          <a:p>
            <a:pPr marL="400050" lvl="1">
              <a:lnSpc>
                <a:spcPct val="90000"/>
              </a:lnSpc>
              <a:buNone/>
            </a:pPr>
            <a:r>
              <a:rPr lang="en-US" sz="1600" b="1" dirty="0">
                <a:solidFill>
                  <a:schemeClr val="tx1"/>
                </a:solidFill>
              </a:rPr>
              <a:t>Danger Potential (DP):</a:t>
            </a:r>
          </a:p>
          <a:p>
            <a:pPr marL="400050" lvl="1"/>
            <a:r>
              <a:rPr lang="en-US" sz="1600" dirty="0"/>
              <a:t>Fails to use best possible vision when re-entering traffic moving to the left, “checking blind-spot,” or fails to use best vision while moving within the parking space </a:t>
            </a:r>
            <a:r>
              <a:rPr lang="en-US" sz="1600" b="1" dirty="0">
                <a:solidFill>
                  <a:srgbClr val="115695"/>
                </a:solidFill>
              </a:rPr>
              <a:t>(VIS)</a:t>
            </a:r>
          </a:p>
          <a:p>
            <a:pPr marL="400050" lvl="1">
              <a:lnSpc>
                <a:spcPct val="90000"/>
              </a:lnSpc>
            </a:pPr>
            <a:endParaRPr lang="en-US" sz="1600" b="1" dirty="0"/>
          </a:p>
          <a:p>
            <a:pPr marL="400050" lvl="1">
              <a:lnSpc>
                <a:spcPct val="90000"/>
              </a:lnSpc>
            </a:pPr>
            <a:endParaRPr lang="en-US" sz="1600" b="1" dirty="0"/>
          </a:p>
          <a:p>
            <a:pPr marL="400050" lvl="1">
              <a:lnSpc>
                <a:spcPct val="90000"/>
              </a:lnSpc>
            </a:pPr>
            <a:endParaRPr lang="en-US" sz="1600" b="1" dirty="0"/>
          </a:p>
          <a:p>
            <a:pPr marL="400050" lvl="1">
              <a:lnSpc>
                <a:spcPct val="90000"/>
              </a:lnSpc>
            </a:pPr>
            <a:endParaRPr lang="en-US" sz="1600" b="1" dirty="0"/>
          </a:p>
          <a:p>
            <a:pPr marL="400050" lvl="1">
              <a:lnSpc>
                <a:spcPct val="90000"/>
              </a:lnSpc>
            </a:pPr>
            <a:r>
              <a:rPr lang="en-US" sz="1600" dirty="0"/>
              <a:t>Fails to give proper signal when entering traffic </a:t>
            </a:r>
            <a:r>
              <a:rPr lang="en-US" sz="1600" b="1" dirty="0">
                <a:solidFill>
                  <a:srgbClr val="115695"/>
                </a:solidFill>
              </a:rPr>
              <a:t>(SIG)</a:t>
            </a:r>
          </a:p>
          <a:p>
            <a:pPr marL="400050" lvl="1">
              <a:lnSpc>
                <a:spcPct val="90000"/>
              </a:lnSpc>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dirty="0"/>
              <a:t>	</a:t>
            </a:r>
            <a:r>
              <a:rPr lang="en-US" sz="1600" b="1" i="1" dirty="0">
                <a:solidFill>
                  <a:schemeClr val="tx1"/>
                </a:solidFill>
              </a:rPr>
              <a:t>NOTE:  </a:t>
            </a:r>
            <a:r>
              <a:rPr lang="en-US" sz="1600" i="1" dirty="0">
                <a:solidFill>
                  <a:schemeClr val="tx1"/>
                </a:solidFill>
              </a:rPr>
              <a:t>If movement to the left is made, the customer must signal and check “blind spot” prior to re-entering traffic</a:t>
            </a:r>
          </a:p>
          <a:p>
            <a:pPr marL="400050" lvl="1">
              <a:lnSpc>
                <a:spcPct val="90000"/>
              </a:lnSpc>
              <a:buNone/>
            </a:pPr>
            <a:endParaRPr lang="en-US" sz="1600" b="1" i="1" dirty="0">
              <a:solidFill>
                <a:schemeClr val="tx1"/>
              </a:solidFill>
            </a:endParaRPr>
          </a:p>
          <a:p>
            <a:pPr marL="400050" lvl="1">
              <a:lnSpc>
                <a:spcPct val="90000"/>
              </a:lnSpc>
              <a:buNone/>
            </a:pPr>
            <a:r>
              <a:rPr lang="en-US" sz="1600" b="1" i="1" dirty="0">
                <a:solidFill>
                  <a:schemeClr val="tx1"/>
                </a:solidFill>
              </a:rPr>
              <a:t>	REMINDER:  </a:t>
            </a:r>
            <a:r>
              <a:rPr lang="en-US" sz="1600" i="1" dirty="0">
                <a:solidFill>
                  <a:schemeClr val="tx1"/>
                </a:solidFill>
              </a:rPr>
              <a:t>Reminder that blind spot does not mean touching the chin to the shoulder</a:t>
            </a:r>
            <a:endParaRPr lang="en-US" sz="1600" b="1" i="1" dirty="0">
              <a:solidFill>
                <a:schemeClr val="tx1"/>
              </a:solidFill>
            </a:endParaRPr>
          </a:p>
        </p:txBody>
      </p:sp>
      <p:pic>
        <p:nvPicPr>
          <p:cNvPr id="11267"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955800"/>
            <a:ext cx="2258568" cy="875362"/>
          </a:xfrm>
          <a:prstGeom prst="rect">
            <a:avLst/>
          </a:prstGeom>
          <a:ln>
            <a:noFill/>
          </a:ln>
          <a:effectLst>
            <a:outerShdw blurRad="292100" dist="139700" dir="2700000" algn="tl" rotWithShape="0">
              <a:srgbClr val="333333">
                <a:alpha val="65000"/>
              </a:srgbClr>
            </a:outerShdw>
          </a:effectLst>
        </p:spPr>
      </p:pic>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593274"/>
            <a:ext cx="2258568" cy="86712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 calcmode="lin" valueType="num">
                                      <p:cBhvr additive="base">
                                        <p:cTn id="1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 calcmode="lin" valueType="num">
                                      <p:cBhvr additive="base">
                                        <p:cTn id="2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anim calcmode="lin" valueType="num">
                                      <p:cBhvr additive="base">
                                        <p:cTn id="3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62" y="440576"/>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 </a:t>
            </a:r>
            <a:endParaRPr lang="en-US" sz="2000" dirty="0">
              <a:latin typeface="+mn-lt"/>
            </a:endParaRPr>
          </a:p>
        </p:txBody>
      </p:sp>
      <p:sp>
        <p:nvSpPr>
          <p:cNvPr id="13" name="Rectangle 3"/>
          <p:cNvSpPr>
            <a:spLocks noGrp="1" noChangeArrowheads="1"/>
          </p:cNvSpPr>
          <p:nvPr>
            <p:ph idx="1"/>
          </p:nvPr>
        </p:nvSpPr>
        <p:spPr>
          <a:xfrm>
            <a:off x="2285999" y="1752600"/>
            <a:ext cx="4131425" cy="4078706"/>
          </a:xfrm>
          <a:ln>
            <a:noFill/>
          </a:ln>
        </p:spPr>
        <p:txBody>
          <a:bodyPr>
            <a:normAutofit fontScale="77500" lnSpcReduction="20000"/>
          </a:bodyPr>
          <a:lstStyle/>
          <a:p>
            <a:pPr marL="114300" lvl="1" indent="0">
              <a:lnSpc>
                <a:spcPct val="90000"/>
              </a:lnSpc>
              <a:buNone/>
            </a:pPr>
            <a:r>
              <a:rPr lang="en-US" sz="2100" b="1" dirty="0">
                <a:solidFill>
                  <a:schemeClr val="tx1"/>
                </a:solidFill>
              </a:rPr>
              <a:t>Danger Potential (DP):</a:t>
            </a:r>
          </a:p>
          <a:p>
            <a:pPr marL="400050" lvl="1">
              <a:lnSpc>
                <a:spcPct val="90000"/>
              </a:lnSpc>
            </a:pPr>
            <a:r>
              <a:rPr lang="en-US" sz="2100" dirty="0"/>
              <a:t>Fails to secure the parking brake </a:t>
            </a:r>
            <a:r>
              <a:rPr lang="en-US" sz="2100" b="1" dirty="0">
                <a:solidFill>
                  <a:srgbClr val="115695"/>
                </a:solidFill>
              </a:rPr>
              <a:t>(PB)</a:t>
            </a:r>
          </a:p>
          <a:p>
            <a:pPr marL="400050" lvl="1">
              <a:lnSpc>
                <a:spcPct val="90000"/>
              </a:lnSpc>
            </a:pPr>
            <a:endParaRPr lang="en-US" sz="2100" dirty="0"/>
          </a:p>
          <a:p>
            <a:pPr marL="514350" lvl="2" indent="0">
              <a:lnSpc>
                <a:spcPct val="90000"/>
              </a:lnSpc>
              <a:buNone/>
            </a:pPr>
            <a:r>
              <a:rPr lang="en-US" sz="2100" b="1" i="1" dirty="0">
                <a:solidFill>
                  <a:schemeClr val="tx1"/>
                </a:solidFill>
              </a:rPr>
              <a:t>NOTE: </a:t>
            </a:r>
            <a:r>
              <a:rPr lang="en-US" sz="2100" i="1" dirty="0">
                <a:solidFill>
                  <a:schemeClr val="tx1"/>
                </a:solidFill>
              </a:rPr>
              <a:t>If parking brake is not released when attempting to leave, advise the applicant so they do not damage their vehicle and score under mechanical operation (PB). If vehicle automatically engages the parking brake and is unable to be turned off or be manually engaged, do not score.</a:t>
            </a:r>
          </a:p>
          <a:p>
            <a:pPr marL="800100" lvl="2">
              <a:lnSpc>
                <a:spcPct val="90000"/>
              </a:lnSpc>
            </a:pPr>
            <a:endParaRPr lang="en-US" sz="2100" dirty="0"/>
          </a:p>
          <a:p>
            <a:pPr marL="800100" lvl="2">
              <a:lnSpc>
                <a:spcPct val="90000"/>
              </a:lnSpc>
            </a:pPr>
            <a:endParaRPr lang="en-US" sz="2100" dirty="0"/>
          </a:p>
          <a:p>
            <a:pPr marL="400050" lvl="1">
              <a:lnSpc>
                <a:spcPct val="90000"/>
              </a:lnSpc>
            </a:pPr>
            <a:endParaRPr lang="en-US" sz="2100" dirty="0"/>
          </a:p>
          <a:p>
            <a:pPr marL="400050" lvl="1">
              <a:lnSpc>
                <a:spcPct val="90000"/>
              </a:lnSpc>
            </a:pPr>
            <a:endParaRPr lang="en-US" sz="2100" dirty="0"/>
          </a:p>
          <a:p>
            <a:pPr marL="400050" lvl="1">
              <a:lnSpc>
                <a:spcPct val="90000"/>
              </a:lnSpc>
            </a:pPr>
            <a:r>
              <a:rPr lang="en-US" sz="2100" dirty="0"/>
              <a:t>Fails to put manual transmission in gear or an automatic transmission in park </a:t>
            </a:r>
            <a:r>
              <a:rPr lang="en-US" sz="2100" b="1" dirty="0">
                <a:solidFill>
                  <a:srgbClr val="115695"/>
                </a:solidFill>
              </a:rPr>
              <a:t>(GEAR)</a:t>
            </a:r>
          </a:p>
          <a:p>
            <a:pPr marL="400050" lvl="1">
              <a:lnSpc>
                <a:spcPct val="90000"/>
              </a:lnSpc>
              <a:buClr>
                <a:schemeClr val="accent2"/>
              </a:buClr>
              <a:buFont typeface="Wingdings" pitchFamily="2" charset="2"/>
              <a:buChar char="§"/>
            </a:pPr>
            <a:endParaRPr lang="en-US" sz="1600" dirty="0"/>
          </a:p>
        </p:txBody>
      </p:sp>
      <p:pic>
        <p:nvPicPr>
          <p:cNvPr id="921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7737" y="1901769"/>
            <a:ext cx="2258568" cy="872321"/>
          </a:xfrm>
          <a:prstGeom prst="rect">
            <a:avLst/>
          </a:prstGeom>
          <a:ln>
            <a:noFill/>
          </a:ln>
          <a:effectLst>
            <a:outerShdw blurRad="292100" dist="139700" dir="2700000" algn="tl" rotWithShape="0">
              <a:srgbClr val="333333">
                <a:alpha val="65000"/>
              </a:srgbClr>
            </a:outerShdw>
          </a:effectLst>
        </p:spPr>
      </p:pic>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7737" y="4815185"/>
            <a:ext cx="2258568" cy="88057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anim calcmode="lin" valueType="num">
                                      <p:cBhvr additive="base">
                                        <p:cTn id="2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  </a:t>
            </a:r>
          </a:p>
        </p:txBody>
      </p:sp>
      <p:sp>
        <p:nvSpPr>
          <p:cNvPr id="13" name="Rectangle 3"/>
          <p:cNvSpPr>
            <a:spLocks noGrp="1" noChangeArrowheads="1"/>
          </p:cNvSpPr>
          <p:nvPr>
            <p:ph idx="1"/>
          </p:nvPr>
        </p:nvSpPr>
        <p:spPr>
          <a:xfrm>
            <a:off x="2286000" y="1752600"/>
            <a:ext cx="3730752" cy="38862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turn front wheels in proper direction </a:t>
            </a:r>
            <a:r>
              <a:rPr lang="en-US" sz="1600" b="1" dirty="0">
                <a:solidFill>
                  <a:srgbClr val="115695"/>
                </a:solidFill>
              </a:rPr>
              <a:t>(WH)</a:t>
            </a:r>
          </a:p>
          <a:p>
            <a:pPr marL="400050" lvl="1">
              <a:lnSpc>
                <a:spcPct val="90000"/>
              </a:lnSpc>
            </a:pPr>
            <a:endParaRPr lang="en-US" sz="1600" b="1" dirty="0"/>
          </a:p>
          <a:p>
            <a:pPr marL="400050" lvl="1">
              <a:lnSpc>
                <a:spcPct val="90000"/>
              </a:lnSpc>
            </a:pPr>
            <a:endParaRPr lang="en-US" sz="1600" b="1" dirty="0"/>
          </a:p>
          <a:p>
            <a:pPr marL="400050" lvl="1">
              <a:lnSpc>
                <a:spcPct val="90000"/>
              </a:lnSpc>
            </a:pPr>
            <a:endParaRPr lang="en-US" sz="1600" b="1" dirty="0"/>
          </a:p>
          <a:p>
            <a:pPr marL="400050" lvl="1">
              <a:lnSpc>
                <a:spcPct val="90000"/>
              </a:lnSpc>
            </a:pPr>
            <a:endParaRPr lang="en-US" sz="1600" b="1" dirty="0"/>
          </a:p>
          <a:p>
            <a:pPr marL="400050" lvl="1">
              <a:lnSpc>
                <a:spcPct val="90000"/>
              </a:lnSpc>
            </a:pPr>
            <a:r>
              <a:rPr lang="en-US" sz="1600" dirty="0"/>
              <a:t>Fails to position front tire, or entire car within approximately 12” of the curb or edge of the road </a:t>
            </a:r>
            <a:r>
              <a:rPr lang="en-US" sz="1600" b="1" dirty="0">
                <a:solidFill>
                  <a:srgbClr val="115695"/>
                </a:solidFill>
              </a:rPr>
              <a:t>(DIS)</a:t>
            </a:r>
          </a:p>
          <a:p>
            <a:pPr marL="400050" lvl="1">
              <a:lnSpc>
                <a:spcPct val="90000"/>
              </a:lnSpc>
              <a:buFont typeface="Wingdings" pitchFamily="2" charset="2"/>
              <a:buChar char="§"/>
            </a:pPr>
            <a:endParaRPr lang="en-US" sz="1600" b="1" dirty="0"/>
          </a:p>
          <a:p>
            <a:pPr marL="400050" lvl="1">
              <a:lnSpc>
                <a:spcPct val="90000"/>
              </a:lnSpc>
              <a:buFont typeface="Wingdings" pitchFamily="2" charset="2"/>
              <a:buChar char="§"/>
            </a:pPr>
            <a:endParaRPr lang="en-US" sz="1600" b="1" dirty="0"/>
          </a:p>
          <a:p>
            <a:pPr marL="400050" lvl="1">
              <a:lnSpc>
                <a:spcPct val="90000"/>
              </a:lnSpc>
              <a:buNone/>
            </a:pPr>
            <a:r>
              <a:rPr lang="en-US" sz="1600" b="1" dirty="0"/>
              <a:t>	</a:t>
            </a:r>
          </a:p>
          <a:p>
            <a:pPr marL="400050" lvl="1">
              <a:lnSpc>
                <a:spcPct val="90000"/>
              </a:lnSpc>
              <a:buClr>
                <a:schemeClr val="accent2"/>
              </a:buClr>
              <a:buFont typeface="Wingdings" pitchFamily="2" charset="2"/>
              <a:buChar char="§"/>
            </a:pPr>
            <a:endParaRPr lang="en-US" sz="1600" b="1"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None/>
            </a:pPr>
            <a:endParaRPr lang="en-US" sz="1600" dirty="0"/>
          </a:p>
        </p:txBody>
      </p:sp>
      <p:pic>
        <p:nvPicPr>
          <p:cNvPr id="10"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945540"/>
            <a:ext cx="2258568" cy="887295"/>
          </a:xfrm>
          <a:prstGeom prst="rect">
            <a:avLst/>
          </a:prstGeom>
          <a:ln>
            <a:noFill/>
          </a:ln>
          <a:effectLst>
            <a:outerShdw blurRad="292100" dist="139700" dir="2700000" algn="tl" rotWithShape="0">
              <a:srgbClr val="333333">
                <a:alpha val="65000"/>
              </a:srgbClr>
            </a:outerShdw>
          </a:effectLst>
        </p:spPr>
      </p:pic>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3695700"/>
            <a:ext cx="2258568" cy="85203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 calcmode="lin" valueType="num">
                                      <p:cBhvr additive="base">
                                        <p:cTn id="1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 calcmode="lin" valueType="num">
                                      <p:cBhvr additive="base">
                                        <p:cTn id="2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   </a:t>
            </a:r>
          </a:p>
        </p:txBody>
      </p:sp>
      <p:sp>
        <p:nvSpPr>
          <p:cNvPr id="13" name="Rectangle 3"/>
          <p:cNvSpPr>
            <a:spLocks noGrp="1" noChangeArrowheads="1"/>
          </p:cNvSpPr>
          <p:nvPr>
            <p:ph idx="1"/>
          </p:nvPr>
        </p:nvSpPr>
        <p:spPr>
          <a:xfrm>
            <a:off x="2286000" y="1752600"/>
            <a:ext cx="3730752" cy="34290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Does not maintain complete control of vehicle or allows vehicle to roll forward or backward significantly while parking </a:t>
            </a:r>
            <a:r>
              <a:rPr lang="en-US" sz="1600" b="1" dirty="0">
                <a:solidFill>
                  <a:srgbClr val="115695"/>
                </a:solidFill>
              </a:rPr>
              <a:t>(CTL)</a:t>
            </a:r>
          </a:p>
          <a:p>
            <a:pPr marL="400050" lvl="1">
              <a:lnSpc>
                <a:spcPct val="90000"/>
              </a:lnSpc>
            </a:pPr>
            <a:endParaRPr lang="en-US" sz="1600" b="1" dirty="0"/>
          </a:p>
          <a:p>
            <a:pPr marL="400050" lvl="1">
              <a:lnSpc>
                <a:spcPct val="90000"/>
              </a:lnSpc>
            </a:pPr>
            <a:endParaRPr lang="en-US" sz="1600" b="1" dirty="0"/>
          </a:p>
          <a:p>
            <a:pPr marL="400050" lvl="1">
              <a:lnSpc>
                <a:spcPct val="90000"/>
              </a:lnSpc>
            </a:pPr>
            <a:endParaRPr lang="en-US" sz="1600" b="1" dirty="0"/>
          </a:p>
          <a:p>
            <a:pPr marL="400050" lvl="1">
              <a:lnSpc>
                <a:spcPct val="90000"/>
              </a:lnSpc>
            </a:pPr>
            <a:r>
              <a:rPr lang="en-US" sz="1600" dirty="0"/>
              <a:t>One wheel over the curb when leaving </a:t>
            </a:r>
            <a:r>
              <a:rPr lang="en-US" sz="1600" b="1" dirty="0">
                <a:solidFill>
                  <a:srgbClr val="115695"/>
                </a:solidFill>
              </a:rPr>
              <a:t>(CURB)</a:t>
            </a:r>
          </a:p>
          <a:p>
            <a:pPr marL="400050" lvl="1">
              <a:lnSpc>
                <a:spcPct val="90000"/>
              </a:lnSpc>
              <a:buClr>
                <a:schemeClr val="accent2"/>
              </a:buClr>
              <a:buFont typeface="Wingdings" pitchFamily="2" charset="2"/>
              <a:buChar char="§"/>
            </a:pPr>
            <a:endParaRPr lang="en-US" sz="1600" dirty="0">
              <a:solidFill>
                <a:schemeClr val="tx2"/>
              </a:solidFill>
            </a:endParaRPr>
          </a:p>
        </p:txBody>
      </p:sp>
      <p:pic>
        <p:nvPicPr>
          <p:cNvPr id="10243"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988129"/>
            <a:ext cx="2258568" cy="856233"/>
          </a:xfrm>
          <a:prstGeom prst="rect">
            <a:avLst/>
          </a:prstGeom>
          <a:ln>
            <a:noFill/>
          </a:ln>
          <a:effectLst>
            <a:outerShdw blurRad="292100" dist="139700" dir="2700000" algn="tl" rotWithShape="0">
              <a:srgbClr val="333333">
                <a:alpha val="65000"/>
              </a:srgbClr>
            </a:outerShdw>
          </a:effectLst>
        </p:spPr>
      </p:pic>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733800"/>
            <a:ext cx="2258568" cy="87470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3A7FB57-E269-4B8E-B3BE-6F62F36084EF}"/>
              </a:ext>
            </a:extLst>
          </p:cNvPr>
          <p:cNvSpPr txBox="1"/>
          <p:nvPr/>
        </p:nvSpPr>
        <p:spPr>
          <a:xfrm>
            <a:off x="2286000" y="4608506"/>
            <a:ext cx="3314507" cy="757130"/>
          </a:xfrm>
          <a:prstGeom prst="rect">
            <a:avLst/>
          </a:prstGeom>
          <a:noFill/>
        </p:spPr>
        <p:txBody>
          <a:bodyPr wrap="square">
            <a:spAutoFit/>
          </a:bodyPr>
          <a:lstStyle/>
          <a:p>
            <a:pPr marL="40005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NOTE</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Two wheels over the curb is scored as a Dangerous Action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ppt_x"/>
                                          </p:val>
                                        </p:tav>
                                        <p:tav tm="100000">
                                          <p:val>
                                            <p:strVal val="#ppt_x"/>
                                          </p:val>
                                        </p:tav>
                                      </p:tavLst>
                                    </p:anim>
                                    <p:anim calcmode="lin" valueType="num">
                                      <p:cBhvr additive="base">
                                        <p:cTn id="12"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 calcmode="lin" valueType="num">
                                      <p:cBhvr additive="base">
                                        <p:cTn id="1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8775"/>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    </a:t>
            </a:r>
          </a:p>
        </p:txBody>
      </p:sp>
      <p:sp>
        <p:nvSpPr>
          <p:cNvPr id="13" name="Rectangle 3"/>
          <p:cNvSpPr>
            <a:spLocks noGrp="1" noChangeArrowheads="1"/>
          </p:cNvSpPr>
          <p:nvPr>
            <p:ph idx="1"/>
          </p:nvPr>
        </p:nvSpPr>
        <p:spPr>
          <a:xfrm>
            <a:off x="2286000" y="1905000"/>
            <a:ext cx="3730752" cy="4419600"/>
          </a:xfrm>
          <a:ln>
            <a:noFill/>
          </a:ln>
        </p:spPr>
        <p:txBody>
          <a:bodyPr>
            <a:normAutofit/>
          </a:bodyPr>
          <a:lstStyle/>
          <a:p>
            <a:pPr marL="400050" lvl="1">
              <a:lnSpc>
                <a:spcPct val="90000"/>
              </a:lnSpc>
              <a:buNone/>
            </a:pPr>
            <a:r>
              <a:rPr lang="en-US" sz="1600" b="1" dirty="0">
                <a:solidFill>
                  <a:schemeClr val="tx1"/>
                </a:solidFill>
              </a:rPr>
              <a:t>Lack of Skill (LS):</a:t>
            </a:r>
          </a:p>
          <a:p>
            <a:pPr marL="400050" lvl="1">
              <a:lnSpc>
                <a:spcPct val="90000"/>
              </a:lnSpc>
              <a:buFont typeface="Wingdings" pitchFamily="2" charset="2"/>
              <a:buChar char="§"/>
            </a:pPr>
            <a:r>
              <a:rPr lang="en-US" sz="1600" dirty="0"/>
              <a:t>Make more than two moves when positioning vehicle after driving to the side of the road (jockeying back and forth) </a:t>
            </a:r>
            <a:r>
              <a:rPr lang="en-US" sz="1600" b="1" dirty="0">
                <a:solidFill>
                  <a:srgbClr val="115695"/>
                </a:solidFill>
              </a:rPr>
              <a:t>(JOC)</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r>
              <a:rPr lang="en-US" sz="1600" dirty="0"/>
              <a:t>Strikes curb when leaving parked position (if only slight scrape do not score) </a:t>
            </a:r>
            <a:r>
              <a:rPr lang="en-US" sz="1600" b="1" dirty="0">
                <a:solidFill>
                  <a:srgbClr val="115695"/>
                </a:solidFill>
              </a:rPr>
              <a:t>(CURB)</a:t>
            </a:r>
          </a:p>
          <a:p>
            <a:pPr marL="400050" lvl="1">
              <a:lnSpc>
                <a:spcPct val="90000"/>
              </a:lnSpc>
              <a:buClr>
                <a:schemeClr val="accent2"/>
              </a:buClr>
              <a:buFont typeface="Wingdings" pitchFamily="2" charset="2"/>
              <a:buChar char="§"/>
            </a:pPr>
            <a:endParaRPr lang="en-US" sz="1600" dirty="0"/>
          </a:p>
          <a:p>
            <a:pPr marL="400050" lvl="1">
              <a:lnSpc>
                <a:spcPct val="90000"/>
              </a:lnSpc>
              <a:buClr>
                <a:schemeClr val="accent2"/>
              </a:buClr>
              <a:buFont typeface="Wingdings" pitchFamily="2" charset="2"/>
              <a:buChar char="§"/>
            </a:pPr>
            <a:endParaRPr lang="en-US" sz="1600" b="1" dirty="0"/>
          </a:p>
          <a:p>
            <a:pPr marL="400050" lvl="1">
              <a:lnSpc>
                <a:spcPct val="90000"/>
              </a:lnSpc>
              <a:buClr>
                <a:schemeClr val="accent2"/>
              </a:buClr>
              <a:buFont typeface="Wingdings" pitchFamily="2" charset="2"/>
              <a:buChar char="§"/>
            </a:pPr>
            <a:endParaRPr lang="en-US" sz="1600" b="1" dirty="0"/>
          </a:p>
          <a:p>
            <a:pPr marL="400050" lvl="1">
              <a:lnSpc>
                <a:spcPct val="90000"/>
              </a:lnSpc>
              <a:buClr>
                <a:schemeClr val="accent2"/>
              </a:buClr>
              <a:buFont typeface="Wingdings" pitchFamily="2" charset="2"/>
              <a:buChar char="§"/>
            </a:pPr>
            <a:endParaRPr lang="en-US" sz="1600" b="1" dirty="0"/>
          </a:p>
          <a:p>
            <a:pPr marL="400050" lvl="1">
              <a:lnSpc>
                <a:spcPct val="90000"/>
              </a:lnSpc>
              <a:buClr>
                <a:schemeClr val="accent2"/>
              </a:buClr>
              <a:buFont typeface="Wingdings" pitchFamily="2" charset="2"/>
              <a:buChar char="§"/>
            </a:pPr>
            <a:endParaRPr lang="en-US" sz="1600" dirty="0"/>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3024" y="2118842"/>
            <a:ext cx="2258568" cy="844450"/>
          </a:xfrm>
          <a:prstGeom prst="rect">
            <a:avLst/>
          </a:prstGeom>
          <a:ln>
            <a:noFill/>
          </a:ln>
          <a:effectLst>
            <a:outerShdw blurRad="292100" dist="139700" dir="2700000" algn="tl" rotWithShape="0">
              <a:srgbClr val="333333">
                <a:alpha val="65000"/>
              </a:srgbClr>
            </a:outerShdw>
          </a:effectLst>
        </p:spPr>
      </p:pic>
      <p:pic>
        <p:nvPicPr>
          <p:cNvPr id="12"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3024" y="4246107"/>
            <a:ext cx="2258568" cy="86971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 calcmode="lin" valueType="num">
                                      <p:cBhvr additive="base">
                                        <p:cTn id="1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744" y="402036"/>
            <a:ext cx="8072511" cy="990600"/>
          </a:xfrm>
        </p:spPr>
        <p:txBody>
          <a:bodyPr>
            <a:normAutofit/>
          </a:bodyPr>
          <a:lstStyle/>
          <a:p>
            <a:r>
              <a:rPr lang="en-US" dirty="0">
                <a:effectLst>
                  <a:outerShdw blurRad="38100" dist="38100" dir="2700000" algn="tl">
                    <a:srgbClr val="000000">
                      <a:alpha val="43137"/>
                    </a:srgbClr>
                  </a:outerShdw>
                </a:effectLst>
                <a:latin typeface="+mn-lt"/>
              </a:rPr>
              <a:t>Park and Start on Hill </a:t>
            </a:r>
            <a:r>
              <a:rPr lang="en-US" dirty="0">
                <a:latin typeface="+mn-lt"/>
              </a:rPr>
              <a:t>(cont.)     </a:t>
            </a:r>
          </a:p>
        </p:txBody>
      </p:sp>
      <p:sp>
        <p:nvSpPr>
          <p:cNvPr id="13" name="Rectangle 3"/>
          <p:cNvSpPr>
            <a:spLocks noGrp="1" noChangeArrowheads="1"/>
          </p:cNvSpPr>
          <p:nvPr>
            <p:ph idx="1"/>
          </p:nvPr>
        </p:nvSpPr>
        <p:spPr>
          <a:xfrm>
            <a:off x="2286000" y="1828800"/>
            <a:ext cx="3730752" cy="3810000"/>
          </a:xfrm>
          <a:ln>
            <a:noFill/>
          </a:ln>
        </p:spPr>
        <p:txBody>
          <a:bodyPr>
            <a:normAutofit/>
          </a:bodyPr>
          <a:lstStyle/>
          <a:p>
            <a:pPr marL="400050" lvl="1">
              <a:lnSpc>
                <a:spcPct val="90000"/>
              </a:lnSpc>
              <a:buNone/>
            </a:pPr>
            <a:r>
              <a:rPr lang="en-US" sz="1600" b="1" dirty="0">
                <a:solidFill>
                  <a:schemeClr val="tx1"/>
                </a:solidFill>
              </a:rPr>
              <a:t>Lack of Skill (LS):</a:t>
            </a:r>
          </a:p>
          <a:p>
            <a:pPr marL="400050" lvl="1">
              <a:lnSpc>
                <a:spcPct val="90000"/>
              </a:lnSpc>
              <a:buFont typeface="Wingdings" pitchFamily="2" charset="2"/>
              <a:buChar char="§"/>
            </a:pPr>
            <a:r>
              <a:rPr lang="en-US" sz="1600" dirty="0"/>
              <a:t>Releases parking brake before vehicle is controlled by engine or foot brake </a:t>
            </a:r>
            <a:r>
              <a:rPr lang="en-US" sz="1600" b="1" dirty="0">
                <a:solidFill>
                  <a:srgbClr val="115695"/>
                </a:solidFill>
              </a:rPr>
              <a:t>(CTL)</a:t>
            </a:r>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Font typeface="Wingdings" pitchFamily="2" charset="2"/>
              <a:buChar char="§"/>
            </a:pPr>
            <a:endParaRPr lang="en-US" sz="1600" dirty="0"/>
          </a:p>
          <a:p>
            <a:pPr marL="400050" lvl="1">
              <a:lnSpc>
                <a:spcPct val="90000"/>
              </a:lnSpc>
              <a:buNone/>
            </a:pPr>
            <a:r>
              <a:rPr lang="en-US" sz="1600" b="1" dirty="0"/>
              <a:t>Congestion Potential (CP):</a:t>
            </a:r>
          </a:p>
          <a:p>
            <a:pPr marL="400050" lvl="1">
              <a:lnSpc>
                <a:spcPct val="90000"/>
              </a:lnSpc>
              <a:buFont typeface="Wingdings" pitchFamily="2" charset="2"/>
              <a:buChar char="§"/>
            </a:pPr>
            <a:r>
              <a:rPr lang="en-US" sz="1600" dirty="0"/>
              <a:t>Rear tire over 12” from curb or edge of road </a:t>
            </a:r>
            <a:r>
              <a:rPr lang="en-US" sz="1600" b="1" dirty="0">
                <a:solidFill>
                  <a:srgbClr val="115695"/>
                </a:solidFill>
              </a:rPr>
              <a:t>(DIS)</a:t>
            </a:r>
          </a:p>
          <a:p>
            <a:pPr marL="400050" lvl="1">
              <a:lnSpc>
                <a:spcPct val="90000"/>
              </a:lnSpc>
              <a:buClr>
                <a:schemeClr val="accent2"/>
              </a:buClr>
              <a:buFont typeface="Wingdings" pitchFamily="2" charset="2"/>
              <a:buChar char="§"/>
            </a:pPr>
            <a:endParaRPr lang="en-US" sz="1600" dirty="0"/>
          </a:p>
        </p:txBody>
      </p:sp>
      <p:pic>
        <p:nvPicPr>
          <p:cNvPr id="14338"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96654"/>
            <a:ext cx="2258568" cy="874284"/>
          </a:xfrm>
          <a:prstGeom prst="rect">
            <a:avLst/>
          </a:prstGeom>
          <a:ln>
            <a:noFill/>
          </a:ln>
          <a:effectLst>
            <a:outerShdw blurRad="292100" dist="139700" dir="2700000" algn="tl" rotWithShape="0">
              <a:srgbClr val="333333">
                <a:alpha val="65000"/>
              </a:srgbClr>
            </a:outerShdw>
          </a:effectLst>
        </p:spPr>
      </p:pic>
      <p:pic>
        <p:nvPicPr>
          <p:cNvPr id="10"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4251430"/>
            <a:ext cx="2258568" cy="8820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anim calcmode="lin" valueType="num">
                                      <p:cBhvr additive="base">
                                        <p:cTn id="1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anim calcmode="lin" valueType="num">
                                      <p:cBhvr additive="base">
                                        <p:cTn id="2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6627-AE78-45A3-BEA7-BAD98C42D2C7}"/>
              </a:ext>
            </a:extLst>
          </p:cNvPr>
          <p:cNvSpPr>
            <a:spLocks noGrp="1"/>
          </p:cNvSpPr>
          <p:nvPr>
            <p:ph type="title"/>
          </p:nvPr>
        </p:nvSpPr>
        <p:spPr>
          <a:xfrm>
            <a:off x="1103312" y="483714"/>
            <a:ext cx="9404723" cy="1400530"/>
          </a:xfrm>
        </p:spPr>
        <p:txBody>
          <a:bodyPr/>
          <a:lstStyle/>
          <a:p>
            <a:r>
              <a:rPr lang="en-US" dirty="0"/>
              <a:t>Starting</a:t>
            </a:r>
          </a:p>
        </p:txBody>
      </p:sp>
      <p:sp>
        <p:nvSpPr>
          <p:cNvPr id="3" name="Content Placeholder 2">
            <a:extLst>
              <a:ext uri="{FF2B5EF4-FFF2-40B4-BE49-F238E27FC236}">
                <a16:creationId xmlns:a16="http://schemas.microsoft.com/office/drawing/2014/main" id="{20D2EA78-FD14-437F-9896-5415C57B9231}"/>
              </a:ext>
            </a:extLst>
          </p:cNvPr>
          <p:cNvSpPr>
            <a:spLocks noGrp="1"/>
          </p:cNvSpPr>
          <p:nvPr>
            <p:ph idx="1"/>
          </p:nvPr>
        </p:nvSpPr>
        <p:spPr>
          <a:xfrm>
            <a:off x="838200" y="1825625"/>
            <a:ext cx="10515600" cy="3989638"/>
          </a:xfrm>
        </p:spPr>
        <p:txBody>
          <a:bodyPr>
            <a:normAutofit fontScale="77500" lnSpcReduction="20000"/>
          </a:bodyPr>
          <a:lstStyle/>
          <a:p>
            <a:pPr marL="0" indent="0">
              <a:buNone/>
            </a:pPr>
            <a:r>
              <a:rPr lang="en-US" b="1" i="0" u="none" strike="noStrike" baseline="0" dirty="0"/>
              <a:t>Examples when to disqualify an applicant: </a:t>
            </a:r>
            <a:endParaRPr lang="en-US" b="0" i="0" u="none" strike="noStrike" baseline="0" dirty="0"/>
          </a:p>
          <a:p>
            <a:r>
              <a:rPr lang="en-US" b="0" i="0" u="none" strike="noStrike" baseline="0" dirty="0">
                <a:solidFill>
                  <a:schemeClr val="bg2">
                    <a:lumMod val="50000"/>
                  </a:schemeClr>
                </a:solidFill>
              </a:rPr>
              <a:t>When there is damage to property, it is scored as an Accident </a:t>
            </a:r>
          </a:p>
          <a:p>
            <a:r>
              <a:rPr lang="en-US" b="0" i="0" u="none" strike="noStrike" baseline="0" dirty="0">
                <a:solidFill>
                  <a:schemeClr val="bg2">
                    <a:lumMod val="50000"/>
                  </a:schemeClr>
                </a:solidFill>
              </a:rPr>
              <a:t>When two wheels are over the curb, score as Dangerous Action </a:t>
            </a:r>
          </a:p>
          <a:p>
            <a:r>
              <a:rPr lang="en-US" b="0" i="0" u="none" strike="noStrike" baseline="0" dirty="0">
                <a:solidFill>
                  <a:schemeClr val="bg2">
                    <a:lumMod val="50000"/>
                  </a:schemeClr>
                </a:solidFill>
              </a:rPr>
              <a:t>Examiner intervenes physically or verbally to stop applicant from hitting either a parked car, approaching car, or object, score as a Dangerous Action </a:t>
            </a:r>
          </a:p>
          <a:p>
            <a:r>
              <a:rPr lang="en-US" b="0" i="0" u="none" strike="noStrike" baseline="0" dirty="0">
                <a:solidFill>
                  <a:schemeClr val="bg2">
                    <a:lumMod val="50000"/>
                  </a:schemeClr>
                </a:solidFill>
              </a:rPr>
              <a:t>Surrounding traffic takes evasive action to avoid a collision (i.e. swerves into another lane or brakes hard), score as a Dangerous Action </a:t>
            </a:r>
          </a:p>
          <a:p>
            <a:endParaRPr lang="en-US" dirty="0"/>
          </a:p>
        </p:txBody>
      </p:sp>
    </p:spTree>
    <p:extLst>
      <p:ext uri="{BB962C8B-B14F-4D97-AF65-F5344CB8AC3E}">
        <p14:creationId xmlns:p14="http://schemas.microsoft.com/office/powerpoint/2010/main" val="3840528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2023"/>
            <a:ext cx="8072511" cy="990600"/>
          </a:xfrm>
        </p:spPr>
        <p:txBody>
          <a:bodyPr>
            <a:normAutofit/>
          </a:bodyPr>
          <a:lstStyle/>
          <a:p>
            <a:r>
              <a:rPr lang="en-US" dirty="0">
                <a:effectLst>
                  <a:outerShdw blurRad="38100" dist="38100" dir="2700000" algn="tl">
                    <a:srgbClr val="000000">
                      <a:alpha val="43137"/>
                    </a:srgbClr>
                  </a:outerShdw>
                </a:effectLst>
              </a:rPr>
              <a:t>Starting </a:t>
            </a:r>
            <a:r>
              <a:rPr lang="en-US" dirty="0"/>
              <a:t>(cont.)</a:t>
            </a:r>
          </a:p>
        </p:txBody>
      </p:sp>
      <p:sp>
        <p:nvSpPr>
          <p:cNvPr id="13" name="Rectangle 3"/>
          <p:cNvSpPr>
            <a:spLocks noGrp="1" noChangeArrowheads="1"/>
          </p:cNvSpPr>
          <p:nvPr>
            <p:ph idx="1"/>
          </p:nvPr>
        </p:nvSpPr>
        <p:spPr>
          <a:xfrm>
            <a:off x="2286000" y="1752600"/>
            <a:ext cx="3730752" cy="3657600"/>
          </a:xfrm>
          <a:ln>
            <a:noFill/>
          </a:ln>
        </p:spPr>
        <p:txBody>
          <a:bodyPr>
            <a:normAutofit/>
          </a:bodyPr>
          <a:lstStyle/>
          <a:p>
            <a:pPr marL="400050" lvl="1">
              <a:lnSpc>
                <a:spcPct val="90000"/>
              </a:lnSpc>
              <a:buNone/>
            </a:pPr>
            <a:r>
              <a:rPr lang="en-US" sz="1600" b="1" dirty="0">
                <a:solidFill>
                  <a:schemeClr val="tx1"/>
                </a:solidFill>
              </a:rPr>
              <a:t>Danger Potential (DP):</a:t>
            </a:r>
          </a:p>
          <a:p>
            <a:pPr marL="400050" lvl="1">
              <a:lnSpc>
                <a:spcPct val="90000"/>
              </a:lnSpc>
            </a:pPr>
            <a:r>
              <a:rPr lang="en-US" sz="1600" dirty="0"/>
              <a:t>Fails to use best possible vision when re-entering traffic </a:t>
            </a:r>
            <a:r>
              <a:rPr lang="en-US" sz="1600" b="1" dirty="0">
                <a:solidFill>
                  <a:srgbClr val="115695"/>
                </a:solidFill>
              </a:rPr>
              <a:t>(VIS)</a:t>
            </a:r>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endParaRPr lang="en-US" sz="1600" dirty="0"/>
          </a:p>
          <a:p>
            <a:pPr marL="400050" lvl="1">
              <a:lnSpc>
                <a:spcPct val="90000"/>
              </a:lnSpc>
            </a:pPr>
            <a:r>
              <a:rPr lang="en-US" sz="1600" dirty="0"/>
              <a:t>Fails to signal properly when re-entering traffic </a:t>
            </a:r>
            <a:r>
              <a:rPr lang="en-US" sz="1600" b="1" dirty="0">
                <a:solidFill>
                  <a:srgbClr val="115695"/>
                </a:solidFill>
              </a:rPr>
              <a:t>(SIG)</a:t>
            </a:r>
          </a:p>
        </p:txBody>
      </p:sp>
      <p:pic>
        <p:nvPicPr>
          <p:cNvPr id="1536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30429"/>
            <a:ext cx="2258568" cy="624832"/>
          </a:xfrm>
          <a:prstGeom prst="rect">
            <a:avLst/>
          </a:prstGeom>
          <a:ln>
            <a:noFill/>
          </a:ln>
          <a:effectLst>
            <a:outerShdw blurRad="292100" dist="139700" dir="2700000" algn="tl" rotWithShape="0">
              <a:srgbClr val="333333">
                <a:alpha val="65000"/>
              </a:srgbClr>
            </a:outerShdw>
          </a:effectLst>
        </p:spPr>
      </p:pic>
      <p:pic>
        <p:nvPicPr>
          <p:cNvPr id="15363"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937899"/>
            <a:ext cx="2258568" cy="62896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animEffect transition="in" filter="wipe(down)">
                                      <p:cBhvr>
                                        <p:cTn id="15" dur="500"/>
                                        <p:tgtEl>
                                          <p:spTgt spid="13">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wipe(down)">
                                      <p:cBhvr>
                                        <p:cTn id="18"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16416</Words>
  <Application>Microsoft Office PowerPoint</Application>
  <PresentationFormat>Widescreen</PresentationFormat>
  <Paragraphs>1504</Paragraphs>
  <Slides>154</Slides>
  <Notes>64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154</vt:i4>
      </vt:variant>
    </vt:vector>
  </HeadingPairs>
  <TitlesOfParts>
    <vt:vector size="167" baseType="lpstr">
      <vt:lpstr>Arial</vt:lpstr>
      <vt:lpstr>Britannic Bold</vt:lpstr>
      <vt:lpstr>Calibri</vt:lpstr>
      <vt:lpstr>Calibri Light</vt:lpstr>
      <vt:lpstr>Courier New</vt:lpstr>
      <vt:lpstr>Harlow Solid Italic</vt:lpstr>
      <vt:lpstr>NewCenturySchlbk</vt:lpstr>
      <vt:lpstr>Script MT Bold</vt:lpstr>
      <vt:lpstr>Symbol</vt:lpstr>
      <vt:lpstr>Times New Roman</vt:lpstr>
      <vt:lpstr>Wingdings</vt:lpstr>
      <vt:lpstr>Office Theme</vt:lpstr>
      <vt:lpstr>Custom Design</vt:lpstr>
      <vt:lpstr>Department of Licensing Certified Examiner Training</vt:lpstr>
      <vt:lpstr> Module 1 Introduction &amp; Training Purpose/Steps</vt:lpstr>
      <vt:lpstr>Purpose</vt:lpstr>
      <vt:lpstr>Why we need Certified Examiners: </vt:lpstr>
      <vt:lpstr>Certified Examiner Training</vt:lpstr>
      <vt:lpstr>Training Hours (Homework) </vt:lpstr>
      <vt:lpstr>New Pre-CE Course Tips Offered in Tutorials</vt:lpstr>
      <vt:lpstr>Verbiage: MEMORIZE</vt:lpstr>
      <vt:lpstr>Understanding the “Footprint” of the Score Sheet</vt:lpstr>
      <vt:lpstr>Understanding the “Footprint” of the Score Sheet </vt:lpstr>
      <vt:lpstr>Training Hours (Classroom)</vt:lpstr>
      <vt:lpstr>Training Hours (In-vehicle)</vt:lpstr>
      <vt:lpstr>In-Vehicle: Practice scoring drives (4 Minimum) </vt:lpstr>
      <vt:lpstr>In-Vehicle: Observations (8 minimum) </vt:lpstr>
      <vt:lpstr>Training Guidelines</vt:lpstr>
      <vt:lpstr>Post Training Check-ride</vt:lpstr>
      <vt:lpstr>Check-ride Requirements</vt:lpstr>
      <vt:lpstr>Check-ride Requirements </vt:lpstr>
      <vt:lpstr>Processing a Check-ride</vt:lpstr>
      <vt:lpstr>Drive Test Check-in</vt:lpstr>
      <vt:lpstr>Identification </vt:lpstr>
      <vt:lpstr>Insurance</vt:lpstr>
      <vt:lpstr>Instruction Permit</vt:lpstr>
      <vt:lpstr>Physical/Mental Assessment</vt:lpstr>
      <vt:lpstr>Pre-test</vt:lpstr>
      <vt:lpstr>Pre-trip Inspection</vt:lpstr>
      <vt:lpstr>Pre-trip Inspection (cont.)</vt:lpstr>
      <vt:lpstr> Module 2 Instructions to the Applicant</vt:lpstr>
      <vt:lpstr>Introductions</vt:lpstr>
      <vt:lpstr>Hand Signals </vt:lpstr>
      <vt:lpstr>Brake Reaction Test </vt:lpstr>
      <vt:lpstr>Guidelines for Administering the Drive Test</vt:lpstr>
      <vt:lpstr>During the Test</vt:lpstr>
      <vt:lpstr>During the Test (cont.)</vt:lpstr>
      <vt:lpstr>Teaching versus Testing</vt:lpstr>
      <vt:lpstr> Module 3 Drive Test Score Sheet &amp; Scoring Criteria</vt:lpstr>
      <vt:lpstr>The Driving Test Score Sheet</vt:lpstr>
      <vt:lpstr>The DT Score Sheet (Continued)</vt:lpstr>
      <vt:lpstr>The DT Score Sheet (cont.)</vt:lpstr>
      <vt:lpstr>The DT Score Sheet (cont.) </vt:lpstr>
      <vt:lpstr>Scoring System</vt:lpstr>
      <vt:lpstr>Recording Errors</vt:lpstr>
      <vt:lpstr>Recording the Score</vt:lpstr>
      <vt:lpstr>Recording the Score (cont.)</vt:lpstr>
      <vt:lpstr>Example</vt:lpstr>
      <vt:lpstr>The DT Score Sheet (cont.)  </vt:lpstr>
      <vt:lpstr>Reminder</vt:lpstr>
      <vt:lpstr>READ THE IEGR  and DO THE MATH</vt:lpstr>
      <vt:lpstr>What’s wrong? </vt:lpstr>
      <vt:lpstr>INCORRECT SCORING</vt:lpstr>
      <vt:lpstr>What’s going on here?</vt:lpstr>
      <vt:lpstr>MORE INCORRECT SCORING</vt:lpstr>
      <vt:lpstr>How about this one?</vt:lpstr>
      <vt:lpstr>Basic Math Error  100 pts – 14 pts = 86 Not 84</vt:lpstr>
      <vt:lpstr>What’s wrong with this score sheet?</vt:lpstr>
      <vt:lpstr>No deductions shown &amp;  given a score  of 81</vt:lpstr>
      <vt:lpstr>FORBIDDEN</vt:lpstr>
      <vt:lpstr>Same customer’s  re-exam at an LSO…  Slightly different outcome</vt:lpstr>
      <vt:lpstr>On the re-exam, the customer failed with a DA early on. However, despite the disqualification by DA, the LSR continued administering a full Skills Test to accurately depict the customer’s inability to drive and/or follow the rules of the road.  If a DA had not been scored, the customer would’ve received a total score of 65 (w/ 22 deductions)</vt:lpstr>
      <vt:lpstr>Did this examiner make any mistakes?</vt:lpstr>
      <vt:lpstr>Scored Right Turns – LS – Wide – 3 pts   Did not score Left Turns – CP - Stp   This is important because in some cases it can result in an incorrect final score </vt:lpstr>
      <vt:lpstr>Causes for Disqualification</vt:lpstr>
      <vt:lpstr>Accident </vt:lpstr>
      <vt:lpstr>Dangerous Action</vt:lpstr>
      <vt:lpstr>Violation</vt:lpstr>
      <vt:lpstr>Failure to Perform</vt:lpstr>
      <vt:lpstr>Accumulation of Errors</vt:lpstr>
      <vt:lpstr> Module 4 Scoring the Drive Test</vt:lpstr>
      <vt:lpstr>Scoring the Skills Test</vt:lpstr>
      <vt:lpstr>Scoring for Vision (VIS)</vt:lpstr>
      <vt:lpstr>Scoring for Signal (SIG)</vt:lpstr>
      <vt:lpstr>Backing</vt:lpstr>
      <vt:lpstr>Backing (cont.)</vt:lpstr>
      <vt:lpstr>Backing (cont.) </vt:lpstr>
      <vt:lpstr>Backing (cont.)  </vt:lpstr>
      <vt:lpstr>Backing (cont.)   </vt:lpstr>
      <vt:lpstr>Backing (cont.)    </vt:lpstr>
      <vt:lpstr>Backing (cont.)     </vt:lpstr>
      <vt:lpstr>Backing (cont.)      </vt:lpstr>
      <vt:lpstr>Backing (cont.)       </vt:lpstr>
      <vt:lpstr>Backing (cont.)        </vt:lpstr>
      <vt:lpstr>Parallel Parking</vt:lpstr>
      <vt:lpstr>Parallel Parking (cont.)</vt:lpstr>
      <vt:lpstr>Parallel Parking (cont.) </vt:lpstr>
      <vt:lpstr>Parallel Parking (cont.)  </vt:lpstr>
      <vt:lpstr>Parallel Parking (cont.)   </vt:lpstr>
      <vt:lpstr>Parallel Parking (cont.)    </vt:lpstr>
      <vt:lpstr>Parallel Parking (cont.)     </vt:lpstr>
      <vt:lpstr>Parallel Parking (cont.)      </vt:lpstr>
      <vt:lpstr>Parallel Parking (cont.)       </vt:lpstr>
      <vt:lpstr>Park and Start on a Hill</vt:lpstr>
      <vt:lpstr>Park and Start on Hill (cont.)</vt:lpstr>
      <vt:lpstr>Park and Start on Hill (cont.) </vt:lpstr>
      <vt:lpstr>Park and Start on Hill (cont.)  </vt:lpstr>
      <vt:lpstr>Park and Start on Hill (cont.)   </vt:lpstr>
      <vt:lpstr>Park and Start on Hill (cont.)    </vt:lpstr>
      <vt:lpstr>Park and Start on Hill (cont.)     </vt:lpstr>
      <vt:lpstr>Starting</vt:lpstr>
      <vt:lpstr>Starting (cont.)</vt:lpstr>
      <vt:lpstr>Starting (cont.)     </vt:lpstr>
      <vt:lpstr>Traffic Control Devices</vt:lpstr>
      <vt:lpstr>Traffic Control Devices (cont.)</vt:lpstr>
      <vt:lpstr>Lane Travel</vt:lpstr>
      <vt:lpstr>Lane Travel (cont.)</vt:lpstr>
      <vt:lpstr>Lane Travel (cont.) </vt:lpstr>
      <vt:lpstr>Lane Travel (cont.)  </vt:lpstr>
      <vt:lpstr>Lane Travel (cont.)   </vt:lpstr>
      <vt:lpstr>Stop Sign/Flashing Red Traffic Light</vt:lpstr>
      <vt:lpstr>Stop Sign/Flashing Red Traffic Light  </vt:lpstr>
      <vt:lpstr>Stop Sign/Flashing Red Traffic Light (cont.)</vt:lpstr>
      <vt:lpstr>Stop Sign/Flashing Red Traffic Light (cont.) </vt:lpstr>
      <vt:lpstr>Traffic Signal Light</vt:lpstr>
      <vt:lpstr>Traffic Signal Light (cont.)</vt:lpstr>
      <vt:lpstr>Traffic Signal Light (cont.) </vt:lpstr>
      <vt:lpstr>Traffic Signal Light (cont.)  </vt:lpstr>
      <vt:lpstr>Mechanical Operation</vt:lpstr>
      <vt:lpstr>Mechanical Operation (cont.)</vt:lpstr>
      <vt:lpstr>Mechanical Operation (cont.)  </vt:lpstr>
      <vt:lpstr>Mechanical Operation (cont.) </vt:lpstr>
      <vt:lpstr>Mechanical Operation (cont.)   </vt:lpstr>
      <vt:lpstr>Mechanical Operation (cont.)    </vt:lpstr>
      <vt:lpstr>Mechanical Operation (cont.)     </vt:lpstr>
      <vt:lpstr>Mechanical Operation (cont.)      </vt:lpstr>
      <vt:lpstr>Left and Right Turns</vt:lpstr>
      <vt:lpstr>Left and Right Turns (cont.)</vt:lpstr>
      <vt:lpstr>Left and Right Turns (cont.) </vt:lpstr>
      <vt:lpstr>Left and Right Turns (cont.)  </vt:lpstr>
      <vt:lpstr>Left and Right Turns (cont.)   </vt:lpstr>
      <vt:lpstr>Uncontrolled Intersections</vt:lpstr>
      <vt:lpstr>Uncontrolled Intersections (cont.)</vt:lpstr>
      <vt:lpstr>Uncontrolled Intersections (cont.) </vt:lpstr>
      <vt:lpstr>Following</vt:lpstr>
      <vt:lpstr>Passing</vt:lpstr>
      <vt:lpstr>Passing (cont.)</vt:lpstr>
      <vt:lpstr>Passing (cont.) </vt:lpstr>
      <vt:lpstr>Passing (cont.)  </vt:lpstr>
      <vt:lpstr>Right of Way</vt:lpstr>
      <vt:lpstr>General Driving Performance</vt:lpstr>
      <vt:lpstr>General Driving Performance (cont.)</vt:lpstr>
      <vt:lpstr>General Driving Performance (cont.) </vt:lpstr>
      <vt:lpstr>SKILLS TEST SCORING</vt:lpstr>
      <vt:lpstr>SKILLS TEST SCORING </vt:lpstr>
      <vt:lpstr>Scoring in Parking Lot</vt:lpstr>
      <vt:lpstr>Pedestrians</vt:lpstr>
      <vt:lpstr>Flashing Yellow Lights</vt:lpstr>
      <vt:lpstr>Completing the Test</vt:lpstr>
      <vt:lpstr>Completing the Test </vt:lpstr>
      <vt:lpstr>Explaining Results</vt:lpstr>
      <vt:lpstr>Explaining Results </vt:lpstr>
      <vt:lpstr>License Express Business</vt:lpstr>
      <vt:lpstr>WHERE TO FIND THESE FORMS</vt:lpstr>
      <vt:lpstr>CE TRAINING FLOW CHART</vt:lpstr>
      <vt:lpstr>CE TRAINING FLOW CHART </vt:lpstr>
      <vt:lpstr>CE TRAINING FLOW CHART  </vt:lpstr>
    </vt:vector>
  </TitlesOfParts>
  <Company>Department of Licensing, Washington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Examiner Training Presentation</dc:title>
  <dc:creator>Washington State Department of Licensing</dc:creator>
  <cp:lastModifiedBy>Ashley Hunter</cp:lastModifiedBy>
  <cp:revision>70</cp:revision>
  <cp:lastPrinted>2019-10-23T23:24:31Z</cp:lastPrinted>
  <dcterms:created xsi:type="dcterms:W3CDTF">2019-07-19T22:38:21Z</dcterms:created>
  <dcterms:modified xsi:type="dcterms:W3CDTF">2023-08-15T17:32:41Z</dcterms:modified>
</cp:coreProperties>
</file>